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</p:sldIdLst>
  <p:sldSz cx="9144000" cy="6858000" type="screen4x3"/>
  <p:notesSz cx="6858000" cy="9144000"/>
  <p:photoAlbum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23A8A-0F0D-4625-886F-53C22F669B4C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DFC1-92E9-4B36-A044-D5E9A311FEF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23A8A-0F0D-4625-886F-53C22F669B4C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DFC1-92E9-4B36-A044-D5E9A311FEF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23A8A-0F0D-4625-886F-53C22F669B4C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DFC1-92E9-4B36-A044-D5E9A311FEF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23A8A-0F0D-4625-886F-53C22F669B4C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DFC1-92E9-4B36-A044-D5E9A311FEF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23A8A-0F0D-4625-886F-53C22F669B4C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DFC1-92E9-4B36-A044-D5E9A311FEF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23A8A-0F0D-4625-886F-53C22F669B4C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DFC1-92E9-4B36-A044-D5E9A311FEF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23A8A-0F0D-4625-886F-53C22F669B4C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DFC1-92E9-4B36-A044-D5E9A311FEF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23A8A-0F0D-4625-886F-53C22F669B4C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DFC1-92E9-4B36-A044-D5E9A311FEF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23A8A-0F0D-4625-886F-53C22F669B4C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DFC1-92E9-4B36-A044-D5E9A311FEF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23A8A-0F0D-4625-886F-53C22F669B4C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DFC1-92E9-4B36-A044-D5E9A311FEF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23A8A-0F0D-4625-886F-53C22F669B4C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3DFC1-92E9-4B36-A044-D5E9A311FEF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23A8A-0F0D-4625-886F-53C22F669B4C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3DFC1-92E9-4B36-A044-D5E9A311FEF9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0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1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2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3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4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5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6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7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8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9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0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1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2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3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4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5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6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7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8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9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3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30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31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32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33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34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35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36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37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4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5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6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7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8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9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عرض على الشاشة (3:4)‏</PresentationFormat>
  <Paragraphs>0</Paragraphs>
  <Slides>37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37</vt:i4>
      </vt:variant>
    </vt:vector>
  </HeadingPairs>
  <TitlesOfParts>
    <vt:vector size="38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DDEST</dc:creator>
  <cp:lastModifiedBy>DDEST</cp:lastModifiedBy>
  <cp:revision>1</cp:revision>
  <dcterms:created xsi:type="dcterms:W3CDTF">2013-04-15T16:59:57Z</dcterms:created>
  <dcterms:modified xsi:type="dcterms:W3CDTF">2013-04-15T17:00:06Z</dcterms:modified>
</cp:coreProperties>
</file>