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79" r:id="rId24"/>
    <p:sldId id="280" r:id="rId25"/>
    <p:sldId id="281" r:id="rId26"/>
    <p:sldId id="282" r:id="rId27"/>
    <p:sldId id="283" r:id="rId28"/>
  </p:sldIdLst>
  <p:sldSz cx="9144000" cy="6858000" type="screen4x3"/>
  <p:notesSz cx="6858000" cy="9144000"/>
  <p:photoAlbum/>
  <p:defaultTextStyle>
    <a:defPPr>
      <a:defRPr lang="ar-SA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84380"/>
    <p:restoredTop sz="94660"/>
  </p:normalViewPr>
  <p:slideViewPr>
    <p:cSldViewPr>
      <p:cViewPr varScale="1">
        <p:scale>
          <a:sx n="66" d="100"/>
          <a:sy n="66" d="100"/>
        </p:scale>
        <p:origin x="-150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ar-SA" smtClean="0"/>
              <a:t>انقر لتحرير نمط العنوان الثانوي الرئيسي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18781B-6C1C-499A-90C9-13045285BE8E}" type="datetimeFigureOut">
              <a:rPr lang="ar-SA" smtClean="0"/>
              <a:t>05/06/34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6AC18B-6D21-472F-8051-F3038D41A17E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18781B-6C1C-499A-90C9-13045285BE8E}" type="datetimeFigureOut">
              <a:rPr lang="ar-SA" smtClean="0"/>
              <a:t>05/06/34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6AC18B-6D21-472F-8051-F3038D41A17E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18781B-6C1C-499A-90C9-13045285BE8E}" type="datetimeFigureOut">
              <a:rPr lang="ar-SA" smtClean="0"/>
              <a:t>05/06/34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6AC18B-6D21-472F-8051-F3038D41A17E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18781B-6C1C-499A-90C9-13045285BE8E}" type="datetimeFigureOut">
              <a:rPr lang="ar-SA" smtClean="0"/>
              <a:t>05/06/34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6AC18B-6D21-472F-8051-F3038D41A17E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r">
              <a:defRPr sz="4000" b="1" cap="all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18781B-6C1C-499A-90C9-13045285BE8E}" type="datetimeFigureOut">
              <a:rPr lang="ar-SA" smtClean="0"/>
              <a:t>05/06/34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6AC18B-6D21-472F-8051-F3038D41A17E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18781B-6C1C-499A-90C9-13045285BE8E}" type="datetimeFigureOut">
              <a:rPr lang="ar-SA" smtClean="0"/>
              <a:t>05/06/34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6AC18B-6D21-472F-8051-F3038D41A17E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5" name="عنصر نائب للنص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7" name="عنصر نائب للتاريخ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18781B-6C1C-499A-90C9-13045285BE8E}" type="datetimeFigureOut">
              <a:rPr lang="ar-SA" smtClean="0"/>
              <a:t>05/06/34</a:t>
            </a:fld>
            <a:endParaRPr lang="ar-SA"/>
          </a:p>
        </p:txBody>
      </p:sp>
      <p:sp>
        <p:nvSpPr>
          <p:cNvPr id="8" name="عنصر نائب للتذييل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عنصر نائب لرقم الشريحة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6AC18B-6D21-472F-8051-F3038D41A17E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18781B-6C1C-499A-90C9-13045285BE8E}" type="datetimeFigureOut">
              <a:rPr lang="ar-SA" smtClean="0"/>
              <a:t>05/06/34</a:t>
            </a:fld>
            <a:endParaRPr lang="ar-SA"/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6AC18B-6D21-472F-8051-F3038D41A17E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18781B-6C1C-499A-90C9-13045285BE8E}" type="datetimeFigureOut">
              <a:rPr lang="ar-SA" smtClean="0"/>
              <a:t>05/06/34</a:t>
            </a:fld>
            <a:endParaRPr lang="ar-SA"/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6AC18B-6D21-472F-8051-F3038D41A17E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18781B-6C1C-499A-90C9-13045285BE8E}" type="datetimeFigureOut">
              <a:rPr lang="ar-SA" smtClean="0"/>
              <a:t>05/06/34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6AC18B-6D21-472F-8051-F3038D41A17E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SA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18781B-6C1C-499A-90C9-13045285BE8E}" type="datetimeFigureOut">
              <a:rPr lang="ar-SA" smtClean="0"/>
              <a:t>05/06/34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6AC18B-6D21-472F-8051-F3038D41A17E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عنوان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F18781B-6C1C-499A-90C9-13045285BE8E}" type="datetimeFigureOut">
              <a:rPr lang="ar-SA" smtClean="0"/>
              <a:t>05/06/34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4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66AC18B-6D21-472F-8051-F3038D41A17E}" type="slidenum">
              <a:rPr lang="ar-SA" smtClean="0"/>
              <a:t>‹#›</a:t>
            </a:fld>
            <a:endParaRPr lang="ar-S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1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r" defTabSz="914400" rtl="1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r" defTabSz="914400" rtl="1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SA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gif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gif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gif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gif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gif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gif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gif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gif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gif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gif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gif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gif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gif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gif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gif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gif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gif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gif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gif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gif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gif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 descr="شريحة1.GIF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 descr="شريحة10.GIF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 descr="شريحة11.GIF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 descr="شريحة12.GIF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 descr="شريحة13.GIF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 descr="شريحة14.GIF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 descr="شريحة15.GIF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 descr="شريحة16.GIF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 descr="شريحة17.GIF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 descr="شريحة18.GIF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 descr="شريحة19.GIF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 descr="شريحة2.GIF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 descr="شريحة20.GIF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 descr="شريحة21.GIF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 descr="شريحة22.GIF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 descr="شريحة23.GIF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 descr="شريحة24.GIF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 descr="شريحة25.GIF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 descr="شريحة26.GIF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 descr="شريحة27.GIF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 descr="شريحة3.GIF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 descr="شريحة4.GIF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 descr="شريحة5.GIF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 descr="شريحة6.GIF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 descr="شريحة7.GIF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 descr="شريحة8.GIF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 descr="شريحة9.GIF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سمة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عرض على الشاشة (3:4)‏</PresentationFormat>
  <Paragraphs>0</Paragraphs>
  <Slides>27</Slides>
  <Notes>0</Notes>
  <HiddenSlides>0</HiddenSlides>
  <MMClips>0</MMClips>
  <ScaleCrop>false</ScaleCrop>
  <HeadingPairs>
    <vt:vector size="4" baseType="variant">
      <vt:variant>
        <vt:lpstr>سمة</vt:lpstr>
      </vt:variant>
      <vt:variant>
        <vt:i4>1</vt:i4>
      </vt:variant>
      <vt:variant>
        <vt:lpstr>عناوين الشرائح</vt:lpstr>
      </vt:variant>
      <vt:variant>
        <vt:i4>27</vt:i4>
      </vt:variant>
    </vt:vector>
  </HeadingPairs>
  <TitlesOfParts>
    <vt:vector size="28" baseType="lpstr">
      <vt:lpstr>سمة Office</vt:lpstr>
      <vt:lpstr>الشريحة 1</vt:lpstr>
      <vt:lpstr>الشريحة 2</vt:lpstr>
      <vt:lpstr>الشريحة 3</vt:lpstr>
      <vt:lpstr>الشريحة 4</vt:lpstr>
      <vt:lpstr>الشريحة 5</vt:lpstr>
      <vt:lpstr>الشريحة 6</vt:lpstr>
      <vt:lpstr>الشريحة 7</vt:lpstr>
      <vt:lpstr>الشريحة 8</vt:lpstr>
      <vt:lpstr>الشريحة 9</vt:lpstr>
      <vt:lpstr>الشريحة 10</vt:lpstr>
      <vt:lpstr>الشريحة 11</vt:lpstr>
      <vt:lpstr>الشريحة 12</vt:lpstr>
      <vt:lpstr>الشريحة 13</vt:lpstr>
      <vt:lpstr>الشريحة 14</vt:lpstr>
      <vt:lpstr>الشريحة 15</vt:lpstr>
      <vt:lpstr>الشريحة 16</vt:lpstr>
      <vt:lpstr>الشريحة 17</vt:lpstr>
      <vt:lpstr>الشريحة 18</vt:lpstr>
      <vt:lpstr>الشريحة 19</vt:lpstr>
      <vt:lpstr>الشريحة 20</vt:lpstr>
      <vt:lpstr>الشريحة 21</vt:lpstr>
      <vt:lpstr>الشريحة 22</vt:lpstr>
      <vt:lpstr>الشريحة 23</vt:lpstr>
      <vt:lpstr>الشريحة 24</vt:lpstr>
      <vt:lpstr>الشريحة 25</vt:lpstr>
      <vt:lpstr>الشريحة 26</vt:lpstr>
      <vt:lpstr>الشريحة 27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الشريحة 1</dc:title>
  <dc:creator>DDEST</dc:creator>
  <cp:lastModifiedBy>DDEST</cp:lastModifiedBy>
  <cp:revision>1</cp:revision>
  <dcterms:created xsi:type="dcterms:W3CDTF">2013-04-15T16:59:20Z</dcterms:created>
  <dcterms:modified xsi:type="dcterms:W3CDTF">2013-04-15T16:59:30Z</dcterms:modified>
</cp:coreProperties>
</file>