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9144000" cy="6858000" type="screen4x3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00F2-6BC0-4900-9930-950192FA2AAF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4F815-0ED2-48C3-AB1D-EFECB68708D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00F2-6BC0-4900-9930-950192FA2AAF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4F815-0ED2-48C3-AB1D-EFECB68708D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00F2-6BC0-4900-9930-950192FA2AAF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4F815-0ED2-48C3-AB1D-EFECB68708D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00F2-6BC0-4900-9930-950192FA2AAF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4F815-0ED2-48C3-AB1D-EFECB68708D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00F2-6BC0-4900-9930-950192FA2AAF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4F815-0ED2-48C3-AB1D-EFECB68708D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00F2-6BC0-4900-9930-950192FA2AAF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4F815-0ED2-48C3-AB1D-EFECB68708D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00F2-6BC0-4900-9930-950192FA2AAF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4F815-0ED2-48C3-AB1D-EFECB68708D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00F2-6BC0-4900-9930-950192FA2AAF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4F815-0ED2-48C3-AB1D-EFECB68708D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00F2-6BC0-4900-9930-950192FA2AAF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4F815-0ED2-48C3-AB1D-EFECB68708D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00F2-6BC0-4900-9930-950192FA2AAF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4F815-0ED2-48C3-AB1D-EFECB68708D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00F2-6BC0-4900-9930-950192FA2AAF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4F815-0ED2-48C3-AB1D-EFECB68708D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600F2-6BC0-4900-9930-950192FA2AAF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4F815-0ED2-48C3-AB1D-EFECB68708D7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0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1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2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3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4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5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6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7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8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9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0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1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2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3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4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5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6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7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8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9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3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30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31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32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4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5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6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7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8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9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عرض على الشاشة (3:4)‏</PresentationFormat>
  <Paragraphs>0</Paragraphs>
  <Slides>32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32</vt:i4>
      </vt:variant>
    </vt:vector>
  </HeadingPairs>
  <TitlesOfParts>
    <vt:vector size="33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DDEST</dc:creator>
  <cp:lastModifiedBy>DDEST</cp:lastModifiedBy>
  <cp:revision>1</cp:revision>
  <dcterms:created xsi:type="dcterms:W3CDTF">2013-04-15T16:57:43Z</dcterms:created>
  <dcterms:modified xsi:type="dcterms:W3CDTF">2013-04-15T16:58:51Z</dcterms:modified>
</cp:coreProperties>
</file>