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5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3" r:id="rId21"/>
    <p:sldId id="284" r:id="rId22"/>
    <p:sldId id="285" r:id="rId23"/>
    <p:sldId id="286" r:id="rId24"/>
    <p:sldId id="287" r:id="rId25"/>
    <p:sldId id="288" r:id="rId26"/>
  </p:sldIdLst>
  <p:sldSz cx="12192000" cy="6858000"/>
  <p:notesSz cx="12192000" cy="6858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42" autoAdjust="0"/>
    <p:restoredTop sz="94660"/>
  </p:normalViewPr>
  <p:slideViewPr>
    <p:cSldViewPr>
      <p:cViewPr varScale="1">
        <p:scale>
          <a:sx n="70" d="100"/>
          <a:sy n="70" d="100"/>
        </p:scale>
        <p:origin x="60" y="3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4008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692CEF7-9A43-ED47-52B5-0D4CEDD4A4FF}"/>
              </a:ext>
            </a:extLst>
          </p:cNvPr>
          <p:cNvSpPr txBox="1"/>
          <p:nvPr userDrawn="1"/>
        </p:nvSpPr>
        <p:spPr>
          <a:xfrm>
            <a:off x="114696" y="64770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E6D7C7A-9395-BBA4-147E-19009091959D}"/>
              </a:ext>
            </a:extLst>
          </p:cNvPr>
          <p:cNvSpPr txBox="1"/>
          <p:nvPr userDrawn="1"/>
        </p:nvSpPr>
        <p:spPr>
          <a:xfrm>
            <a:off x="11620127" y="64770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E6CA402B-F3A9-6157-BF7C-3228F369B921}"/>
              </a:ext>
            </a:extLst>
          </p:cNvPr>
          <p:cNvGrpSpPr/>
          <p:nvPr userDrawn="1"/>
        </p:nvGrpSpPr>
        <p:grpSpPr>
          <a:xfrm>
            <a:off x="146050" y="0"/>
            <a:ext cx="11893549" cy="6857998"/>
            <a:chOff x="146050" y="0"/>
            <a:chExt cx="11893549" cy="6857998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33BF990F-8C4D-FD42-E6A3-B904C334911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050" y="0"/>
              <a:ext cx="11893549" cy="6857998"/>
            </a:xfrm>
            <a:prstGeom prst="rect">
              <a:avLst/>
            </a:prstGeom>
          </p:spPr>
        </p:pic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0CEF4C58-99CE-C853-77C0-EA2B01D474DD}"/>
                </a:ext>
              </a:extLst>
            </p:cNvPr>
            <p:cNvSpPr/>
            <p:nvPr/>
          </p:nvSpPr>
          <p:spPr>
            <a:xfrm>
              <a:off x="5048250" y="2143125"/>
              <a:ext cx="6677025" cy="4295775"/>
            </a:xfrm>
            <a:custGeom>
              <a:avLst/>
              <a:gdLst/>
              <a:ahLst/>
              <a:cxnLst/>
              <a:rect l="l" t="t" r="r" b="b"/>
              <a:pathLst>
                <a:path w="6677025" h="4295775">
                  <a:moveTo>
                    <a:pt x="6677025" y="0"/>
                  </a:moveTo>
                  <a:lnTo>
                    <a:pt x="716026" y="0"/>
                  </a:lnTo>
                  <a:lnTo>
                    <a:pt x="666999" y="1651"/>
                  </a:lnTo>
                  <a:lnTo>
                    <a:pt x="618859" y="6535"/>
                  </a:lnTo>
                  <a:lnTo>
                    <a:pt x="571713" y="14545"/>
                  </a:lnTo>
                  <a:lnTo>
                    <a:pt x="525668" y="25575"/>
                  </a:lnTo>
                  <a:lnTo>
                    <a:pt x="480829" y="39517"/>
                  </a:lnTo>
                  <a:lnTo>
                    <a:pt x="437304" y="56264"/>
                  </a:lnTo>
                  <a:lnTo>
                    <a:pt x="395199" y="75712"/>
                  </a:lnTo>
                  <a:lnTo>
                    <a:pt x="354621" y="97752"/>
                  </a:lnTo>
                  <a:lnTo>
                    <a:pt x="315676" y="122278"/>
                  </a:lnTo>
                  <a:lnTo>
                    <a:pt x="278472" y="149184"/>
                  </a:lnTo>
                  <a:lnTo>
                    <a:pt x="243113" y="178363"/>
                  </a:lnTo>
                  <a:lnTo>
                    <a:pt x="209708" y="209708"/>
                  </a:lnTo>
                  <a:lnTo>
                    <a:pt x="178363" y="243113"/>
                  </a:lnTo>
                  <a:lnTo>
                    <a:pt x="149184" y="278472"/>
                  </a:lnTo>
                  <a:lnTo>
                    <a:pt x="122278" y="315676"/>
                  </a:lnTo>
                  <a:lnTo>
                    <a:pt x="97752" y="354621"/>
                  </a:lnTo>
                  <a:lnTo>
                    <a:pt x="75712" y="395199"/>
                  </a:lnTo>
                  <a:lnTo>
                    <a:pt x="56264" y="437304"/>
                  </a:lnTo>
                  <a:lnTo>
                    <a:pt x="39517" y="480829"/>
                  </a:lnTo>
                  <a:lnTo>
                    <a:pt x="25575" y="525668"/>
                  </a:lnTo>
                  <a:lnTo>
                    <a:pt x="14545" y="571713"/>
                  </a:lnTo>
                  <a:lnTo>
                    <a:pt x="6535" y="618859"/>
                  </a:lnTo>
                  <a:lnTo>
                    <a:pt x="1651" y="666999"/>
                  </a:lnTo>
                  <a:lnTo>
                    <a:pt x="0" y="716026"/>
                  </a:lnTo>
                  <a:lnTo>
                    <a:pt x="0" y="4295775"/>
                  </a:lnTo>
                  <a:lnTo>
                    <a:pt x="5960999" y="4295775"/>
                  </a:lnTo>
                  <a:lnTo>
                    <a:pt x="6010025" y="4294123"/>
                  </a:lnTo>
                  <a:lnTo>
                    <a:pt x="6058165" y="4289238"/>
                  </a:lnTo>
                  <a:lnTo>
                    <a:pt x="6105311" y="4281228"/>
                  </a:lnTo>
                  <a:lnTo>
                    <a:pt x="6151356" y="4270199"/>
                  </a:lnTo>
                  <a:lnTo>
                    <a:pt x="6196195" y="4256257"/>
                  </a:lnTo>
                  <a:lnTo>
                    <a:pt x="6239720" y="4239509"/>
                  </a:lnTo>
                  <a:lnTo>
                    <a:pt x="6281825" y="4220061"/>
                  </a:lnTo>
                  <a:lnTo>
                    <a:pt x="6322403" y="4198021"/>
                  </a:lnTo>
                  <a:lnTo>
                    <a:pt x="6361348" y="4173495"/>
                  </a:lnTo>
                  <a:lnTo>
                    <a:pt x="6398552" y="4146590"/>
                  </a:lnTo>
                  <a:lnTo>
                    <a:pt x="6433911" y="4117412"/>
                  </a:lnTo>
                  <a:lnTo>
                    <a:pt x="6467316" y="4086067"/>
                  </a:lnTo>
                  <a:lnTo>
                    <a:pt x="6498661" y="4052664"/>
                  </a:lnTo>
                  <a:lnTo>
                    <a:pt x="6527840" y="4017307"/>
                  </a:lnTo>
                  <a:lnTo>
                    <a:pt x="6554746" y="3980104"/>
                  </a:lnTo>
                  <a:lnTo>
                    <a:pt x="6579272" y="3941162"/>
                  </a:lnTo>
                  <a:lnTo>
                    <a:pt x="6601312" y="3900587"/>
                  </a:lnTo>
                  <a:lnTo>
                    <a:pt x="6620760" y="3858486"/>
                  </a:lnTo>
                  <a:lnTo>
                    <a:pt x="6637507" y="3814965"/>
                  </a:lnTo>
                  <a:lnTo>
                    <a:pt x="6651449" y="3770131"/>
                  </a:lnTo>
                  <a:lnTo>
                    <a:pt x="6662479" y="3724091"/>
                  </a:lnTo>
                  <a:lnTo>
                    <a:pt x="6670489" y="3676951"/>
                  </a:lnTo>
                  <a:lnTo>
                    <a:pt x="6675373" y="3628818"/>
                  </a:lnTo>
                  <a:lnTo>
                    <a:pt x="6677025" y="3579799"/>
                  </a:lnTo>
                  <a:lnTo>
                    <a:pt x="6677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1BE0C24-64C0-E4B0-9B94-E4C9C4723CC4}"/>
                </a:ext>
              </a:extLst>
            </p:cNvPr>
            <p:cNvSpPr/>
            <p:nvPr/>
          </p:nvSpPr>
          <p:spPr>
            <a:xfrm>
              <a:off x="5048250" y="2143125"/>
              <a:ext cx="6677025" cy="4295775"/>
            </a:xfrm>
            <a:custGeom>
              <a:avLst/>
              <a:gdLst/>
              <a:ahLst/>
              <a:cxnLst/>
              <a:rect l="l" t="t" r="r" b="b"/>
              <a:pathLst>
                <a:path w="6677025" h="4295775">
                  <a:moveTo>
                    <a:pt x="716026" y="0"/>
                  </a:moveTo>
                  <a:lnTo>
                    <a:pt x="6677025" y="0"/>
                  </a:lnTo>
                  <a:lnTo>
                    <a:pt x="6677025" y="3579799"/>
                  </a:lnTo>
                  <a:lnTo>
                    <a:pt x="6675373" y="3628818"/>
                  </a:lnTo>
                  <a:lnTo>
                    <a:pt x="6670489" y="3676951"/>
                  </a:lnTo>
                  <a:lnTo>
                    <a:pt x="6662479" y="3724091"/>
                  </a:lnTo>
                  <a:lnTo>
                    <a:pt x="6651449" y="3770131"/>
                  </a:lnTo>
                  <a:lnTo>
                    <a:pt x="6637507" y="3814965"/>
                  </a:lnTo>
                  <a:lnTo>
                    <a:pt x="6620760" y="3858486"/>
                  </a:lnTo>
                  <a:lnTo>
                    <a:pt x="6601312" y="3900587"/>
                  </a:lnTo>
                  <a:lnTo>
                    <a:pt x="6579272" y="3941162"/>
                  </a:lnTo>
                  <a:lnTo>
                    <a:pt x="6554746" y="3980104"/>
                  </a:lnTo>
                  <a:lnTo>
                    <a:pt x="6527840" y="4017307"/>
                  </a:lnTo>
                  <a:lnTo>
                    <a:pt x="6498661" y="4052664"/>
                  </a:lnTo>
                  <a:lnTo>
                    <a:pt x="6467316" y="4086067"/>
                  </a:lnTo>
                  <a:lnTo>
                    <a:pt x="6433911" y="4117412"/>
                  </a:lnTo>
                  <a:lnTo>
                    <a:pt x="6398552" y="4146590"/>
                  </a:lnTo>
                  <a:lnTo>
                    <a:pt x="6361348" y="4173495"/>
                  </a:lnTo>
                  <a:lnTo>
                    <a:pt x="6322403" y="4198021"/>
                  </a:lnTo>
                  <a:lnTo>
                    <a:pt x="6281825" y="4220061"/>
                  </a:lnTo>
                  <a:lnTo>
                    <a:pt x="6239720" y="4239509"/>
                  </a:lnTo>
                  <a:lnTo>
                    <a:pt x="6196195" y="4256257"/>
                  </a:lnTo>
                  <a:lnTo>
                    <a:pt x="6151356" y="4270199"/>
                  </a:lnTo>
                  <a:lnTo>
                    <a:pt x="6105311" y="4281228"/>
                  </a:lnTo>
                  <a:lnTo>
                    <a:pt x="6058165" y="4289238"/>
                  </a:lnTo>
                  <a:lnTo>
                    <a:pt x="6010025" y="4294123"/>
                  </a:lnTo>
                  <a:lnTo>
                    <a:pt x="5960999" y="4295775"/>
                  </a:lnTo>
                  <a:lnTo>
                    <a:pt x="0" y="4295775"/>
                  </a:lnTo>
                  <a:lnTo>
                    <a:pt x="0" y="716026"/>
                  </a:lnTo>
                  <a:lnTo>
                    <a:pt x="1651" y="666999"/>
                  </a:lnTo>
                  <a:lnTo>
                    <a:pt x="6535" y="618859"/>
                  </a:lnTo>
                  <a:lnTo>
                    <a:pt x="14545" y="571713"/>
                  </a:lnTo>
                  <a:lnTo>
                    <a:pt x="25575" y="525668"/>
                  </a:lnTo>
                  <a:lnTo>
                    <a:pt x="39517" y="480829"/>
                  </a:lnTo>
                  <a:lnTo>
                    <a:pt x="56264" y="437304"/>
                  </a:lnTo>
                  <a:lnTo>
                    <a:pt x="75712" y="395199"/>
                  </a:lnTo>
                  <a:lnTo>
                    <a:pt x="97752" y="354621"/>
                  </a:lnTo>
                  <a:lnTo>
                    <a:pt x="122278" y="315676"/>
                  </a:lnTo>
                  <a:lnTo>
                    <a:pt x="149184" y="278472"/>
                  </a:lnTo>
                  <a:lnTo>
                    <a:pt x="178363" y="243113"/>
                  </a:lnTo>
                  <a:lnTo>
                    <a:pt x="209708" y="209708"/>
                  </a:lnTo>
                  <a:lnTo>
                    <a:pt x="243113" y="178363"/>
                  </a:lnTo>
                  <a:lnTo>
                    <a:pt x="278472" y="149184"/>
                  </a:lnTo>
                  <a:lnTo>
                    <a:pt x="315676" y="122278"/>
                  </a:lnTo>
                  <a:lnTo>
                    <a:pt x="354621" y="97752"/>
                  </a:lnTo>
                  <a:lnTo>
                    <a:pt x="395199" y="75712"/>
                  </a:lnTo>
                  <a:lnTo>
                    <a:pt x="437304" y="56264"/>
                  </a:lnTo>
                  <a:lnTo>
                    <a:pt x="480829" y="39517"/>
                  </a:lnTo>
                  <a:lnTo>
                    <a:pt x="525668" y="25575"/>
                  </a:lnTo>
                  <a:lnTo>
                    <a:pt x="571713" y="14545"/>
                  </a:lnTo>
                  <a:lnTo>
                    <a:pt x="618859" y="6535"/>
                  </a:lnTo>
                  <a:lnTo>
                    <a:pt x="666999" y="1651"/>
                  </a:lnTo>
                  <a:lnTo>
                    <a:pt x="716026" y="0"/>
                  </a:lnTo>
                  <a:close/>
                </a:path>
              </a:pathLst>
            </a:custGeom>
            <a:ln w="57150">
              <a:solidFill>
                <a:srgbClr val="B5E6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E50C221-8AC4-59EF-C41C-0D31D83ACF2D}"/>
              </a:ext>
            </a:extLst>
          </p:cNvPr>
          <p:cNvSpPr txBox="1"/>
          <p:nvPr userDrawn="1"/>
        </p:nvSpPr>
        <p:spPr>
          <a:xfrm>
            <a:off x="114696" y="64770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2608DEA-6640-C410-3374-87DD10452BA0}"/>
              </a:ext>
            </a:extLst>
          </p:cNvPr>
          <p:cNvSpPr txBox="1"/>
          <p:nvPr userDrawn="1"/>
        </p:nvSpPr>
        <p:spPr>
          <a:xfrm>
            <a:off x="11620127" y="64770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6822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477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696325" y="2047875"/>
            <a:ext cx="3095625" cy="4305300"/>
          </a:xfrm>
          <a:custGeom>
            <a:avLst/>
            <a:gdLst/>
            <a:ahLst/>
            <a:cxnLst/>
            <a:rect l="l" t="t" r="r" b="b"/>
            <a:pathLst>
              <a:path w="3095625" h="4305300">
                <a:moveTo>
                  <a:pt x="1547876" y="0"/>
                </a:moveTo>
                <a:lnTo>
                  <a:pt x="516000" y="0"/>
                </a:lnTo>
                <a:lnTo>
                  <a:pt x="469033" y="2108"/>
                </a:lnTo>
                <a:lnTo>
                  <a:pt x="423246" y="8313"/>
                </a:lnTo>
                <a:lnTo>
                  <a:pt x="378824" y="18431"/>
                </a:lnTo>
                <a:lnTo>
                  <a:pt x="335948" y="32281"/>
                </a:lnTo>
                <a:lnTo>
                  <a:pt x="294799" y="49680"/>
                </a:lnTo>
                <a:lnTo>
                  <a:pt x="255561" y="70447"/>
                </a:lnTo>
                <a:lnTo>
                  <a:pt x="218415" y="94399"/>
                </a:lnTo>
                <a:lnTo>
                  <a:pt x="183544" y="121354"/>
                </a:lnTo>
                <a:lnTo>
                  <a:pt x="151129" y="151129"/>
                </a:lnTo>
                <a:lnTo>
                  <a:pt x="121354" y="183544"/>
                </a:lnTo>
                <a:lnTo>
                  <a:pt x="94399" y="218415"/>
                </a:lnTo>
                <a:lnTo>
                  <a:pt x="70447" y="255561"/>
                </a:lnTo>
                <a:lnTo>
                  <a:pt x="49680" y="294799"/>
                </a:lnTo>
                <a:lnTo>
                  <a:pt x="32281" y="335948"/>
                </a:lnTo>
                <a:lnTo>
                  <a:pt x="18431" y="378824"/>
                </a:lnTo>
                <a:lnTo>
                  <a:pt x="8313" y="423246"/>
                </a:lnTo>
                <a:lnTo>
                  <a:pt x="2108" y="469033"/>
                </a:lnTo>
                <a:lnTo>
                  <a:pt x="0" y="516000"/>
                </a:lnTo>
                <a:lnTo>
                  <a:pt x="0" y="2757424"/>
                </a:lnTo>
                <a:lnTo>
                  <a:pt x="736" y="2805638"/>
                </a:lnTo>
                <a:lnTo>
                  <a:pt x="2932" y="2853484"/>
                </a:lnTo>
                <a:lnTo>
                  <a:pt x="6565" y="2900943"/>
                </a:lnTo>
                <a:lnTo>
                  <a:pt x="11614" y="2947991"/>
                </a:lnTo>
                <a:lnTo>
                  <a:pt x="18058" y="2994607"/>
                </a:lnTo>
                <a:lnTo>
                  <a:pt x="25875" y="3040771"/>
                </a:lnTo>
                <a:lnTo>
                  <a:pt x="35044" y="3086460"/>
                </a:lnTo>
                <a:lnTo>
                  <a:pt x="45543" y="3131654"/>
                </a:lnTo>
                <a:lnTo>
                  <a:pt x="57351" y="3176331"/>
                </a:lnTo>
                <a:lnTo>
                  <a:pt x="70447" y="3220469"/>
                </a:lnTo>
                <a:lnTo>
                  <a:pt x="84810" y="3264047"/>
                </a:lnTo>
                <a:lnTo>
                  <a:pt x="100417" y="3307044"/>
                </a:lnTo>
                <a:lnTo>
                  <a:pt x="117247" y="3349438"/>
                </a:lnTo>
                <a:lnTo>
                  <a:pt x="135280" y="3391209"/>
                </a:lnTo>
                <a:lnTo>
                  <a:pt x="154493" y="3432333"/>
                </a:lnTo>
                <a:lnTo>
                  <a:pt x="174865" y="3472791"/>
                </a:lnTo>
                <a:lnTo>
                  <a:pt x="196375" y="3512560"/>
                </a:lnTo>
                <a:lnTo>
                  <a:pt x="219002" y="3551620"/>
                </a:lnTo>
                <a:lnTo>
                  <a:pt x="242723" y="3589949"/>
                </a:lnTo>
                <a:lnTo>
                  <a:pt x="267518" y="3627525"/>
                </a:lnTo>
                <a:lnTo>
                  <a:pt x="293365" y="3664327"/>
                </a:lnTo>
                <a:lnTo>
                  <a:pt x="320243" y="3700334"/>
                </a:lnTo>
                <a:lnTo>
                  <a:pt x="348130" y="3735524"/>
                </a:lnTo>
                <a:lnTo>
                  <a:pt x="377005" y="3769876"/>
                </a:lnTo>
                <a:lnTo>
                  <a:pt x="406846" y="3803369"/>
                </a:lnTo>
                <a:lnTo>
                  <a:pt x="437633" y="3835980"/>
                </a:lnTo>
                <a:lnTo>
                  <a:pt x="469343" y="3867690"/>
                </a:lnTo>
                <a:lnTo>
                  <a:pt x="501955" y="3898475"/>
                </a:lnTo>
                <a:lnTo>
                  <a:pt x="535449" y="3928316"/>
                </a:lnTo>
                <a:lnTo>
                  <a:pt x="569801" y="3957190"/>
                </a:lnTo>
                <a:lnTo>
                  <a:pt x="604992" y="3985075"/>
                </a:lnTo>
                <a:lnTo>
                  <a:pt x="640999" y="4011952"/>
                </a:lnTo>
                <a:lnTo>
                  <a:pt x="677802" y="4037798"/>
                </a:lnTo>
                <a:lnTo>
                  <a:pt x="715378" y="4062592"/>
                </a:lnTo>
                <a:lnTo>
                  <a:pt x="753707" y="4086312"/>
                </a:lnTo>
                <a:lnTo>
                  <a:pt x="792767" y="4108937"/>
                </a:lnTo>
                <a:lnTo>
                  <a:pt x="832536" y="4130446"/>
                </a:lnTo>
                <a:lnTo>
                  <a:pt x="872993" y="4150817"/>
                </a:lnTo>
                <a:lnTo>
                  <a:pt x="914118" y="4170029"/>
                </a:lnTo>
                <a:lnTo>
                  <a:pt x="955887" y="4188060"/>
                </a:lnTo>
                <a:lnTo>
                  <a:pt x="998281" y="4204890"/>
                </a:lnTo>
                <a:lnTo>
                  <a:pt x="1041277" y="4220496"/>
                </a:lnTo>
                <a:lnTo>
                  <a:pt x="1084854" y="4234857"/>
                </a:lnTo>
                <a:lnTo>
                  <a:pt x="1128991" y="4247952"/>
                </a:lnTo>
                <a:lnTo>
                  <a:pt x="1173666" y="4259760"/>
                </a:lnTo>
                <a:lnTo>
                  <a:pt x="1218858" y="4270258"/>
                </a:lnTo>
                <a:lnTo>
                  <a:pt x="1264545" y="4279427"/>
                </a:lnTo>
                <a:lnTo>
                  <a:pt x="1310707" y="4287243"/>
                </a:lnTo>
                <a:lnTo>
                  <a:pt x="1357321" y="4293686"/>
                </a:lnTo>
                <a:lnTo>
                  <a:pt x="1404366" y="4298735"/>
                </a:lnTo>
                <a:lnTo>
                  <a:pt x="1451821" y="4302368"/>
                </a:lnTo>
                <a:lnTo>
                  <a:pt x="1499665" y="4304563"/>
                </a:lnTo>
                <a:lnTo>
                  <a:pt x="1547876" y="4305300"/>
                </a:lnTo>
                <a:lnTo>
                  <a:pt x="2579624" y="4305300"/>
                </a:lnTo>
                <a:lnTo>
                  <a:pt x="2626591" y="4303191"/>
                </a:lnTo>
                <a:lnTo>
                  <a:pt x="2672378" y="4296987"/>
                </a:lnTo>
                <a:lnTo>
                  <a:pt x="2716800" y="4286869"/>
                </a:lnTo>
                <a:lnTo>
                  <a:pt x="2759676" y="4273020"/>
                </a:lnTo>
                <a:lnTo>
                  <a:pt x="2800825" y="4255622"/>
                </a:lnTo>
                <a:lnTo>
                  <a:pt x="2840063" y="4234857"/>
                </a:lnTo>
                <a:lnTo>
                  <a:pt x="2877209" y="4210907"/>
                </a:lnTo>
                <a:lnTo>
                  <a:pt x="2912080" y="4183954"/>
                </a:lnTo>
                <a:lnTo>
                  <a:pt x="2944495" y="4154181"/>
                </a:lnTo>
                <a:lnTo>
                  <a:pt x="2974270" y="4121769"/>
                </a:lnTo>
                <a:lnTo>
                  <a:pt x="3001225" y="4086901"/>
                </a:lnTo>
                <a:lnTo>
                  <a:pt x="3025177" y="4049759"/>
                </a:lnTo>
                <a:lnTo>
                  <a:pt x="3045944" y="4010524"/>
                </a:lnTo>
                <a:lnTo>
                  <a:pt x="3063343" y="3969380"/>
                </a:lnTo>
                <a:lnTo>
                  <a:pt x="3077193" y="3926509"/>
                </a:lnTo>
                <a:lnTo>
                  <a:pt x="3087311" y="3882092"/>
                </a:lnTo>
                <a:lnTo>
                  <a:pt x="3093516" y="3836311"/>
                </a:lnTo>
                <a:lnTo>
                  <a:pt x="3095625" y="3789349"/>
                </a:lnTo>
                <a:lnTo>
                  <a:pt x="3095625" y="1547876"/>
                </a:lnTo>
                <a:lnTo>
                  <a:pt x="3094888" y="1499665"/>
                </a:lnTo>
                <a:lnTo>
                  <a:pt x="3092693" y="1451821"/>
                </a:lnTo>
                <a:lnTo>
                  <a:pt x="3089061" y="1404366"/>
                </a:lnTo>
                <a:lnTo>
                  <a:pt x="3084012" y="1357321"/>
                </a:lnTo>
                <a:lnTo>
                  <a:pt x="3077570" y="1310707"/>
                </a:lnTo>
                <a:lnTo>
                  <a:pt x="3069754" y="1264545"/>
                </a:lnTo>
                <a:lnTo>
                  <a:pt x="3060587" y="1218858"/>
                </a:lnTo>
                <a:lnTo>
                  <a:pt x="3050089" y="1173666"/>
                </a:lnTo>
                <a:lnTo>
                  <a:pt x="3038282" y="1128991"/>
                </a:lnTo>
                <a:lnTo>
                  <a:pt x="3025188" y="1084854"/>
                </a:lnTo>
                <a:lnTo>
                  <a:pt x="3010828" y="1041277"/>
                </a:lnTo>
                <a:lnTo>
                  <a:pt x="2995224" y="998281"/>
                </a:lnTo>
                <a:lnTo>
                  <a:pt x="2978396" y="955887"/>
                </a:lnTo>
                <a:lnTo>
                  <a:pt x="2960366" y="914118"/>
                </a:lnTo>
                <a:lnTo>
                  <a:pt x="2941156" y="872993"/>
                </a:lnTo>
                <a:lnTo>
                  <a:pt x="2920786" y="832536"/>
                </a:lnTo>
                <a:lnTo>
                  <a:pt x="2899279" y="792767"/>
                </a:lnTo>
                <a:lnTo>
                  <a:pt x="2876656" y="753707"/>
                </a:lnTo>
                <a:lnTo>
                  <a:pt x="2852938" y="715378"/>
                </a:lnTo>
                <a:lnTo>
                  <a:pt x="2828147" y="677802"/>
                </a:lnTo>
                <a:lnTo>
                  <a:pt x="2802303" y="640999"/>
                </a:lnTo>
                <a:lnTo>
                  <a:pt x="2775429" y="604992"/>
                </a:lnTo>
                <a:lnTo>
                  <a:pt x="2747545" y="569801"/>
                </a:lnTo>
                <a:lnTo>
                  <a:pt x="2718674" y="535449"/>
                </a:lnTo>
                <a:lnTo>
                  <a:pt x="2688836" y="501955"/>
                </a:lnTo>
                <a:lnTo>
                  <a:pt x="2658053" y="469343"/>
                </a:lnTo>
                <a:lnTo>
                  <a:pt x="2626346" y="437633"/>
                </a:lnTo>
                <a:lnTo>
                  <a:pt x="2593738" y="406846"/>
                </a:lnTo>
                <a:lnTo>
                  <a:pt x="2560248" y="377005"/>
                </a:lnTo>
                <a:lnTo>
                  <a:pt x="2525899" y="348130"/>
                </a:lnTo>
                <a:lnTo>
                  <a:pt x="2490712" y="320243"/>
                </a:lnTo>
                <a:lnTo>
                  <a:pt x="2454708" y="293365"/>
                </a:lnTo>
                <a:lnTo>
                  <a:pt x="2417908" y="267518"/>
                </a:lnTo>
                <a:lnTo>
                  <a:pt x="2380335" y="242723"/>
                </a:lnTo>
                <a:lnTo>
                  <a:pt x="2342010" y="219002"/>
                </a:lnTo>
                <a:lnTo>
                  <a:pt x="2302953" y="196375"/>
                </a:lnTo>
                <a:lnTo>
                  <a:pt x="2263187" y="174865"/>
                </a:lnTo>
                <a:lnTo>
                  <a:pt x="2222733" y="154493"/>
                </a:lnTo>
                <a:lnTo>
                  <a:pt x="2181611" y="135280"/>
                </a:lnTo>
                <a:lnTo>
                  <a:pt x="2139845" y="117247"/>
                </a:lnTo>
                <a:lnTo>
                  <a:pt x="2097454" y="100417"/>
                </a:lnTo>
                <a:lnTo>
                  <a:pt x="2054460" y="84810"/>
                </a:lnTo>
                <a:lnTo>
                  <a:pt x="2010885" y="70447"/>
                </a:lnTo>
                <a:lnTo>
                  <a:pt x="1966751" y="57351"/>
                </a:lnTo>
                <a:lnTo>
                  <a:pt x="1922078" y="45543"/>
                </a:lnTo>
                <a:lnTo>
                  <a:pt x="1876887" y="35044"/>
                </a:lnTo>
                <a:lnTo>
                  <a:pt x="1831201" y="25875"/>
                </a:lnTo>
                <a:lnTo>
                  <a:pt x="1785041" y="18058"/>
                </a:lnTo>
                <a:lnTo>
                  <a:pt x="1738428" y="11614"/>
                </a:lnTo>
                <a:lnTo>
                  <a:pt x="1691384" y="6565"/>
                </a:lnTo>
                <a:lnTo>
                  <a:pt x="1643929" y="2932"/>
                </a:lnTo>
                <a:lnTo>
                  <a:pt x="1596086" y="736"/>
                </a:lnTo>
                <a:lnTo>
                  <a:pt x="1547876" y="0"/>
                </a:lnTo>
                <a:close/>
              </a:path>
            </a:pathLst>
          </a:custGeom>
          <a:solidFill>
            <a:srgbClr val="F1CA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696325" y="2019300"/>
            <a:ext cx="3095625" cy="4305300"/>
          </a:xfrm>
          <a:custGeom>
            <a:avLst/>
            <a:gdLst/>
            <a:ahLst/>
            <a:cxnLst/>
            <a:rect l="l" t="t" r="r" b="b"/>
            <a:pathLst>
              <a:path w="3095625" h="4305300">
                <a:moveTo>
                  <a:pt x="516000" y="0"/>
                </a:moveTo>
                <a:lnTo>
                  <a:pt x="1547876" y="0"/>
                </a:lnTo>
                <a:lnTo>
                  <a:pt x="1596086" y="736"/>
                </a:lnTo>
                <a:lnTo>
                  <a:pt x="1643929" y="2932"/>
                </a:lnTo>
                <a:lnTo>
                  <a:pt x="1691384" y="6565"/>
                </a:lnTo>
                <a:lnTo>
                  <a:pt x="1738428" y="11614"/>
                </a:lnTo>
                <a:lnTo>
                  <a:pt x="1785041" y="18058"/>
                </a:lnTo>
                <a:lnTo>
                  <a:pt x="1831201" y="25875"/>
                </a:lnTo>
                <a:lnTo>
                  <a:pt x="1876887" y="35044"/>
                </a:lnTo>
                <a:lnTo>
                  <a:pt x="1922078" y="45543"/>
                </a:lnTo>
                <a:lnTo>
                  <a:pt x="1966751" y="57351"/>
                </a:lnTo>
                <a:lnTo>
                  <a:pt x="2010885" y="70447"/>
                </a:lnTo>
                <a:lnTo>
                  <a:pt x="2054460" y="84810"/>
                </a:lnTo>
                <a:lnTo>
                  <a:pt x="2097454" y="100417"/>
                </a:lnTo>
                <a:lnTo>
                  <a:pt x="2139845" y="117247"/>
                </a:lnTo>
                <a:lnTo>
                  <a:pt x="2181611" y="135280"/>
                </a:lnTo>
                <a:lnTo>
                  <a:pt x="2222733" y="154493"/>
                </a:lnTo>
                <a:lnTo>
                  <a:pt x="2263187" y="174865"/>
                </a:lnTo>
                <a:lnTo>
                  <a:pt x="2302953" y="196375"/>
                </a:lnTo>
                <a:lnTo>
                  <a:pt x="2342010" y="219002"/>
                </a:lnTo>
                <a:lnTo>
                  <a:pt x="2380335" y="242723"/>
                </a:lnTo>
                <a:lnTo>
                  <a:pt x="2417908" y="267518"/>
                </a:lnTo>
                <a:lnTo>
                  <a:pt x="2454708" y="293365"/>
                </a:lnTo>
                <a:lnTo>
                  <a:pt x="2490712" y="320243"/>
                </a:lnTo>
                <a:lnTo>
                  <a:pt x="2525899" y="348130"/>
                </a:lnTo>
                <a:lnTo>
                  <a:pt x="2560248" y="377005"/>
                </a:lnTo>
                <a:lnTo>
                  <a:pt x="2593738" y="406846"/>
                </a:lnTo>
                <a:lnTo>
                  <a:pt x="2626346" y="437633"/>
                </a:lnTo>
                <a:lnTo>
                  <a:pt x="2658053" y="469343"/>
                </a:lnTo>
                <a:lnTo>
                  <a:pt x="2688836" y="501955"/>
                </a:lnTo>
                <a:lnTo>
                  <a:pt x="2718674" y="535449"/>
                </a:lnTo>
                <a:lnTo>
                  <a:pt x="2747545" y="569801"/>
                </a:lnTo>
                <a:lnTo>
                  <a:pt x="2775429" y="604992"/>
                </a:lnTo>
                <a:lnTo>
                  <a:pt x="2802303" y="640999"/>
                </a:lnTo>
                <a:lnTo>
                  <a:pt x="2828147" y="677802"/>
                </a:lnTo>
                <a:lnTo>
                  <a:pt x="2852938" y="715378"/>
                </a:lnTo>
                <a:lnTo>
                  <a:pt x="2876656" y="753707"/>
                </a:lnTo>
                <a:lnTo>
                  <a:pt x="2899279" y="792767"/>
                </a:lnTo>
                <a:lnTo>
                  <a:pt x="2920786" y="832536"/>
                </a:lnTo>
                <a:lnTo>
                  <a:pt x="2941156" y="872993"/>
                </a:lnTo>
                <a:lnTo>
                  <a:pt x="2960366" y="914118"/>
                </a:lnTo>
                <a:lnTo>
                  <a:pt x="2978396" y="955887"/>
                </a:lnTo>
                <a:lnTo>
                  <a:pt x="2995224" y="998281"/>
                </a:lnTo>
                <a:lnTo>
                  <a:pt x="3010828" y="1041277"/>
                </a:lnTo>
                <a:lnTo>
                  <a:pt x="3025188" y="1084854"/>
                </a:lnTo>
                <a:lnTo>
                  <a:pt x="3038282" y="1128991"/>
                </a:lnTo>
                <a:lnTo>
                  <a:pt x="3050089" y="1173666"/>
                </a:lnTo>
                <a:lnTo>
                  <a:pt x="3060587" y="1218858"/>
                </a:lnTo>
                <a:lnTo>
                  <a:pt x="3069754" y="1264545"/>
                </a:lnTo>
                <a:lnTo>
                  <a:pt x="3077570" y="1310707"/>
                </a:lnTo>
                <a:lnTo>
                  <a:pt x="3084012" y="1357321"/>
                </a:lnTo>
                <a:lnTo>
                  <a:pt x="3089061" y="1404366"/>
                </a:lnTo>
                <a:lnTo>
                  <a:pt x="3092693" y="1451821"/>
                </a:lnTo>
                <a:lnTo>
                  <a:pt x="3094888" y="1499665"/>
                </a:lnTo>
                <a:lnTo>
                  <a:pt x="3095625" y="1547876"/>
                </a:lnTo>
                <a:lnTo>
                  <a:pt x="3095625" y="3789349"/>
                </a:lnTo>
                <a:lnTo>
                  <a:pt x="3093516" y="3836311"/>
                </a:lnTo>
                <a:lnTo>
                  <a:pt x="3087311" y="3882092"/>
                </a:lnTo>
                <a:lnTo>
                  <a:pt x="3077193" y="3926509"/>
                </a:lnTo>
                <a:lnTo>
                  <a:pt x="3063343" y="3969380"/>
                </a:lnTo>
                <a:lnTo>
                  <a:pt x="3045944" y="4010524"/>
                </a:lnTo>
                <a:lnTo>
                  <a:pt x="3025177" y="4049759"/>
                </a:lnTo>
                <a:lnTo>
                  <a:pt x="3001225" y="4086901"/>
                </a:lnTo>
                <a:lnTo>
                  <a:pt x="2974270" y="4121769"/>
                </a:lnTo>
                <a:lnTo>
                  <a:pt x="2944495" y="4154181"/>
                </a:lnTo>
                <a:lnTo>
                  <a:pt x="2912080" y="4183954"/>
                </a:lnTo>
                <a:lnTo>
                  <a:pt x="2877209" y="4210907"/>
                </a:lnTo>
                <a:lnTo>
                  <a:pt x="2840063" y="4234857"/>
                </a:lnTo>
                <a:lnTo>
                  <a:pt x="2800825" y="4255622"/>
                </a:lnTo>
                <a:lnTo>
                  <a:pt x="2759676" y="4273020"/>
                </a:lnTo>
                <a:lnTo>
                  <a:pt x="2716800" y="4286869"/>
                </a:lnTo>
                <a:lnTo>
                  <a:pt x="2672378" y="4296987"/>
                </a:lnTo>
                <a:lnTo>
                  <a:pt x="2626591" y="4303191"/>
                </a:lnTo>
                <a:lnTo>
                  <a:pt x="2579624" y="4305300"/>
                </a:lnTo>
                <a:lnTo>
                  <a:pt x="1547876" y="4305300"/>
                </a:lnTo>
                <a:lnTo>
                  <a:pt x="1499665" y="4304563"/>
                </a:lnTo>
                <a:lnTo>
                  <a:pt x="1451821" y="4302368"/>
                </a:lnTo>
                <a:lnTo>
                  <a:pt x="1404366" y="4298735"/>
                </a:lnTo>
                <a:lnTo>
                  <a:pt x="1357321" y="4293686"/>
                </a:lnTo>
                <a:lnTo>
                  <a:pt x="1310707" y="4287243"/>
                </a:lnTo>
                <a:lnTo>
                  <a:pt x="1264545" y="4279427"/>
                </a:lnTo>
                <a:lnTo>
                  <a:pt x="1218858" y="4270258"/>
                </a:lnTo>
                <a:lnTo>
                  <a:pt x="1173666" y="4259760"/>
                </a:lnTo>
                <a:lnTo>
                  <a:pt x="1128991" y="4247952"/>
                </a:lnTo>
                <a:lnTo>
                  <a:pt x="1084854" y="4234857"/>
                </a:lnTo>
                <a:lnTo>
                  <a:pt x="1041277" y="4220496"/>
                </a:lnTo>
                <a:lnTo>
                  <a:pt x="998281" y="4204890"/>
                </a:lnTo>
                <a:lnTo>
                  <a:pt x="955887" y="4188060"/>
                </a:lnTo>
                <a:lnTo>
                  <a:pt x="914118" y="4170029"/>
                </a:lnTo>
                <a:lnTo>
                  <a:pt x="872993" y="4150817"/>
                </a:lnTo>
                <a:lnTo>
                  <a:pt x="832536" y="4130446"/>
                </a:lnTo>
                <a:lnTo>
                  <a:pt x="792767" y="4108937"/>
                </a:lnTo>
                <a:lnTo>
                  <a:pt x="753707" y="4086312"/>
                </a:lnTo>
                <a:lnTo>
                  <a:pt x="715378" y="4062592"/>
                </a:lnTo>
                <a:lnTo>
                  <a:pt x="677802" y="4037798"/>
                </a:lnTo>
                <a:lnTo>
                  <a:pt x="640999" y="4011952"/>
                </a:lnTo>
                <a:lnTo>
                  <a:pt x="604992" y="3985075"/>
                </a:lnTo>
                <a:lnTo>
                  <a:pt x="569801" y="3957190"/>
                </a:lnTo>
                <a:lnTo>
                  <a:pt x="535449" y="3928316"/>
                </a:lnTo>
                <a:lnTo>
                  <a:pt x="501955" y="3898475"/>
                </a:lnTo>
                <a:lnTo>
                  <a:pt x="469343" y="3867690"/>
                </a:lnTo>
                <a:lnTo>
                  <a:pt x="437633" y="3835980"/>
                </a:lnTo>
                <a:lnTo>
                  <a:pt x="406846" y="3803369"/>
                </a:lnTo>
                <a:lnTo>
                  <a:pt x="377005" y="3769876"/>
                </a:lnTo>
                <a:lnTo>
                  <a:pt x="348130" y="3735524"/>
                </a:lnTo>
                <a:lnTo>
                  <a:pt x="320243" y="3700334"/>
                </a:lnTo>
                <a:lnTo>
                  <a:pt x="293365" y="3664327"/>
                </a:lnTo>
                <a:lnTo>
                  <a:pt x="267518" y="3627525"/>
                </a:lnTo>
                <a:lnTo>
                  <a:pt x="242723" y="3589949"/>
                </a:lnTo>
                <a:lnTo>
                  <a:pt x="219002" y="3551620"/>
                </a:lnTo>
                <a:lnTo>
                  <a:pt x="196375" y="3512560"/>
                </a:lnTo>
                <a:lnTo>
                  <a:pt x="174865" y="3472791"/>
                </a:lnTo>
                <a:lnTo>
                  <a:pt x="154493" y="3432333"/>
                </a:lnTo>
                <a:lnTo>
                  <a:pt x="135280" y="3391209"/>
                </a:lnTo>
                <a:lnTo>
                  <a:pt x="117247" y="3349438"/>
                </a:lnTo>
                <a:lnTo>
                  <a:pt x="100417" y="3307044"/>
                </a:lnTo>
                <a:lnTo>
                  <a:pt x="84810" y="3264047"/>
                </a:lnTo>
                <a:lnTo>
                  <a:pt x="70447" y="3220469"/>
                </a:lnTo>
                <a:lnTo>
                  <a:pt x="57351" y="3176331"/>
                </a:lnTo>
                <a:lnTo>
                  <a:pt x="45543" y="3131654"/>
                </a:lnTo>
                <a:lnTo>
                  <a:pt x="35044" y="3086460"/>
                </a:lnTo>
                <a:lnTo>
                  <a:pt x="25875" y="3040771"/>
                </a:lnTo>
                <a:lnTo>
                  <a:pt x="18058" y="2994607"/>
                </a:lnTo>
                <a:lnTo>
                  <a:pt x="11614" y="2947991"/>
                </a:lnTo>
                <a:lnTo>
                  <a:pt x="6565" y="2900943"/>
                </a:lnTo>
                <a:lnTo>
                  <a:pt x="2932" y="2853484"/>
                </a:lnTo>
                <a:lnTo>
                  <a:pt x="736" y="2805638"/>
                </a:lnTo>
                <a:lnTo>
                  <a:pt x="0" y="2757424"/>
                </a:lnTo>
                <a:lnTo>
                  <a:pt x="0" y="516000"/>
                </a:lnTo>
                <a:lnTo>
                  <a:pt x="2108" y="469033"/>
                </a:lnTo>
                <a:lnTo>
                  <a:pt x="8313" y="423246"/>
                </a:lnTo>
                <a:lnTo>
                  <a:pt x="18431" y="378824"/>
                </a:lnTo>
                <a:lnTo>
                  <a:pt x="32281" y="335948"/>
                </a:lnTo>
                <a:lnTo>
                  <a:pt x="49680" y="294799"/>
                </a:lnTo>
                <a:lnTo>
                  <a:pt x="70447" y="255561"/>
                </a:lnTo>
                <a:lnTo>
                  <a:pt x="94399" y="218415"/>
                </a:lnTo>
                <a:lnTo>
                  <a:pt x="121354" y="183544"/>
                </a:lnTo>
                <a:lnTo>
                  <a:pt x="151129" y="151129"/>
                </a:lnTo>
                <a:lnTo>
                  <a:pt x="183544" y="121354"/>
                </a:lnTo>
                <a:lnTo>
                  <a:pt x="218415" y="94399"/>
                </a:lnTo>
                <a:lnTo>
                  <a:pt x="255561" y="70447"/>
                </a:lnTo>
                <a:lnTo>
                  <a:pt x="294799" y="49680"/>
                </a:lnTo>
                <a:lnTo>
                  <a:pt x="335948" y="32281"/>
                </a:lnTo>
                <a:lnTo>
                  <a:pt x="378824" y="18431"/>
                </a:lnTo>
                <a:lnTo>
                  <a:pt x="423246" y="8313"/>
                </a:lnTo>
                <a:lnTo>
                  <a:pt x="469033" y="2108"/>
                </a:lnTo>
                <a:lnTo>
                  <a:pt x="516000" y="0"/>
                </a:lnTo>
                <a:close/>
              </a:path>
            </a:pathLst>
          </a:custGeom>
          <a:ln w="57150">
            <a:solidFill>
              <a:srgbClr val="F1CA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2019300"/>
            <a:ext cx="3152775" cy="435292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0099" y="2019300"/>
            <a:ext cx="3152775" cy="4352925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8777351" y="2162175"/>
            <a:ext cx="2933700" cy="4010025"/>
          </a:xfrm>
          <a:custGeom>
            <a:avLst/>
            <a:gdLst/>
            <a:ahLst/>
            <a:cxnLst/>
            <a:rect l="l" t="t" r="r" b="b"/>
            <a:pathLst>
              <a:path w="2933700" h="4010025">
                <a:moveTo>
                  <a:pt x="488950" y="0"/>
                </a:moveTo>
                <a:lnTo>
                  <a:pt x="1466850" y="0"/>
                </a:lnTo>
                <a:lnTo>
                  <a:pt x="1515262" y="784"/>
                </a:lnTo>
                <a:lnTo>
                  <a:pt x="1563283" y="3120"/>
                </a:lnTo>
                <a:lnTo>
                  <a:pt x="1610888" y="6983"/>
                </a:lnTo>
                <a:lnTo>
                  <a:pt x="1658052" y="12351"/>
                </a:lnTo>
                <a:lnTo>
                  <a:pt x="1704753" y="19198"/>
                </a:lnTo>
                <a:lnTo>
                  <a:pt x="1750965" y="27500"/>
                </a:lnTo>
                <a:lnTo>
                  <a:pt x="1796664" y="37233"/>
                </a:lnTo>
                <a:lnTo>
                  <a:pt x="1841826" y="48374"/>
                </a:lnTo>
                <a:lnTo>
                  <a:pt x="1886428" y="60897"/>
                </a:lnTo>
                <a:lnTo>
                  <a:pt x="1930444" y="74779"/>
                </a:lnTo>
                <a:lnTo>
                  <a:pt x="1973851" y="89996"/>
                </a:lnTo>
                <a:lnTo>
                  <a:pt x="2016625" y="106523"/>
                </a:lnTo>
                <a:lnTo>
                  <a:pt x="2058740" y="124336"/>
                </a:lnTo>
                <a:lnTo>
                  <a:pt x="2100174" y="143411"/>
                </a:lnTo>
                <a:lnTo>
                  <a:pt x="2140902" y="163724"/>
                </a:lnTo>
                <a:lnTo>
                  <a:pt x="2180899" y="185251"/>
                </a:lnTo>
                <a:lnTo>
                  <a:pt x="2220142" y="207967"/>
                </a:lnTo>
                <a:lnTo>
                  <a:pt x="2258607" y="231849"/>
                </a:lnTo>
                <a:lnTo>
                  <a:pt x="2296269" y="256872"/>
                </a:lnTo>
                <a:lnTo>
                  <a:pt x="2333103" y="283012"/>
                </a:lnTo>
                <a:lnTo>
                  <a:pt x="2369087" y="310246"/>
                </a:lnTo>
                <a:lnTo>
                  <a:pt x="2404195" y="338548"/>
                </a:lnTo>
                <a:lnTo>
                  <a:pt x="2438404" y="367894"/>
                </a:lnTo>
                <a:lnTo>
                  <a:pt x="2471689" y="398261"/>
                </a:lnTo>
                <a:lnTo>
                  <a:pt x="2504027" y="429625"/>
                </a:lnTo>
                <a:lnTo>
                  <a:pt x="2535392" y="461960"/>
                </a:lnTo>
                <a:lnTo>
                  <a:pt x="2565761" y="495244"/>
                </a:lnTo>
                <a:lnTo>
                  <a:pt x="2595110" y="529451"/>
                </a:lnTo>
                <a:lnTo>
                  <a:pt x="2623414" y="564558"/>
                </a:lnTo>
                <a:lnTo>
                  <a:pt x="2650650" y="600541"/>
                </a:lnTo>
                <a:lnTo>
                  <a:pt x="2676793" y="637375"/>
                </a:lnTo>
                <a:lnTo>
                  <a:pt x="2701818" y="675036"/>
                </a:lnTo>
                <a:lnTo>
                  <a:pt x="2725703" y="713500"/>
                </a:lnTo>
                <a:lnTo>
                  <a:pt x="2748422" y="752743"/>
                </a:lnTo>
                <a:lnTo>
                  <a:pt x="2769951" y="792741"/>
                </a:lnTo>
                <a:lnTo>
                  <a:pt x="2790267" y="833470"/>
                </a:lnTo>
                <a:lnTo>
                  <a:pt x="2809344" y="874905"/>
                </a:lnTo>
                <a:lnTo>
                  <a:pt x="2827160" y="917022"/>
                </a:lnTo>
                <a:lnTo>
                  <a:pt x="2843689" y="959797"/>
                </a:lnTo>
                <a:lnTo>
                  <a:pt x="2858908" y="1003206"/>
                </a:lnTo>
                <a:lnTo>
                  <a:pt x="2872792" y="1047225"/>
                </a:lnTo>
                <a:lnTo>
                  <a:pt x="2885317" y="1091830"/>
                </a:lnTo>
                <a:lnTo>
                  <a:pt x="2896459" y="1136996"/>
                </a:lnTo>
                <a:lnTo>
                  <a:pt x="2906194" y="1182699"/>
                </a:lnTo>
                <a:lnTo>
                  <a:pt x="2914498" y="1228915"/>
                </a:lnTo>
                <a:lnTo>
                  <a:pt x="2921346" y="1275621"/>
                </a:lnTo>
                <a:lnTo>
                  <a:pt x="2926714" y="1322791"/>
                </a:lnTo>
                <a:lnTo>
                  <a:pt x="2930579" y="1370402"/>
                </a:lnTo>
                <a:lnTo>
                  <a:pt x="2932915" y="1418430"/>
                </a:lnTo>
                <a:lnTo>
                  <a:pt x="2933700" y="1466850"/>
                </a:lnTo>
                <a:lnTo>
                  <a:pt x="2933700" y="3520998"/>
                </a:lnTo>
                <a:lnTo>
                  <a:pt x="2931461" y="3568090"/>
                </a:lnTo>
                <a:lnTo>
                  <a:pt x="2924881" y="3613914"/>
                </a:lnTo>
                <a:lnTo>
                  <a:pt x="2914166" y="3658267"/>
                </a:lnTo>
                <a:lnTo>
                  <a:pt x="2899520" y="3700944"/>
                </a:lnTo>
                <a:lnTo>
                  <a:pt x="2881148" y="3741739"/>
                </a:lnTo>
                <a:lnTo>
                  <a:pt x="2859254" y="3780448"/>
                </a:lnTo>
                <a:lnTo>
                  <a:pt x="2834044" y="3816866"/>
                </a:lnTo>
                <a:lnTo>
                  <a:pt x="2805723" y="3850788"/>
                </a:lnTo>
                <a:lnTo>
                  <a:pt x="2774495" y="3882010"/>
                </a:lnTo>
                <a:lnTo>
                  <a:pt x="2740565" y="3910325"/>
                </a:lnTo>
                <a:lnTo>
                  <a:pt x="2704139" y="3935530"/>
                </a:lnTo>
                <a:lnTo>
                  <a:pt x="2665421" y="3957419"/>
                </a:lnTo>
                <a:lnTo>
                  <a:pt x="2624616" y="3975788"/>
                </a:lnTo>
                <a:lnTo>
                  <a:pt x="2581928" y="3990431"/>
                </a:lnTo>
                <a:lnTo>
                  <a:pt x="2537564" y="4001144"/>
                </a:lnTo>
                <a:lnTo>
                  <a:pt x="2491727" y="4007723"/>
                </a:lnTo>
                <a:lnTo>
                  <a:pt x="2444623" y="4009961"/>
                </a:lnTo>
                <a:lnTo>
                  <a:pt x="1466850" y="4009961"/>
                </a:lnTo>
                <a:lnTo>
                  <a:pt x="1418430" y="4009177"/>
                </a:lnTo>
                <a:lnTo>
                  <a:pt x="1370402" y="4006841"/>
                </a:lnTo>
                <a:lnTo>
                  <a:pt x="1322791" y="4002977"/>
                </a:lnTo>
                <a:lnTo>
                  <a:pt x="1275621" y="3997609"/>
                </a:lnTo>
                <a:lnTo>
                  <a:pt x="1228915" y="3990761"/>
                </a:lnTo>
                <a:lnTo>
                  <a:pt x="1182699" y="3982458"/>
                </a:lnTo>
                <a:lnTo>
                  <a:pt x="1136996" y="3972724"/>
                </a:lnTo>
                <a:lnTo>
                  <a:pt x="1091830" y="3961582"/>
                </a:lnTo>
                <a:lnTo>
                  <a:pt x="1047225" y="3949058"/>
                </a:lnTo>
                <a:lnTo>
                  <a:pt x="1003206" y="3935175"/>
                </a:lnTo>
                <a:lnTo>
                  <a:pt x="959797" y="3919957"/>
                </a:lnTo>
                <a:lnTo>
                  <a:pt x="917022" y="3903429"/>
                </a:lnTo>
                <a:lnTo>
                  <a:pt x="874905" y="3885614"/>
                </a:lnTo>
                <a:lnTo>
                  <a:pt x="833470" y="3866537"/>
                </a:lnTo>
                <a:lnTo>
                  <a:pt x="792741" y="3846223"/>
                </a:lnTo>
                <a:lnTo>
                  <a:pt x="752743" y="3824694"/>
                </a:lnTo>
                <a:lnTo>
                  <a:pt x="713500" y="3801976"/>
                </a:lnTo>
                <a:lnTo>
                  <a:pt x="675036" y="3778093"/>
                </a:lnTo>
                <a:lnTo>
                  <a:pt x="637375" y="3753068"/>
                </a:lnTo>
                <a:lnTo>
                  <a:pt x="600541" y="3726926"/>
                </a:lnTo>
                <a:lnTo>
                  <a:pt x="564558" y="3699691"/>
                </a:lnTo>
                <a:lnTo>
                  <a:pt x="529451" y="3671387"/>
                </a:lnTo>
                <a:lnTo>
                  <a:pt x="495244" y="3642038"/>
                </a:lnTo>
                <a:lnTo>
                  <a:pt x="461960" y="3611669"/>
                </a:lnTo>
                <a:lnTo>
                  <a:pt x="429625" y="3580304"/>
                </a:lnTo>
                <a:lnTo>
                  <a:pt x="398261" y="3547967"/>
                </a:lnTo>
                <a:lnTo>
                  <a:pt x="367894" y="3514681"/>
                </a:lnTo>
                <a:lnTo>
                  <a:pt x="338548" y="3480472"/>
                </a:lnTo>
                <a:lnTo>
                  <a:pt x="310246" y="3445363"/>
                </a:lnTo>
                <a:lnTo>
                  <a:pt x="283012" y="3409379"/>
                </a:lnTo>
                <a:lnTo>
                  <a:pt x="256872" y="3372543"/>
                </a:lnTo>
                <a:lnTo>
                  <a:pt x="231849" y="3334880"/>
                </a:lnTo>
                <a:lnTo>
                  <a:pt x="207967" y="3296414"/>
                </a:lnTo>
                <a:lnTo>
                  <a:pt x="185251" y="3257169"/>
                </a:lnTo>
                <a:lnTo>
                  <a:pt x="163724" y="3217169"/>
                </a:lnTo>
                <a:lnTo>
                  <a:pt x="143411" y="3176439"/>
                </a:lnTo>
                <a:lnTo>
                  <a:pt x="124336" y="3135003"/>
                </a:lnTo>
                <a:lnTo>
                  <a:pt x="106523" y="3092885"/>
                </a:lnTo>
                <a:lnTo>
                  <a:pt x="89996" y="3050108"/>
                </a:lnTo>
                <a:lnTo>
                  <a:pt x="74779" y="3006698"/>
                </a:lnTo>
                <a:lnTo>
                  <a:pt x="60897" y="2962677"/>
                </a:lnTo>
                <a:lnTo>
                  <a:pt x="48374" y="2918072"/>
                </a:lnTo>
                <a:lnTo>
                  <a:pt x="37233" y="2872905"/>
                </a:lnTo>
                <a:lnTo>
                  <a:pt x="27500" y="2827201"/>
                </a:lnTo>
                <a:lnTo>
                  <a:pt x="19198" y="2780983"/>
                </a:lnTo>
                <a:lnTo>
                  <a:pt x="12351" y="2734277"/>
                </a:lnTo>
                <a:lnTo>
                  <a:pt x="6983" y="2687106"/>
                </a:lnTo>
                <a:lnTo>
                  <a:pt x="3120" y="2639495"/>
                </a:lnTo>
                <a:lnTo>
                  <a:pt x="784" y="2591467"/>
                </a:lnTo>
                <a:lnTo>
                  <a:pt x="0" y="2543048"/>
                </a:lnTo>
                <a:lnTo>
                  <a:pt x="0" y="488950"/>
                </a:lnTo>
                <a:lnTo>
                  <a:pt x="2237" y="441846"/>
                </a:lnTo>
                <a:lnTo>
                  <a:pt x="8813" y="396013"/>
                </a:lnTo>
                <a:lnTo>
                  <a:pt x="19522" y="351654"/>
                </a:lnTo>
                <a:lnTo>
                  <a:pt x="34161" y="308974"/>
                </a:lnTo>
                <a:lnTo>
                  <a:pt x="52525" y="268178"/>
                </a:lnTo>
                <a:lnTo>
                  <a:pt x="74409" y="229469"/>
                </a:lnTo>
                <a:lnTo>
                  <a:pt x="99608" y="193053"/>
                </a:lnTo>
                <a:lnTo>
                  <a:pt x="127918" y="159135"/>
                </a:lnTo>
                <a:lnTo>
                  <a:pt x="159135" y="127918"/>
                </a:lnTo>
                <a:lnTo>
                  <a:pt x="193053" y="99608"/>
                </a:lnTo>
                <a:lnTo>
                  <a:pt x="229469" y="74409"/>
                </a:lnTo>
                <a:lnTo>
                  <a:pt x="268178" y="52525"/>
                </a:lnTo>
                <a:lnTo>
                  <a:pt x="308974" y="34161"/>
                </a:lnTo>
                <a:lnTo>
                  <a:pt x="351654" y="19522"/>
                </a:lnTo>
                <a:lnTo>
                  <a:pt x="396013" y="8813"/>
                </a:lnTo>
                <a:lnTo>
                  <a:pt x="441846" y="2237"/>
                </a:lnTo>
                <a:lnTo>
                  <a:pt x="488950" y="0"/>
                </a:lnTo>
                <a:close/>
              </a:path>
            </a:pathLst>
          </a:custGeom>
          <a:ln w="12700">
            <a:solidFill>
              <a:srgbClr val="33996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448175"/>
            <a:ext cx="3305174" cy="1876425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929125" y="1052575"/>
            <a:ext cx="6162675" cy="838200"/>
          </a:xfrm>
          <a:custGeom>
            <a:avLst/>
            <a:gdLst/>
            <a:ahLst/>
            <a:cxnLst/>
            <a:rect l="l" t="t" r="r" b="b"/>
            <a:pathLst>
              <a:path w="6162675" h="838200">
                <a:moveTo>
                  <a:pt x="6162675" y="0"/>
                </a:moveTo>
                <a:lnTo>
                  <a:pt x="0" y="0"/>
                </a:lnTo>
                <a:lnTo>
                  <a:pt x="0" y="838200"/>
                </a:lnTo>
                <a:lnTo>
                  <a:pt x="6162675" y="838200"/>
                </a:lnTo>
                <a:lnTo>
                  <a:pt x="61626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929125" y="1052575"/>
            <a:ext cx="6162675" cy="838200"/>
          </a:xfrm>
          <a:custGeom>
            <a:avLst/>
            <a:gdLst/>
            <a:ahLst/>
            <a:cxnLst/>
            <a:rect l="l" t="t" r="r" b="b"/>
            <a:pathLst>
              <a:path w="6162675" h="838200">
                <a:moveTo>
                  <a:pt x="0" y="838200"/>
                </a:moveTo>
                <a:lnTo>
                  <a:pt x="6162675" y="838200"/>
                </a:lnTo>
                <a:lnTo>
                  <a:pt x="6162675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57750" y="4191000"/>
            <a:ext cx="2990850" cy="200025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34325" y="3990975"/>
            <a:ext cx="3971925" cy="212407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44000" y="4095750"/>
            <a:ext cx="876300" cy="97155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05556" y="2985579"/>
            <a:ext cx="1759203" cy="364109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857805" y="3418776"/>
            <a:ext cx="2764916" cy="40716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B6CDC33-7655-2584-8BCD-20E4A9D4259D}"/>
              </a:ext>
            </a:extLst>
          </p:cNvPr>
          <p:cNvSpPr txBox="1"/>
          <p:nvPr userDrawn="1"/>
        </p:nvSpPr>
        <p:spPr>
          <a:xfrm>
            <a:off x="114696" y="64770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CA6BAF6-A557-A66D-3062-C38FF333D9AF}"/>
              </a:ext>
            </a:extLst>
          </p:cNvPr>
          <p:cNvSpPr txBox="1"/>
          <p:nvPr userDrawn="1"/>
        </p:nvSpPr>
        <p:spPr>
          <a:xfrm>
            <a:off x="11620127" y="64770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F69D8168-AD02-7B9D-D995-9E8E3017F5A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89EFEC2-4057-330F-8AFB-20D384640497}"/>
              </a:ext>
            </a:extLst>
          </p:cNvPr>
          <p:cNvSpPr txBox="1"/>
          <p:nvPr userDrawn="1"/>
        </p:nvSpPr>
        <p:spPr>
          <a:xfrm>
            <a:off x="114696" y="6248400"/>
            <a:ext cx="41870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25</a:t>
            </a:r>
            <a:endParaRPr lang="ar-SA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3EA73F1-41D0-17E3-9215-DE91221C5D21}"/>
              </a:ext>
            </a:extLst>
          </p:cNvPr>
          <p:cNvSpPr txBox="1"/>
          <p:nvPr userDrawn="1"/>
        </p:nvSpPr>
        <p:spPr>
          <a:xfrm>
            <a:off x="11620127" y="6248400"/>
            <a:ext cx="4571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7F9CF5B3-4D1F-4700-AFF6-669B6FE29115}" type="slidenum">
              <a:rPr lang="ar-SA" smtClean="0"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5" r:id="rId4"/>
  </p:sldLayoutIdLst>
  <p:txStyles>
    <p:titleStyle>
      <a:lvl1pPr>
        <a:defRPr>
          <a:latin typeface="Abadi" panose="020B0604020104020204" pitchFamily="34" charset="0"/>
          <a:ea typeface="+mj-ea"/>
          <a:cs typeface="+mj-cs"/>
        </a:defRPr>
      </a:lvl1pPr>
    </p:titleStyle>
    <p:bodyStyle>
      <a:lvl1pPr marL="0">
        <a:defRPr>
          <a:latin typeface="Abadi" panose="020B0604020104020204" pitchFamily="34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9975" y="2971800"/>
            <a:ext cx="2986021" cy="10440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ar-SA" sz="1800" b="1" i="0" u="none" strike="noStrike" baseline="0" dirty="0">
                <a:latin typeface="Arial-BoldMT"/>
              </a:rPr>
              <a:t>الزيارة التوعوية "حصة وعي"</a:t>
            </a:r>
          </a:p>
          <a:p>
            <a:pPr algn="ctr">
              <a:lnSpc>
                <a:spcPct val="200000"/>
              </a:lnSpc>
            </a:pPr>
            <a:r>
              <a:rPr lang="ar-SA" sz="1800" b="1" i="0" u="none" strike="noStrike" baseline="0" dirty="0">
                <a:latin typeface="Arial-BoldMT"/>
              </a:rPr>
              <a:t>أكتوبر 2023 م</a:t>
            </a:r>
            <a:endParaRPr sz="3200" dirty="0">
              <a:latin typeface="Abadi" panose="020B0604020104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03786" y="1866112"/>
            <a:ext cx="2738399" cy="5084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3200" b="1" i="0" u="none" strike="noStrike" baseline="0" dirty="0">
                <a:solidFill>
                  <a:srgbClr val="C00000"/>
                </a:solidFill>
                <a:latin typeface="Arial-BoldMT"/>
              </a:rPr>
              <a:t>المحتوى التوعوي</a:t>
            </a:r>
            <a:endParaRPr sz="3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8027" y="5290502"/>
            <a:ext cx="614680" cy="774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75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سطسغأ</a:t>
            </a:r>
            <a:endParaRPr sz="1200">
              <a:latin typeface="Abadi" panose="020B060402010402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Abadi" panose="020B0604020104020204" pitchFamily="34" charset="0"/>
              <a:cs typeface="Arial"/>
            </a:endParaRPr>
          </a:p>
          <a:p>
            <a:pPr marL="153670">
              <a:lnSpc>
                <a:spcPct val="100000"/>
              </a:lnSpc>
            </a:pPr>
            <a:r>
              <a:rPr sz="1200" b="1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م</a:t>
            </a:r>
            <a:r>
              <a:rPr sz="1200" b="1" spc="-20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 </a:t>
            </a:r>
            <a:r>
              <a:rPr sz="1200" b="1" spc="5" dirty="0">
                <a:solidFill>
                  <a:srgbClr val="B5E6C0"/>
                </a:solidFill>
                <a:latin typeface="Abadi" panose="020B0604020104020204" pitchFamily="34" charset="0"/>
                <a:cs typeface="Arial"/>
              </a:rPr>
              <a:t>2023</a:t>
            </a:r>
            <a:endParaRPr sz="1200">
              <a:latin typeface="Abadi" panose="020B0604020104020204" pitchFamily="34" charset="0"/>
              <a:cs typeface="Arial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B9D8445-6AC5-DA7B-2A73-EF40BB44B862}"/>
              </a:ext>
            </a:extLst>
          </p:cNvPr>
          <p:cNvSpPr txBox="1"/>
          <p:nvPr/>
        </p:nvSpPr>
        <p:spPr>
          <a:xfrm>
            <a:off x="7010400" y="1301260"/>
            <a:ext cx="502920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endParaRPr lang="ar-SA" sz="4800" dirty="0"/>
          </a:p>
          <a:p>
            <a:pPr algn="ctr"/>
            <a:r>
              <a:rPr lang="ar-SA" sz="4800" dirty="0"/>
              <a:t>د. دلال المليسي</a:t>
            </a:r>
          </a:p>
          <a:p>
            <a:pPr algn="ctr"/>
            <a:r>
              <a:rPr lang="en-US" sz="4800" dirty="0"/>
              <a:t>Dr. DALAL ALI</a:t>
            </a:r>
            <a:endParaRPr lang="ar-SA" sz="4800" dirty="0"/>
          </a:p>
          <a:p>
            <a:pPr algn="ctr"/>
            <a:r>
              <a:rPr lang="ar-SA" sz="4800" dirty="0"/>
              <a:t>18-3-1445هـ</a:t>
            </a:r>
          </a:p>
          <a:p>
            <a:pPr algn="ctr"/>
            <a:r>
              <a:rPr lang="ar-SA" sz="4800" dirty="0"/>
              <a:t>3-10-2023م</a:t>
            </a:r>
          </a:p>
          <a:p>
            <a:pPr algn="ctr"/>
            <a:endParaRPr lang="ar-SA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514600" y="2895600"/>
            <a:ext cx="8382001" cy="36172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تناول وجبة الإفطار </a:t>
            </a:r>
            <a:r>
              <a:rPr lang="ar-SA" sz="2000" b="1" i="0" u="none" strike="noStrike" baseline="0" dirty="0">
                <a:solidFill>
                  <a:srgbClr val="616161"/>
                </a:solidFill>
                <a:latin typeface="ArialMT"/>
              </a:rPr>
              <a:t>لدورها في زيادة التركيز والاستيعاب خلال اليوم الدراسي.</a:t>
            </a:r>
          </a:p>
          <a:p>
            <a:pPr>
              <a:lnSpc>
                <a:spcPct val="200000"/>
              </a:lnSpc>
            </a:pPr>
            <a:r>
              <a:rPr lang="ar-SA" sz="2000" b="1" i="0" u="none" strike="noStrike" baseline="0" dirty="0">
                <a:solidFill>
                  <a:srgbClr val="616161"/>
                </a:solidFill>
                <a:latin typeface="ArialMT"/>
              </a:rPr>
              <a:t>تناول أغذية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غنية بالفيتامينات والمعادن </a:t>
            </a:r>
            <a:r>
              <a:rPr lang="ar-SA" sz="2000" b="1" i="0" u="none" strike="noStrike" baseline="0" dirty="0">
                <a:solidFill>
                  <a:srgbClr val="616161"/>
                </a:solidFill>
                <a:latin typeface="ArialMT"/>
              </a:rPr>
              <a:t>مثل: الخضراوات والفواكه.</a:t>
            </a:r>
          </a:p>
          <a:p>
            <a:pPr>
              <a:lnSpc>
                <a:spcPct val="200000"/>
              </a:lnSpc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اعتدل</a:t>
            </a:r>
            <a:r>
              <a:rPr lang="ar-SA" sz="2000" b="1" i="0" u="none" strike="noStrike" baseline="0" dirty="0">
                <a:solidFill>
                  <a:srgbClr val="D53B76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616161"/>
                </a:solidFill>
                <a:latin typeface="ArialMT"/>
              </a:rPr>
              <a:t>في استهلاك الملح وتجنب الأطعمة الغنية بالسكريات.</a:t>
            </a:r>
          </a:p>
          <a:p>
            <a:pPr>
              <a:lnSpc>
                <a:spcPct val="200000"/>
              </a:lnSpc>
            </a:pPr>
            <a:r>
              <a:rPr lang="ar-SA" sz="2000" b="1" i="0" u="none" strike="noStrike" baseline="0" dirty="0">
                <a:solidFill>
                  <a:srgbClr val="616161"/>
                </a:solidFill>
                <a:latin typeface="ArialMT"/>
              </a:rPr>
              <a:t>اشرب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كمية كافية من الماء </a:t>
            </a:r>
            <a:r>
              <a:rPr lang="ar-SA" sz="2000" b="1" i="0" u="none" strike="noStrike" baseline="0" dirty="0" err="1">
                <a:solidFill>
                  <a:srgbClr val="616161"/>
                </a:solidFill>
                <a:latin typeface="ArialMT"/>
              </a:rPr>
              <a:t>يوميا.ً</a:t>
            </a:r>
            <a:endParaRPr lang="ar-SA" sz="2000" b="1" i="0" u="none" strike="noStrike" baseline="0" dirty="0">
              <a:solidFill>
                <a:srgbClr val="616161"/>
              </a:solidFill>
              <a:latin typeface="ArialMT"/>
            </a:endParaRPr>
          </a:p>
          <a:p>
            <a:pPr>
              <a:lnSpc>
                <a:spcPct val="200000"/>
              </a:lnSpc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تجنب</a:t>
            </a:r>
            <a:r>
              <a:rPr lang="ar-SA" sz="2000" b="1" i="0" u="none" strike="noStrike" baseline="0" dirty="0">
                <a:solidFill>
                  <a:srgbClr val="F3CC0F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616161"/>
                </a:solidFill>
                <a:latin typeface="ArialMT"/>
              </a:rPr>
              <a:t>المشروبات الغازية ومشروبات الطاقة واستبدالها بالماء والعصائر الطبيعية.</a:t>
            </a:r>
          </a:p>
          <a:p>
            <a:pPr>
              <a:lnSpc>
                <a:spcPct val="200000"/>
              </a:lnSpc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ابتعد</a:t>
            </a:r>
            <a:r>
              <a:rPr lang="ar-SA" sz="2000" b="1" i="0" u="none" strike="noStrike" baseline="0" dirty="0">
                <a:solidFill>
                  <a:srgbClr val="D0DB4F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616161"/>
                </a:solidFill>
                <a:latin typeface="ArialMT"/>
              </a:rPr>
              <a:t>عن استهلاك الأطعمة المعلبة والمقلية وملونات الطعام والنكهات الصناعية.</a:t>
            </a:r>
            <a:endParaRPr sz="2000" b="1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7EA5C143-C517-DCFD-121A-E6896C1602DC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C26244D-043B-EB08-C54C-B8E17C2A1CD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7593CB7-112D-D43C-1153-F2ACE8441AC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C4955A40-BBB6-399A-C8AF-6EA0D182BF71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6F708F5-8B73-2504-3CB8-9462ECEA5A22}"/>
              </a:ext>
            </a:extLst>
          </p:cNvPr>
          <p:cNvSpPr txBox="1"/>
          <p:nvPr/>
        </p:nvSpPr>
        <p:spPr>
          <a:xfrm>
            <a:off x="8915400" y="2078411"/>
            <a:ext cx="2628022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نصائح للتغذية الصحية: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71600" y="3429000"/>
            <a:ext cx="92201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ar-SA" sz="2400" b="0" i="0" u="none" strike="noStrike" baseline="0" dirty="0">
                <a:solidFill>
                  <a:srgbClr val="212529"/>
                </a:solidFill>
                <a:latin typeface="ArialMT"/>
              </a:rPr>
              <a:t>هو كل حركة </a:t>
            </a:r>
            <a:r>
              <a:rPr lang="ar-SA" sz="2400" b="0" i="0" u="none" strike="noStrike" baseline="0" dirty="0">
                <a:solidFill>
                  <a:srgbClr val="D53B76"/>
                </a:solidFill>
                <a:latin typeface="ArialMT"/>
              </a:rPr>
              <a:t>يقوم بها الجسم وتؤديها العضلات وتتطلب استهلاك الطاقة</a:t>
            </a:r>
            <a:r>
              <a:rPr lang="ar-SA" sz="2400" dirty="0">
                <a:solidFill>
                  <a:srgbClr val="212529"/>
                </a:solidFill>
                <a:latin typeface="ArialMT"/>
              </a:rPr>
              <a:t>؛</a:t>
            </a:r>
          </a:p>
          <a:p>
            <a:endParaRPr lang="ar-SA" sz="2400" b="0" i="0" u="none" strike="noStrike" baseline="0" dirty="0">
              <a:solidFill>
                <a:srgbClr val="212529"/>
              </a:solidFill>
              <a:latin typeface="ArialMT"/>
            </a:endParaRPr>
          </a:p>
          <a:p>
            <a:r>
              <a:rPr lang="ar-SA" sz="2400" b="0" i="0" u="none" strike="noStrike" baseline="0" dirty="0">
                <a:solidFill>
                  <a:srgbClr val="212529"/>
                </a:solidFill>
                <a:latin typeface="ArialMT"/>
              </a:rPr>
              <a:t>بما في ذلك الأنشطة أثناء العمل واللعب وأداء المهام المنزلية وممارسة الأنشطة الترفيهية.</a:t>
            </a:r>
            <a:endParaRPr sz="24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3750" y="4953000"/>
            <a:ext cx="5524500" cy="990600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4878DE4-DD8B-E425-E7EB-D7B506B700F4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46E87ADF-B672-2D2C-6AA8-2ADB6A13098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7CBA9208-66C4-EC64-26F1-19C7324F02E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B15A9070-3041-CB41-9DA1-B4AA3FCC21D3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BCE8F0D-447A-09DF-6438-D80CCB3E5B2B}"/>
              </a:ext>
            </a:extLst>
          </p:cNvPr>
          <p:cNvSpPr txBox="1"/>
          <p:nvPr/>
        </p:nvSpPr>
        <p:spPr>
          <a:xfrm>
            <a:off x="8858250" y="2111296"/>
            <a:ext cx="289332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النشاط البدني: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1143000" y="3171969"/>
            <a:ext cx="9677147" cy="284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65100" rIns="0" bIns="0" rtlCol="0">
            <a:spAutoFit/>
          </a:bodyPr>
          <a:lstStyle/>
          <a:p>
            <a:pPr marL="525463" indent="-342900"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يسهم في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زيادة التحصيل الدراسي.</a:t>
            </a:r>
          </a:p>
          <a:p>
            <a:pPr marL="525463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يزيد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تدفق الدم لخلايا الدماغ </a:t>
            </a: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مما يحسن وظائف الدماغ الإدراكية مثل: الفهم واليقظة والتركيز والتذكر والحفظ.</a:t>
            </a:r>
          </a:p>
          <a:p>
            <a:pPr marL="525463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زيادة الطاقة </a:t>
            </a: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مما يعطي الطلبة فرصة للتخلص من الملل الناتج عن التركيز العالي لفترات طويلة .</a:t>
            </a:r>
          </a:p>
          <a:p>
            <a:pPr marL="525463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تطوير القدرات العقلية </a:t>
            </a:r>
            <a:r>
              <a:rPr lang="ar-SA" sz="2000" b="0" i="0" u="none" strike="noStrike" baseline="0" dirty="0">
                <a:solidFill>
                  <a:srgbClr val="616161"/>
                </a:solidFill>
                <a:latin typeface="ArialMT"/>
              </a:rPr>
              <a:t>الوقاية من الإصابة بالإمراض الناجمة عن قلة الحركة .</a:t>
            </a:r>
          </a:p>
          <a:p>
            <a:pPr marL="525463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تعديل المزاج وتحسين جودة النوم</a:t>
            </a:r>
            <a:endParaRPr sz="2000" b="1" dirty="0">
              <a:solidFill>
                <a:srgbClr val="C00000"/>
              </a:solidFill>
              <a:latin typeface="ArialMT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9CE01D9-DBBF-755E-AFB1-2CC7B1E002A8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/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">
              <a:extLst>
                <a:ext uri="{FF2B5EF4-FFF2-40B4-BE49-F238E27FC236}">
                  <a16:creationId xmlns:a16="http://schemas.microsoft.com/office/drawing/2014/main" id="{9A9E9C16-D88E-A87B-EB61-FC7D57482A55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9D9E41D-113D-5670-0012-965B8DE53B53}"/>
              </a:ext>
            </a:extLst>
          </p:cNvPr>
          <p:cNvSpPr txBox="1"/>
          <p:nvPr/>
        </p:nvSpPr>
        <p:spPr>
          <a:xfrm>
            <a:off x="8991600" y="2133600"/>
            <a:ext cx="289332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أهمية النشاط البدني: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041872" y="4714811"/>
            <a:ext cx="3921528" cy="62645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مارس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الألعاب المنزلية الحركية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مثل: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[لعبة المطاردة، والغميضة، ونط الحبل وغيرهم]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0" y="4724082"/>
            <a:ext cx="349885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مارس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الأنشطة الترفيهية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مثل: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[المشي، قيادة الدراجة، التنزه بالحدائق واللعب]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19750" y="3400425"/>
            <a:ext cx="1362075" cy="9239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24925" y="3057525"/>
            <a:ext cx="1857375" cy="15906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19300" y="3429000"/>
            <a:ext cx="1390650" cy="923925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443380" y="3691001"/>
            <a:ext cx="3656648" cy="1727200"/>
          </a:xfrm>
          <a:custGeom>
            <a:avLst/>
            <a:gdLst/>
            <a:ahLst/>
            <a:cxnLst/>
            <a:rect l="l" t="t" r="r" b="b"/>
            <a:pathLst>
              <a:path w="3324225" h="1727200">
                <a:moveTo>
                  <a:pt x="0" y="0"/>
                </a:moveTo>
                <a:lnTo>
                  <a:pt x="0" y="1726692"/>
                </a:lnTo>
              </a:path>
              <a:path w="3324225" h="1727200">
                <a:moveTo>
                  <a:pt x="3324225" y="0"/>
                </a:moveTo>
                <a:lnTo>
                  <a:pt x="3324225" y="1726692"/>
                </a:lnTo>
              </a:path>
            </a:pathLst>
          </a:custGeom>
          <a:ln w="6350">
            <a:solidFill>
              <a:srgbClr val="58B89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0262" y="4801615"/>
            <a:ext cx="349885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استخدم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الألعاب الإلكترونية </a:t>
            </a:r>
          </a:p>
          <a:p>
            <a:pPr algn="ctr"/>
            <a:r>
              <a:rPr lang="ar-SA" sz="2000" dirty="0">
                <a:solidFill>
                  <a:srgbClr val="FFC100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التي تتطلّب الحركة (محاكي الحركة)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3DEDCBC3-0513-372A-EEE9-4FD3C4B9E47A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F713849D-11F5-8004-3253-83FA8AC173DA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17A9D3A3-75B4-2FBE-A150-7D97FDDC67C4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">
              <a:extLst>
                <a:ext uri="{FF2B5EF4-FFF2-40B4-BE49-F238E27FC236}">
                  <a16:creationId xmlns:a16="http://schemas.microsoft.com/office/drawing/2014/main" id="{022026AC-BA0E-D9C9-707D-B0027D90EBB6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1E1484E-1D10-40CF-9DA3-951D690C4300}"/>
              </a:ext>
            </a:extLst>
          </p:cNvPr>
          <p:cNvSpPr txBox="1"/>
          <p:nvPr/>
        </p:nvSpPr>
        <p:spPr>
          <a:xfrm>
            <a:off x="8562834" y="2077991"/>
            <a:ext cx="312192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نصائح لتعزيز النشاط البدني: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9574" y="2143125"/>
            <a:ext cx="11372850" cy="4295775"/>
          </a:xfrm>
          <a:custGeom>
            <a:avLst/>
            <a:gdLst/>
            <a:ahLst/>
            <a:cxnLst/>
            <a:rect l="l" t="t" r="r" b="b"/>
            <a:pathLst>
              <a:path w="11372850" h="4295775">
                <a:moveTo>
                  <a:pt x="9225026" y="0"/>
                </a:moveTo>
                <a:lnTo>
                  <a:pt x="715975" y="0"/>
                </a:lnTo>
                <a:lnTo>
                  <a:pt x="666954" y="1651"/>
                </a:lnTo>
                <a:lnTo>
                  <a:pt x="618820" y="6535"/>
                </a:lnTo>
                <a:lnTo>
                  <a:pt x="571679" y="14545"/>
                </a:lnTo>
                <a:lnTo>
                  <a:pt x="525638" y="25575"/>
                </a:lnTo>
                <a:lnTo>
                  <a:pt x="480804" y="39517"/>
                </a:lnTo>
                <a:lnTo>
                  <a:pt x="437283" y="56264"/>
                </a:lnTo>
                <a:lnTo>
                  <a:pt x="395181" y="75712"/>
                </a:lnTo>
                <a:lnTo>
                  <a:pt x="354606" y="97752"/>
                </a:lnTo>
                <a:lnTo>
                  <a:pt x="315664" y="122278"/>
                </a:lnTo>
                <a:lnTo>
                  <a:pt x="278461" y="149184"/>
                </a:lnTo>
                <a:lnTo>
                  <a:pt x="243105" y="178363"/>
                </a:lnTo>
                <a:lnTo>
                  <a:pt x="209702" y="209708"/>
                </a:lnTo>
                <a:lnTo>
                  <a:pt x="178358" y="243113"/>
                </a:lnTo>
                <a:lnTo>
                  <a:pt x="149180" y="278472"/>
                </a:lnTo>
                <a:lnTo>
                  <a:pt x="122275" y="315676"/>
                </a:lnTo>
                <a:lnTo>
                  <a:pt x="97750" y="354621"/>
                </a:lnTo>
                <a:lnTo>
                  <a:pt x="75711" y="395199"/>
                </a:lnTo>
                <a:lnTo>
                  <a:pt x="56264" y="437304"/>
                </a:lnTo>
                <a:lnTo>
                  <a:pt x="39516" y="480829"/>
                </a:lnTo>
                <a:lnTo>
                  <a:pt x="25574" y="525668"/>
                </a:lnTo>
                <a:lnTo>
                  <a:pt x="14545" y="571713"/>
                </a:lnTo>
                <a:lnTo>
                  <a:pt x="6535" y="618859"/>
                </a:lnTo>
                <a:lnTo>
                  <a:pt x="1651" y="666999"/>
                </a:lnTo>
                <a:lnTo>
                  <a:pt x="0" y="716026"/>
                </a:lnTo>
                <a:lnTo>
                  <a:pt x="0" y="2147824"/>
                </a:lnTo>
                <a:lnTo>
                  <a:pt x="539" y="2196447"/>
                </a:lnTo>
                <a:lnTo>
                  <a:pt x="2150" y="2244807"/>
                </a:lnTo>
                <a:lnTo>
                  <a:pt x="4821" y="2292891"/>
                </a:lnTo>
                <a:lnTo>
                  <a:pt x="8540" y="2340688"/>
                </a:lnTo>
                <a:lnTo>
                  <a:pt x="13297" y="2388187"/>
                </a:lnTo>
                <a:lnTo>
                  <a:pt x="19079" y="2435375"/>
                </a:lnTo>
                <a:lnTo>
                  <a:pt x="25876" y="2482243"/>
                </a:lnTo>
                <a:lnTo>
                  <a:pt x="33677" y="2528778"/>
                </a:lnTo>
                <a:lnTo>
                  <a:pt x="42469" y="2574969"/>
                </a:lnTo>
                <a:lnTo>
                  <a:pt x="52241" y="2620805"/>
                </a:lnTo>
                <a:lnTo>
                  <a:pt x="62983" y="2666274"/>
                </a:lnTo>
                <a:lnTo>
                  <a:pt x="74682" y="2711365"/>
                </a:lnTo>
                <a:lnTo>
                  <a:pt x="87327" y="2756067"/>
                </a:lnTo>
                <a:lnTo>
                  <a:pt x="100908" y="2800369"/>
                </a:lnTo>
                <a:lnTo>
                  <a:pt x="115412" y="2844258"/>
                </a:lnTo>
                <a:lnTo>
                  <a:pt x="130828" y="2887723"/>
                </a:lnTo>
                <a:lnTo>
                  <a:pt x="147145" y="2930754"/>
                </a:lnTo>
                <a:lnTo>
                  <a:pt x="164351" y="2973339"/>
                </a:lnTo>
                <a:lnTo>
                  <a:pt x="182436" y="3015466"/>
                </a:lnTo>
                <a:lnTo>
                  <a:pt x="201387" y="3057124"/>
                </a:lnTo>
                <a:lnTo>
                  <a:pt x="221194" y="3098302"/>
                </a:lnTo>
                <a:lnTo>
                  <a:pt x="241844" y="3138988"/>
                </a:lnTo>
                <a:lnTo>
                  <a:pt x="263327" y="3179172"/>
                </a:lnTo>
                <a:lnTo>
                  <a:pt x="285632" y="3218841"/>
                </a:lnTo>
                <a:lnTo>
                  <a:pt x="308746" y="3257984"/>
                </a:lnTo>
                <a:lnTo>
                  <a:pt x="332659" y="3296590"/>
                </a:lnTo>
                <a:lnTo>
                  <a:pt x="357359" y="3334647"/>
                </a:lnTo>
                <a:lnTo>
                  <a:pt x="382835" y="3372145"/>
                </a:lnTo>
                <a:lnTo>
                  <a:pt x="409075" y="3409071"/>
                </a:lnTo>
                <a:lnTo>
                  <a:pt x="436068" y="3445415"/>
                </a:lnTo>
                <a:lnTo>
                  <a:pt x="463803" y="3481165"/>
                </a:lnTo>
                <a:lnTo>
                  <a:pt x="492268" y="3516309"/>
                </a:lnTo>
                <a:lnTo>
                  <a:pt x="521452" y="3550837"/>
                </a:lnTo>
                <a:lnTo>
                  <a:pt x="551344" y="3584737"/>
                </a:lnTo>
                <a:lnTo>
                  <a:pt x="581932" y="3617997"/>
                </a:lnTo>
                <a:lnTo>
                  <a:pt x="613204" y="3650607"/>
                </a:lnTo>
                <a:lnTo>
                  <a:pt x="645151" y="3682554"/>
                </a:lnTo>
                <a:lnTo>
                  <a:pt x="677759" y="3713828"/>
                </a:lnTo>
                <a:lnTo>
                  <a:pt x="711018" y="3744417"/>
                </a:lnTo>
                <a:lnTo>
                  <a:pt x="744916" y="3774310"/>
                </a:lnTo>
                <a:lnTo>
                  <a:pt x="779442" y="3803495"/>
                </a:lnTo>
                <a:lnTo>
                  <a:pt x="814585" y="3831961"/>
                </a:lnTo>
                <a:lnTo>
                  <a:pt x="850333" y="3859697"/>
                </a:lnTo>
                <a:lnTo>
                  <a:pt x="886675" y="3886691"/>
                </a:lnTo>
                <a:lnTo>
                  <a:pt x="923600" y="3912932"/>
                </a:lnTo>
                <a:lnTo>
                  <a:pt x="961095" y="3938409"/>
                </a:lnTo>
                <a:lnTo>
                  <a:pt x="999150" y="3963109"/>
                </a:lnTo>
                <a:lnTo>
                  <a:pt x="1037754" y="3987023"/>
                </a:lnTo>
                <a:lnTo>
                  <a:pt x="1076895" y="4010138"/>
                </a:lnTo>
                <a:lnTo>
                  <a:pt x="1116561" y="4032443"/>
                </a:lnTo>
                <a:lnTo>
                  <a:pt x="1156742" y="4053926"/>
                </a:lnTo>
                <a:lnTo>
                  <a:pt x="1197426" y="4074577"/>
                </a:lnTo>
                <a:lnTo>
                  <a:pt x="1238601" y="4094384"/>
                </a:lnTo>
                <a:lnTo>
                  <a:pt x="1280256" y="4113336"/>
                </a:lnTo>
                <a:lnTo>
                  <a:pt x="1322381" y="4131421"/>
                </a:lnTo>
                <a:lnTo>
                  <a:pt x="1364962" y="4148628"/>
                </a:lnTo>
                <a:lnTo>
                  <a:pt x="1407990" y="4164945"/>
                </a:lnTo>
                <a:lnTo>
                  <a:pt x="1451453" y="4180361"/>
                </a:lnTo>
                <a:lnTo>
                  <a:pt x="1495338" y="4194865"/>
                </a:lnTo>
                <a:lnTo>
                  <a:pt x="1539636" y="4208446"/>
                </a:lnTo>
                <a:lnTo>
                  <a:pt x="1584334" y="4221092"/>
                </a:lnTo>
                <a:lnTo>
                  <a:pt x="1629422" y="4232791"/>
                </a:lnTo>
                <a:lnTo>
                  <a:pt x="1674887" y="4243533"/>
                </a:lnTo>
                <a:lnTo>
                  <a:pt x="1720719" y="4253305"/>
                </a:lnTo>
                <a:lnTo>
                  <a:pt x="1766907" y="4262097"/>
                </a:lnTo>
                <a:lnTo>
                  <a:pt x="1813437" y="4269897"/>
                </a:lnTo>
                <a:lnTo>
                  <a:pt x="1860301" y="4276695"/>
                </a:lnTo>
                <a:lnTo>
                  <a:pt x="1907485" y="4282477"/>
                </a:lnTo>
                <a:lnTo>
                  <a:pt x="1954979" y="4287234"/>
                </a:lnTo>
                <a:lnTo>
                  <a:pt x="2002771" y="4290953"/>
                </a:lnTo>
                <a:lnTo>
                  <a:pt x="2050850" y="4293624"/>
                </a:lnTo>
                <a:lnTo>
                  <a:pt x="2099205" y="4295235"/>
                </a:lnTo>
                <a:lnTo>
                  <a:pt x="2147824" y="4295775"/>
                </a:lnTo>
                <a:lnTo>
                  <a:pt x="10656824" y="4295775"/>
                </a:lnTo>
                <a:lnTo>
                  <a:pt x="10705850" y="4294123"/>
                </a:lnTo>
                <a:lnTo>
                  <a:pt x="10753990" y="4289238"/>
                </a:lnTo>
                <a:lnTo>
                  <a:pt x="10801136" y="4281228"/>
                </a:lnTo>
                <a:lnTo>
                  <a:pt x="10847181" y="4270199"/>
                </a:lnTo>
                <a:lnTo>
                  <a:pt x="10892020" y="4256257"/>
                </a:lnTo>
                <a:lnTo>
                  <a:pt x="10935545" y="4239509"/>
                </a:lnTo>
                <a:lnTo>
                  <a:pt x="10977650" y="4220061"/>
                </a:lnTo>
                <a:lnTo>
                  <a:pt x="11018228" y="4198021"/>
                </a:lnTo>
                <a:lnTo>
                  <a:pt x="11057173" y="4173495"/>
                </a:lnTo>
                <a:lnTo>
                  <a:pt x="11094377" y="4146590"/>
                </a:lnTo>
                <a:lnTo>
                  <a:pt x="11129736" y="4117412"/>
                </a:lnTo>
                <a:lnTo>
                  <a:pt x="11163141" y="4086067"/>
                </a:lnTo>
                <a:lnTo>
                  <a:pt x="11194486" y="4052664"/>
                </a:lnTo>
                <a:lnTo>
                  <a:pt x="11223665" y="4017307"/>
                </a:lnTo>
                <a:lnTo>
                  <a:pt x="11250571" y="3980104"/>
                </a:lnTo>
                <a:lnTo>
                  <a:pt x="11275097" y="3941162"/>
                </a:lnTo>
                <a:lnTo>
                  <a:pt x="11297137" y="3900587"/>
                </a:lnTo>
                <a:lnTo>
                  <a:pt x="11316585" y="3858486"/>
                </a:lnTo>
                <a:lnTo>
                  <a:pt x="11333332" y="3814965"/>
                </a:lnTo>
                <a:lnTo>
                  <a:pt x="11347274" y="3770131"/>
                </a:lnTo>
                <a:lnTo>
                  <a:pt x="11358304" y="3724091"/>
                </a:lnTo>
                <a:lnTo>
                  <a:pt x="11366314" y="3676951"/>
                </a:lnTo>
                <a:lnTo>
                  <a:pt x="11371198" y="3628818"/>
                </a:lnTo>
                <a:lnTo>
                  <a:pt x="11372850" y="3579799"/>
                </a:lnTo>
                <a:lnTo>
                  <a:pt x="11372850" y="2147824"/>
                </a:lnTo>
                <a:lnTo>
                  <a:pt x="11372310" y="2099205"/>
                </a:lnTo>
                <a:lnTo>
                  <a:pt x="11370699" y="2050850"/>
                </a:lnTo>
                <a:lnTo>
                  <a:pt x="11368028" y="2002771"/>
                </a:lnTo>
                <a:lnTo>
                  <a:pt x="11364309" y="1954979"/>
                </a:lnTo>
                <a:lnTo>
                  <a:pt x="11359552" y="1907485"/>
                </a:lnTo>
                <a:lnTo>
                  <a:pt x="11353770" y="1860301"/>
                </a:lnTo>
                <a:lnTo>
                  <a:pt x="11346973" y="1813437"/>
                </a:lnTo>
                <a:lnTo>
                  <a:pt x="11339172" y="1766907"/>
                </a:lnTo>
                <a:lnTo>
                  <a:pt x="11330380" y="1720719"/>
                </a:lnTo>
                <a:lnTo>
                  <a:pt x="11320608" y="1674887"/>
                </a:lnTo>
                <a:lnTo>
                  <a:pt x="11309866" y="1629422"/>
                </a:lnTo>
                <a:lnTo>
                  <a:pt x="11298167" y="1584334"/>
                </a:lnTo>
                <a:lnTo>
                  <a:pt x="11285522" y="1539636"/>
                </a:lnTo>
                <a:lnTo>
                  <a:pt x="11271941" y="1495338"/>
                </a:lnTo>
                <a:lnTo>
                  <a:pt x="11257437" y="1451453"/>
                </a:lnTo>
                <a:lnTo>
                  <a:pt x="11242021" y="1407990"/>
                </a:lnTo>
                <a:lnTo>
                  <a:pt x="11225704" y="1364962"/>
                </a:lnTo>
                <a:lnTo>
                  <a:pt x="11208498" y="1322381"/>
                </a:lnTo>
                <a:lnTo>
                  <a:pt x="11190413" y="1280256"/>
                </a:lnTo>
                <a:lnTo>
                  <a:pt x="11171462" y="1238601"/>
                </a:lnTo>
                <a:lnTo>
                  <a:pt x="11151655" y="1197426"/>
                </a:lnTo>
                <a:lnTo>
                  <a:pt x="11131005" y="1156742"/>
                </a:lnTo>
                <a:lnTo>
                  <a:pt x="11109522" y="1116561"/>
                </a:lnTo>
                <a:lnTo>
                  <a:pt x="11087217" y="1076895"/>
                </a:lnTo>
                <a:lnTo>
                  <a:pt x="11064103" y="1037754"/>
                </a:lnTo>
                <a:lnTo>
                  <a:pt x="11040190" y="999150"/>
                </a:lnTo>
                <a:lnTo>
                  <a:pt x="11015490" y="961095"/>
                </a:lnTo>
                <a:lnTo>
                  <a:pt x="10990014" y="923600"/>
                </a:lnTo>
                <a:lnTo>
                  <a:pt x="10963774" y="886675"/>
                </a:lnTo>
                <a:lnTo>
                  <a:pt x="10936781" y="850333"/>
                </a:lnTo>
                <a:lnTo>
                  <a:pt x="10909046" y="814585"/>
                </a:lnTo>
                <a:lnTo>
                  <a:pt x="10880581" y="779442"/>
                </a:lnTo>
                <a:lnTo>
                  <a:pt x="10851397" y="744916"/>
                </a:lnTo>
                <a:lnTo>
                  <a:pt x="10821505" y="711018"/>
                </a:lnTo>
                <a:lnTo>
                  <a:pt x="10790917" y="677759"/>
                </a:lnTo>
                <a:lnTo>
                  <a:pt x="10759645" y="645151"/>
                </a:lnTo>
                <a:lnTo>
                  <a:pt x="10727698" y="613204"/>
                </a:lnTo>
                <a:lnTo>
                  <a:pt x="10695090" y="581932"/>
                </a:lnTo>
                <a:lnTo>
                  <a:pt x="10661831" y="551344"/>
                </a:lnTo>
                <a:lnTo>
                  <a:pt x="10627933" y="521452"/>
                </a:lnTo>
                <a:lnTo>
                  <a:pt x="10593407" y="492268"/>
                </a:lnTo>
                <a:lnTo>
                  <a:pt x="10558264" y="463803"/>
                </a:lnTo>
                <a:lnTo>
                  <a:pt x="10522516" y="436068"/>
                </a:lnTo>
                <a:lnTo>
                  <a:pt x="10486174" y="409075"/>
                </a:lnTo>
                <a:lnTo>
                  <a:pt x="10449249" y="382835"/>
                </a:lnTo>
                <a:lnTo>
                  <a:pt x="10411754" y="357359"/>
                </a:lnTo>
                <a:lnTo>
                  <a:pt x="10373699" y="332659"/>
                </a:lnTo>
                <a:lnTo>
                  <a:pt x="10335095" y="308746"/>
                </a:lnTo>
                <a:lnTo>
                  <a:pt x="10295954" y="285632"/>
                </a:lnTo>
                <a:lnTo>
                  <a:pt x="10256288" y="263327"/>
                </a:lnTo>
                <a:lnTo>
                  <a:pt x="10216107" y="241844"/>
                </a:lnTo>
                <a:lnTo>
                  <a:pt x="10175423" y="221194"/>
                </a:lnTo>
                <a:lnTo>
                  <a:pt x="10134248" y="201387"/>
                </a:lnTo>
                <a:lnTo>
                  <a:pt x="10092593" y="182436"/>
                </a:lnTo>
                <a:lnTo>
                  <a:pt x="10050468" y="164351"/>
                </a:lnTo>
                <a:lnTo>
                  <a:pt x="10007887" y="147145"/>
                </a:lnTo>
                <a:lnTo>
                  <a:pt x="9964859" y="130828"/>
                </a:lnTo>
                <a:lnTo>
                  <a:pt x="9921396" y="115412"/>
                </a:lnTo>
                <a:lnTo>
                  <a:pt x="9877511" y="100908"/>
                </a:lnTo>
                <a:lnTo>
                  <a:pt x="9833213" y="87327"/>
                </a:lnTo>
                <a:lnTo>
                  <a:pt x="9788515" y="74682"/>
                </a:lnTo>
                <a:lnTo>
                  <a:pt x="9743427" y="62983"/>
                </a:lnTo>
                <a:lnTo>
                  <a:pt x="9697962" y="52241"/>
                </a:lnTo>
                <a:lnTo>
                  <a:pt x="9652130" y="42469"/>
                </a:lnTo>
                <a:lnTo>
                  <a:pt x="9605942" y="33677"/>
                </a:lnTo>
                <a:lnTo>
                  <a:pt x="9559412" y="25876"/>
                </a:lnTo>
                <a:lnTo>
                  <a:pt x="9512548" y="19079"/>
                </a:lnTo>
                <a:lnTo>
                  <a:pt x="9465364" y="13297"/>
                </a:lnTo>
                <a:lnTo>
                  <a:pt x="9417870" y="8540"/>
                </a:lnTo>
                <a:lnTo>
                  <a:pt x="9370078" y="4821"/>
                </a:lnTo>
                <a:lnTo>
                  <a:pt x="9321999" y="2150"/>
                </a:lnTo>
                <a:lnTo>
                  <a:pt x="9273644" y="539"/>
                </a:lnTo>
                <a:lnTo>
                  <a:pt x="92250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33975" y="3691001"/>
            <a:ext cx="3324225" cy="1727200"/>
          </a:xfrm>
          <a:custGeom>
            <a:avLst/>
            <a:gdLst/>
            <a:ahLst/>
            <a:cxnLst/>
            <a:rect l="l" t="t" r="r" b="b"/>
            <a:pathLst>
              <a:path w="3324225" h="1727200">
                <a:moveTo>
                  <a:pt x="0" y="0"/>
                </a:moveTo>
                <a:lnTo>
                  <a:pt x="0" y="1726692"/>
                </a:lnTo>
              </a:path>
              <a:path w="3324225" h="1727200">
                <a:moveTo>
                  <a:pt x="3324225" y="0"/>
                </a:moveTo>
                <a:lnTo>
                  <a:pt x="3324225" y="1726692"/>
                </a:lnTo>
              </a:path>
            </a:pathLst>
          </a:custGeom>
          <a:ln w="6350">
            <a:solidFill>
              <a:srgbClr val="58B89A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58175" y="4726622"/>
            <a:ext cx="3324225" cy="93423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شارك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في الأعمال المنزلية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مثل :</a:t>
            </a:r>
          </a:p>
          <a:p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[ كنس المنزل، إخراج سلة النفايات، مسح الأسطح والأرضيات وغيرهم ]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6875" y="3428999"/>
            <a:ext cx="1143000" cy="11525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1600" y="3228974"/>
            <a:ext cx="2571750" cy="14478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76925" y="3676649"/>
            <a:ext cx="838200" cy="8382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905001" y="4748847"/>
            <a:ext cx="216852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سًجّل في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الأندية الرياضية.</a:t>
            </a:r>
            <a:endParaRPr sz="2800" baseline="1543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64149" y="4774247"/>
            <a:ext cx="303873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ctr">
              <a:lnSpc>
                <a:spcPct val="100000"/>
              </a:lnSpc>
              <a:spcBef>
                <a:spcPts val="100"/>
              </a:spcBef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وضع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أهداف</a:t>
            </a:r>
            <a:r>
              <a:rPr lang="ar-SA" sz="2000" b="0" i="0" u="none" strike="noStrike" baseline="0" dirty="0">
                <a:solidFill>
                  <a:srgbClr val="5CC9E0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لممارسة المشي تدريجيا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DFE6C4C2-8B5B-46AF-93E4-E3C223A065B2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FD6860B7-B44B-97EA-8B40-E19B81A48CE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8D56AFFC-9D1B-5136-7219-C6D662552C4B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">
              <a:extLst>
                <a:ext uri="{FF2B5EF4-FFF2-40B4-BE49-F238E27FC236}">
                  <a16:creationId xmlns:a16="http://schemas.microsoft.com/office/drawing/2014/main" id="{E1742760-0D7C-C2DC-86E4-48915D257667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21FA6A0B-D379-B551-EF13-7423433F8886}"/>
              </a:ext>
            </a:extLst>
          </p:cNvPr>
          <p:cNvSpPr txBox="1"/>
          <p:nvPr/>
        </p:nvSpPr>
        <p:spPr>
          <a:xfrm>
            <a:off x="8660500" y="2104022"/>
            <a:ext cx="312192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نصائح لتعزيز النشاط البدني: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>
            <a:extLst>
              <a:ext uri="{FF2B5EF4-FFF2-40B4-BE49-F238E27FC236}">
                <a16:creationId xmlns:a16="http://schemas.microsoft.com/office/drawing/2014/main" id="{B8F74D9F-F4FA-5493-4BA5-F9774DB25AC3}"/>
              </a:ext>
            </a:extLst>
          </p:cNvPr>
          <p:cNvSpPr txBox="1"/>
          <p:nvPr/>
        </p:nvSpPr>
        <p:spPr>
          <a:xfrm>
            <a:off x="1219200" y="2970383"/>
            <a:ext cx="9753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59595B"/>
                </a:solidFill>
                <a:latin typeface="Arial-BoldMT"/>
              </a:rPr>
              <a:t>يلعب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-BoldMT"/>
              </a:rPr>
              <a:t>النوم</a:t>
            </a:r>
            <a:r>
              <a:rPr lang="ar-SA" sz="2000" b="1" i="0" u="none" strike="noStrike" baseline="0" dirty="0">
                <a:solidFill>
                  <a:srgbClr val="F2C841"/>
                </a:solidFill>
                <a:latin typeface="Arial-BoldMT"/>
              </a:rPr>
              <a:t> </a:t>
            </a:r>
            <a:r>
              <a:rPr lang="ar-SA" sz="2000" b="1" i="0" u="none" strike="noStrike" baseline="0" dirty="0">
                <a:solidFill>
                  <a:srgbClr val="59595B"/>
                </a:solidFill>
                <a:latin typeface="Arial-BoldMT"/>
              </a:rPr>
              <a:t>دورا رئيسا في صحة الفرد وهو لا يقل أهمية عن الأكل والشرب والنشاطات الحيوية الأخرى فهو:</a:t>
            </a:r>
          </a:p>
          <a:p>
            <a:pPr algn="ctr"/>
            <a:r>
              <a:rPr lang="ar-SA" sz="2000" b="1" i="0" u="none" strike="noStrike" baseline="0" dirty="0">
                <a:solidFill>
                  <a:srgbClr val="008D64"/>
                </a:solidFill>
                <a:latin typeface="Arial-BoldMT"/>
              </a:rPr>
              <a:t>حاجة من حاجات الانسان الأساسية.</a:t>
            </a:r>
            <a:endParaRPr lang="ar-SA" sz="20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DCA1BE0-9750-93CD-925C-D9E09ED26A01}"/>
              </a:ext>
            </a:extLst>
          </p:cNvPr>
          <p:cNvSpPr txBox="1"/>
          <p:nvPr/>
        </p:nvSpPr>
        <p:spPr>
          <a:xfrm>
            <a:off x="7715250" y="3761994"/>
            <a:ext cx="2952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i="0" u="none" strike="noStrike" baseline="0" dirty="0">
                <a:solidFill>
                  <a:srgbClr val="C00000"/>
                </a:solidFill>
                <a:latin typeface="Arial-BoldMT"/>
              </a:rPr>
              <a:t>ساعات النوم الجيد للطلبة:</a:t>
            </a:r>
            <a:endParaRPr lang="ar-SA" sz="2400" dirty="0">
              <a:solidFill>
                <a:srgbClr val="C00000"/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1129178-A5BD-2CB7-4E4E-499289DC2862}"/>
              </a:ext>
            </a:extLst>
          </p:cNvPr>
          <p:cNvSpPr txBox="1"/>
          <p:nvPr/>
        </p:nvSpPr>
        <p:spPr>
          <a:xfrm>
            <a:off x="9677399" y="4494055"/>
            <a:ext cx="1704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i="0" u="none" strike="noStrike" baseline="0" dirty="0">
                <a:solidFill>
                  <a:srgbClr val="D53B76"/>
                </a:solidFill>
                <a:latin typeface="Arial-BoldMT"/>
              </a:rPr>
              <a:t>المرحلة الابتدائية</a:t>
            </a:r>
            <a:endParaRPr lang="ar-SA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3676074B-3DC9-D738-5A54-9756D7A8FEC7}"/>
              </a:ext>
            </a:extLst>
          </p:cNvPr>
          <p:cNvSpPr txBox="1"/>
          <p:nvPr/>
        </p:nvSpPr>
        <p:spPr>
          <a:xfrm>
            <a:off x="9143999" y="5253236"/>
            <a:ext cx="2309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i="0" u="none" strike="noStrike" baseline="0" dirty="0">
                <a:solidFill>
                  <a:srgbClr val="D53B76"/>
                </a:solidFill>
                <a:latin typeface="Arial-BoldMT"/>
              </a:rPr>
              <a:t>المرحلة المتوسطة والثانوية</a:t>
            </a:r>
            <a:endParaRPr lang="ar-SA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DC30DA0F-DDF2-4A36-896F-324014A7CABC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A37E49E7-8DF0-2EAF-8526-101FDEA3EC3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5E77B3D4-3E1B-58C1-67A1-D0313B9CBC6D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F058D135-5DA1-0B79-9026-935A698FF91D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4FF07E3-E770-A956-799F-916E23C5209C}"/>
              </a:ext>
            </a:extLst>
          </p:cNvPr>
          <p:cNvSpPr txBox="1"/>
          <p:nvPr/>
        </p:nvSpPr>
        <p:spPr>
          <a:xfrm>
            <a:off x="8725034" y="1940806"/>
            <a:ext cx="280277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النوم الجيد للطالب:</a:t>
            </a:r>
            <a:endParaRPr lang="en-US" dirty="0"/>
          </a:p>
        </p:txBody>
      </p:sp>
      <p:pic>
        <p:nvPicPr>
          <p:cNvPr id="13" name="object 5">
            <a:extLst>
              <a:ext uri="{FF2B5EF4-FFF2-40B4-BE49-F238E27FC236}">
                <a16:creationId xmlns:a16="http://schemas.microsoft.com/office/drawing/2014/main" id="{98CCFE7D-99CC-9FE5-4B27-BF6F5E32990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6425" y="4095750"/>
            <a:ext cx="4724400" cy="1943100"/>
          </a:xfrm>
          <a:prstGeom prst="rect">
            <a:avLst/>
          </a:prstGeom>
        </p:spPr>
      </p:pic>
      <p:pic>
        <p:nvPicPr>
          <p:cNvPr id="16" name="object 6">
            <a:extLst>
              <a:ext uri="{FF2B5EF4-FFF2-40B4-BE49-F238E27FC236}">
                <a16:creationId xmlns:a16="http://schemas.microsoft.com/office/drawing/2014/main" id="{99A50EA0-3B32-1E30-8078-7B12B6D922F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0800" y="4437650"/>
            <a:ext cx="2733675" cy="13239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46678" y="4958016"/>
            <a:ext cx="3278692" cy="626454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يقلل</a:t>
            </a:r>
            <a:r>
              <a:rPr lang="ar-SA" sz="2000" b="1" i="0" u="none" strike="noStrike" baseline="0" dirty="0">
                <a:solidFill>
                  <a:srgbClr val="F2C841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59595B"/>
                </a:solidFill>
                <a:latin typeface="ArialMT"/>
              </a:rPr>
              <a:t>من الاضطرابات</a:t>
            </a:r>
          </a:p>
          <a:p>
            <a:pPr algn="ctr"/>
            <a:r>
              <a:rPr lang="ar-SA" sz="2000" b="1" i="0" u="none" strike="noStrike" baseline="0" dirty="0">
                <a:solidFill>
                  <a:srgbClr val="59595B"/>
                </a:solidFill>
                <a:latin typeface="ArialMT"/>
              </a:rPr>
              <a:t>الهضمية والغذائية المرتبطة بقلة النوم</a:t>
            </a:r>
            <a:endParaRPr sz="20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68327" y="4171950"/>
            <a:ext cx="321631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يقلل</a:t>
            </a:r>
            <a:r>
              <a:rPr lang="ar-SA" sz="2000" b="1" i="0" u="none" strike="noStrike" baseline="0" dirty="0">
                <a:solidFill>
                  <a:srgbClr val="F2C841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59595B"/>
                </a:solidFill>
                <a:latin typeface="ArialMT"/>
              </a:rPr>
              <a:t>من الشعور بالنعاس خلال اليوم</a:t>
            </a:r>
            <a:endParaRPr sz="20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94013" y="5448291"/>
            <a:ext cx="306699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يساعد</a:t>
            </a:r>
            <a:r>
              <a:rPr lang="ar-SA" sz="2000" b="1" i="0" u="none" strike="noStrike" baseline="0" dirty="0">
                <a:solidFill>
                  <a:srgbClr val="F2C841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59595B"/>
                </a:solidFill>
                <a:latin typeface="ArialMT"/>
              </a:rPr>
              <a:t>في زيادة التحصيل الدراسي</a:t>
            </a:r>
            <a:endParaRPr sz="20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44347" y="4485206"/>
            <a:ext cx="30479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يقلل</a:t>
            </a:r>
            <a:r>
              <a:rPr lang="ar-SA" sz="2000" b="1" i="0" u="none" strike="noStrike" baseline="0" dirty="0">
                <a:solidFill>
                  <a:srgbClr val="F2C841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59595B"/>
                </a:solidFill>
                <a:latin typeface="ArialMT"/>
              </a:rPr>
              <a:t>من نسبة الغياب عن المدرسة</a:t>
            </a:r>
            <a:endParaRPr sz="2000" b="1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10688" y="2819400"/>
            <a:ext cx="1381125" cy="1419225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9025001" y="2871851"/>
            <a:ext cx="1381125" cy="485775"/>
          </a:xfrm>
          <a:custGeom>
            <a:avLst/>
            <a:gdLst/>
            <a:ahLst/>
            <a:cxnLst/>
            <a:rect l="l" t="t" r="r" b="b"/>
            <a:pathLst>
              <a:path w="1381125" h="485775">
                <a:moveTo>
                  <a:pt x="1381125" y="0"/>
                </a:moveTo>
                <a:lnTo>
                  <a:pt x="0" y="0"/>
                </a:lnTo>
                <a:lnTo>
                  <a:pt x="0" y="485775"/>
                </a:lnTo>
                <a:lnTo>
                  <a:pt x="1381125" y="485775"/>
                </a:lnTo>
                <a:lnTo>
                  <a:pt x="1381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25001" y="2871851"/>
            <a:ext cx="1381125" cy="485775"/>
          </a:xfrm>
          <a:custGeom>
            <a:avLst/>
            <a:gdLst/>
            <a:ahLst/>
            <a:cxnLst/>
            <a:rect l="l" t="t" r="r" b="b"/>
            <a:pathLst>
              <a:path w="1381125" h="485775">
                <a:moveTo>
                  <a:pt x="0" y="485775"/>
                </a:moveTo>
                <a:lnTo>
                  <a:pt x="1381125" y="485775"/>
                </a:lnTo>
                <a:lnTo>
                  <a:pt x="1381125" y="0"/>
                </a:lnTo>
                <a:lnTo>
                  <a:pt x="0" y="0"/>
                </a:lnTo>
                <a:lnTo>
                  <a:pt x="0" y="48577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0" y="3914775"/>
            <a:ext cx="1600200" cy="14954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81475" y="2743200"/>
            <a:ext cx="1447800" cy="14478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19275" y="3562350"/>
            <a:ext cx="1457325" cy="146685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C06CD7F-27C9-BE07-28DA-49C04B137BD7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01C734FC-7529-C569-5CC6-D5BD684BE904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391B9DD1-5F26-0519-95BB-5E2CD8409AE5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">
              <a:extLst>
                <a:ext uri="{FF2B5EF4-FFF2-40B4-BE49-F238E27FC236}">
                  <a16:creationId xmlns:a16="http://schemas.microsoft.com/office/drawing/2014/main" id="{99363788-6D59-DC1F-1B51-A69F50E61E50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31483466-1301-4459-3AB4-486738B8C133}"/>
              </a:ext>
            </a:extLst>
          </p:cNvPr>
          <p:cNvSpPr txBox="1"/>
          <p:nvPr/>
        </p:nvSpPr>
        <p:spPr>
          <a:xfrm>
            <a:off x="9004739" y="1964774"/>
            <a:ext cx="280277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أهمية النوم الجيد للطالب: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85800" y="2743200"/>
            <a:ext cx="10252329" cy="36172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تجنب شرب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المنبهات</a:t>
            </a:r>
            <a:r>
              <a:rPr lang="ar-SA" sz="2000" b="0" i="0" u="none" strike="noStrike" baseline="0" dirty="0">
                <a:solidFill>
                  <a:srgbClr val="D0DB4F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مثل: القهوة والشاي والمشروبات الغازية ومشروبات الطاقة بعد الساعة الرابعة مساءً .</a:t>
            </a:r>
          </a:p>
          <a:p>
            <a:pPr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تجنب تناول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المأكولات الدسمة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قبل النوم.</a:t>
            </a:r>
          </a:p>
          <a:p>
            <a:pPr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تجنب أخذ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قيلولة</a:t>
            </a:r>
            <a:r>
              <a:rPr lang="ar-SA" sz="2000" b="0" i="0" u="none" strike="noStrike" baseline="0" dirty="0">
                <a:solidFill>
                  <a:srgbClr val="F4450F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نهارا لمدة تتجاوز الثلاثين دقيقة.</a:t>
            </a:r>
          </a:p>
          <a:p>
            <a:pPr>
              <a:lnSpc>
                <a:spcPct val="200000"/>
              </a:lnSpc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لا تستخدم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الهاتف الذكي أو الحاسب الآلي قبل النوم لأن ذلك يعمل على تنبيه الدماغ وبالتالي يخل بالنوم.</a:t>
            </a:r>
          </a:p>
          <a:p>
            <a:pPr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جهّز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بيئة نوم مريحة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وذات درجة حرارة مناسبة.</a:t>
            </a:r>
          </a:p>
          <a:p>
            <a:pPr>
              <a:lnSpc>
                <a:spcPct val="200000"/>
              </a:lnSpc>
            </a:pP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حافظ على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روتين ليلي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قبل النوم مثل قراءة الأدعية الواردة قبل النوم.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C93EE6E1-BB32-6452-9A40-D85C53CCF3C4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6867788-4D2B-BF08-9BE1-167C3A819FA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B834FA7A-B235-1DEC-BA9A-BD993C2080CB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09E26E58-83DE-3AEF-7E7D-37BF118D7B42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86C1F9F-827A-AFF5-78FD-AA3408D8B26F}"/>
              </a:ext>
            </a:extLst>
          </p:cNvPr>
          <p:cNvSpPr txBox="1"/>
          <p:nvPr/>
        </p:nvSpPr>
        <p:spPr>
          <a:xfrm>
            <a:off x="9448800" y="2059689"/>
            <a:ext cx="220752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نصائح للنوم الجيد: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6">
            <a:extLst>
              <a:ext uri="{FF2B5EF4-FFF2-40B4-BE49-F238E27FC236}">
                <a16:creationId xmlns:a16="http://schemas.microsoft.com/office/drawing/2014/main" id="{B7210C35-62A3-D88B-D93F-BCDDB020E8C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01200" y="1288976"/>
            <a:ext cx="1866900" cy="223837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041400" y="3905821"/>
            <a:ext cx="100076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ar-SA" sz="2400" b="1" i="0" u="none" strike="noStrike" baseline="0" dirty="0">
                <a:solidFill>
                  <a:srgbClr val="C00000"/>
                </a:solidFill>
                <a:latin typeface="ArialMT"/>
              </a:rPr>
              <a:t>يقصد بتعزيز الصحة النفسية </a:t>
            </a:r>
          </a:p>
          <a:p>
            <a:r>
              <a:rPr lang="ar-SA" sz="2400" b="0" i="0" u="none" strike="noStrike" baseline="0" dirty="0">
                <a:solidFill>
                  <a:srgbClr val="040C28"/>
                </a:solidFill>
                <a:latin typeface="ArialMT"/>
              </a:rPr>
              <a:t>تهيئة الظروف والبيئات المناسبة لدعم الصحة النفسية وتمكين الناس من اعتماد أنماط حياة صحية والحفاظ عليها</a:t>
            </a:r>
            <a:r>
              <a:rPr lang="ar-SA" sz="2400" b="0" i="0" u="none" strike="noStrike" baseline="0" dirty="0">
                <a:solidFill>
                  <a:srgbClr val="202124"/>
                </a:solidFill>
                <a:latin typeface="ArialMT"/>
              </a:rPr>
              <a:t>.</a:t>
            </a:r>
            <a:endParaRPr sz="24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FBCBB628-D45D-DF48-14D8-C9409F776193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84D8D4A4-1522-13C3-8077-8C073528988C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148B81B3-E302-E57E-4885-F4EB68CC3EE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">
              <a:extLst>
                <a:ext uri="{FF2B5EF4-FFF2-40B4-BE49-F238E27FC236}">
                  <a16:creationId xmlns:a16="http://schemas.microsoft.com/office/drawing/2014/main" id="{EF3F61F7-ED95-8563-AA68-0B95FD99AFA4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7AD426F-BD01-1AE1-82F5-549751604742}"/>
              </a:ext>
            </a:extLst>
          </p:cNvPr>
          <p:cNvSpPr txBox="1"/>
          <p:nvPr/>
        </p:nvSpPr>
        <p:spPr>
          <a:xfrm>
            <a:off x="9220200" y="2199371"/>
            <a:ext cx="2486585" cy="4676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تعزيز الصحة النفسية: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0467975" y="3038538"/>
            <a:ext cx="1419225" cy="3076575"/>
            <a:chOff x="10467975" y="3038538"/>
            <a:chExt cx="1419225" cy="30765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68025" y="3095625"/>
              <a:ext cx="581025" cy="5810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87050" y="3743325"/>
              <a:ext cx="952500" cy="952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34650" y="4552950"/>
              <a:ext cx="1285875" cy="8572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67975" y="5429250"/>
              <a:ext cx="1419225" cy="685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825225" y="3052826"/>
              <a:ext cx="695325" cy="3009900"/>
            </a:xfrm>
            <a:custGeom>
              <a:avLst/>
              <a:gdLst/>
              <a:ahLst/>
              <a:cxnLst/>
              <a:rect l="l" t="t" r="r" b="b"/>
              <a:pathLst>
                <a:path w="695325" h="3009900">
                  <a:moveTo>
                    <a:pt x="19050" y="347599"/>
                  </a:moveTo>
                  <a:lnTo>
                    <a:pt x="22136" y="300421"/>
                  </a:lnTo>
                  <a:lnTo>
                    <a:pt x="31127" y="255175"/>
                  </a:lnTo>
                  <a:lnTo>
                    <a:pt x="45620" y="212276"/>
                  </a:lnTo>
                  <a:lnTo>
                    <a:pt x="65212" y="172136"/>
                  </a:lnTo>
                  <a:lnTo>
                    <a:pt x="89498" y="135170"/>
                  </a:lnTo>
                  <a:lnTo>
                    <a:pt x="118078" y="101790"/>
                  </a:lnTo>
                  <a:lnTo>
                    <a:pt x="150546" y="72411"/>
                  </a:lnTo>
                  <a:lnTo>
                    <a:pt x="186501" y="47446"/>
                  </a:lnTo>
                  <a:lnTo>
                    <a:pt x="225540" y="27308"/>
                  </a:lnTo>
                  <a:lnTo>
                    <a:pt x="267258" y="12413"/>
                  </a:lnTo>
                  <a:lnTo>
                    <a:pt x="311254" y="3172"/>
                  </a:lnTo>
                  <a:lnTo>
                    <a:pt x="357124" y="0"/>
                  </a:lnTo>
                  <a:lnTo>
                    <a:pt x="402996" y="3172"/>
                  </a:lnTo>
                  <a:lnTo>
                    <a:pt x="446998" y="12413"/>
                  </a:lnTo>
                  <a:lnTo>
                    <a:pt x="488727" y="27308"/>
                  </a:lnTo>
                  <a:lnTo>
                    <a:pt x="527779" y="47446"/>
                  </a:lnTo>
                  <a:lnTo>
                    <a:pt x="563748" y="72411"/>
                  </a:lnTo>
                  <a:lnTo>
                    <a:pt x="596233" y="101790"/>
                  </a:lnTo>
                  <a:lnTo>
                    <a:pt x="624828" y="135170"/>
                  </a:lnTo>
                  <a:lnTo>
                    <a:pt x="649129" y="172136"/>
                  </a:lnTo>
                  <a:lnTo>
                    <a:pt x="668734" y="212276"/>
                  </a:lnTo>
                  <a:lnTo>
                    <a:pt x="683237" y="255175"/>
                  </a:lnTo>
                  <a:lnTo>
                    <a:pt x="692235" y="300421"/>
                  </a:lnTo>
                  <a:lnTo>
                    <a:pt x="695325" y="347599"/>
                  </a:lnTo>
                  <a:lnTo>
                    <a:pt x="692235" y="394779"/>
                  </a:lnTo>
                  <a:lnTo>
                    <a:pt x="683237" y="440031"/>
                  </a:lnTo>
                  <a:lnTo>
                    <a:pt x="668734" y="482941"/>
                  </a:lnTo>
                  <a:lnTo>
                    <a:pt x="649129" y="523094"/>
                  </a:lnTo>
                  <a:lnTo>
                    <a:pt x="624828" y="560075"/>
                  </a:lnTo>
                  <a:lnTo>
                    <a:pt x="596233" y="593471"/>
                  </a:lnTo>
                  <a:lnTo>
                    <a:pt x="563748" y="622865"/>
                  </a:lnTo>
                  <a:lnTo>
                    <a:pt x="527779" y="647845"/>
                  </a:lnTo>
                  <a:lnTo>
                    <a:pt x="488727" y="667996"/>
                  </a:lnTo>
                  <a:lnTo>
                    <a:pt x="446998" y="682902"/>
                  </a:lnTo>
                  <a:lnTo>
                    <a:pt x="402996" y="692150"/>
                  </a:lnTo>
                  <a:lnTo>
                    <a:pt x="357124" y="695325"/>
                  </a:lnTo>
                  <a:lnTo>
                    <a:pt x="311254" y="692150"/>
                  </a:lnTo>
                  <a:lnTo>
                    <a:pt x="267258" y="682902"/>
                  </a:lnTo>
                  <a:lnTo>
                    <a:pt x="225540" y="667996"/>
                  </a:lnTo>
                  <a:lnTo>
                    <a:pt x="186501" y="647845"/>
                  </a:lnTo>
                  <a:lnTo>
                    <a:pt x="150546" y="622865"/>
                  </a:lnTo>
                  <a:lnTo>
                    <a:pt x="118078" y="593471"/>
                  </a:lnTo>
                  <a:lnTo>
                    <a:pt x="89498" y="560075"/>
                  </a:lnTo>
                  <a:lnTo>
                    <a:pt x="65212" y="523094"/>
                  </a:lnTo>
                  <a:lnTo>
                    <a:pt x="45620" y="482941"/>
                  </a:lnTo>
                  <a:lnTo>
                    <a:pt x="31127" y="440031"/>
                  </a:lnTo>
                  <a:lnTo>
                    <a:pt x="22136" y="394779"/>
                  </a:lnTo>
                  <a:lnTo>
                    <a:pt x="19050" y="347599"/>
                  </a:lnTo>
                  <a:close/>
                </a:path>
                <a:path w="695325" h="3009900">
                  <a:moveTo>
                    <a:pt x="0" y="1109599"/>
                  </a:moveTo>
                  <a:lnTo>
                    <a:pt x="3086" y="1062421"/>
                  </a:lnTo>
                  <a:lnTo>
                    <a:pt x="12077" y="1017175"/>
                  </a:lnTo>
                  <a:lnTo>
                    <a:pt x="26570" y="974276"/>
                  </a:lnTo>
                  <a:lnTo>
                    <a:pt x="46162" y="934136"/>
                  </a:lnTo>
                  <a:lnTo>
                    <a:pt x="70448" y="897170"/>
                  </a:lnTo>
                  <a:lnTo>
                    <a:pt x="99028" y="863790"/>
                  </a:lnTo>
                  <a:lnTo>
                    <a:pt x="131496" y="834411"/>
                  </a:lnTo>
                  <a:lnTo>
                    <a:pt x="167451" y="809446"/>
                  </a:lnTo>
                  <a:lnTo>
                    <a:pt x="206490" y="789308"/>
                  </a:lnTo>
                  <a:lnTo>
                    <a:pt x="248208" y="774413"/>
                  </a:lnTo>
                  <a:lnTo>
                    <a:pt x="292204" y="765172"/>
                  </a:lnTo>
                  <a:lnTo>
                    <a:pt x="338074" y="762000"/>
                  </a:lnTo>
                  <a:lnTo>
                    <a:pt x="383946" y="765172"/>
                  </a:lnTo>
                  <a:lnTo>
                    <a:pt x="427948" y="774413"/>
                  </a:lnTo>
                  <a:lnTo>
                    <a:pt x="469677" y="789308"/>
                  </a:lnTo>
                  <a:lnTo>
                    <a:pt x="508729" y="809446"/>
                  </a:lnTo>
                  <a:lnTo>
                    <a:pt x="544698" y="834411"/>
                  </a:lnTo>
                  <a:lnTo>
                    <a:pt x="577183" y="863790"/>
                  </a:lnTo>
                  <a:lnTo>
                    <a:pt x="605778" y="897170"/>
                  </a:lnTo>
                  <a:lnTo>
                    <a:pt x="630079" y="934136"/>
                  </a:lnTo>
                  <a:lnTo>
                    <a:pt x="649684" y="974276"/>
                  </a:lnTo>
                  <a:lnTo>
                    <a:pt x="664187" y="1017175"/>
                  </a:lnTo>
                  <a:lnTo>
                    <a:pt x="673185" y="1062421"/>
                  </a:lnTo>
                  <a:lnTo>
                    <a:pt x="676275" y="1109599"/>
                  </a:lnTo>
                  <a:lnTo>
                    <a:pt x="673185" y="1156779"/>
                  </a:lnTo>
                  <a:lnTo>
                    <a:pt x="664187" y="1202031"/>
                  </a:lnTo>
                  <a:lnTo>
                    <a:pt x="649684" y="1244941"/>
                  </a:lnTo>
                  <a:lnTo>
                    <a:pt x="630079" y="1285094"/>
                  </a:lnTo>
                  <a:lnTo>
                    <a:pt x="605778" y="1322075"/>
                  </a:lnTo>
                  <a:lnTo>
                    <a:pt x="577183" y="1355471"/>
                  </a:lnTo>
                  <a:lnTo>
                    <a:pt x="544698" y="1384865"/>
                  </a:lnTo>
                  <a:lnTo>
                    <a:pt x="508729" y="1409845"/>
                  </a:lnTo>
                  <a:lnTo>
                    <a:pt x="469677" y="1429996"/>
                  </a:lnTo>
                  <a:lnTo>
                    <a:pt x="427948" y="1444902"/>
                  </a:lnTo>
                  <a:lnTo>
                    <a:pt x="383946" y="1454150"/>
                  </a:lnTo>
                  <a:lnTo>
                    <a:pt x="338074" y="1457325"/>
                  </a:lnTo>
                  <a:lnTo>
                    <a:pt x="292204" y="1454150"/>
                  </a:lnTo>
                  <a:lnTo>
                    <a:pt x="248208" y="1444902"/>
                  </a:lnTo>
                  <a:lnTo>
                    <a:pt x="206490" y="1429996"/>
                  </a:lnTo>
                  <a:lnTo>
                    <a:pt x="167451" y="1409845"/>
                  </a:lnTo>
                  <a:lnTo>
                    <a:pt x="131496" y="1384865"/>
                  </a:lnTo>
                  <a:lnTo>
                    <a:pt x="99028" y="1355471"/>
                  </a:lnTo>
                  <a:lnTo>
                    <a:pt x="70448" y="1322075"/>
                  </a:lnTo>
                  <a:lnTo>
                    <a:pt x="46162" y="1285094"/>
                  </a:lnTo>
                  <a:lnTo>
                    <a:pt x="26570" y="1244941"/>
                  </a:lnTo>
                  <a:lnTo>
                    <a:pt x="12077" y="1202031"/>
                  </a:lnTo>
                  <a:lnTo>
                    <a:pt x="3086" y="1156779"/>
                  </a:lnTo>
                  <a:lnTo>
                    <a:pt x="0" y="1109599"/>
                  </a:lnTo>
                  <a:close/>
                </a:path>
                <a:path w="695325" h="3009900">
                  <a:moveTo>
                    <a:pt x="19050" y="1862074"/>
                  </a:moveTo>
                  <a:lnTo>
                    <a:pt x="22092" y="1814896"/>
                  </a:lnTo>
                  <a:lnTo>
                    <a:pt x="30956" y="1769650"/>
                  </a:lnTo>
                  <a:lnTo>
                    <a:pt x="45243" y="1726751"/>
                  </a:lnTo>
                  <a:lnTo>
                    <a:pt x="64558" y="1686611"/>
                  </a:lnTo>
                  <a:lnTo>
                    <a:pt x="88503" y="1649645"/>
                  </a:lnTo>
                  <a:lnTo>
                    <a:pt x="116681" y="1616265"/>
                  </a:lnTo>
                  <a:lnTo>
                    <a:pt x="148695" y="1586886"/>
                  </a:lnTo>
                  <a:lnTo>
                    <a:pt x="184150" y="1561921"/>
                  </a:lnTo>
                  <a:lnTo>
                    <a:pt x="222646" y="1541783"/>
                  </a:lnTo>
                  <a:lnTo>
                    <a:pt x="263789" y="1526888"/>
                  </a:lnTo>
                  <a:lnTo>
                    <a:pt x="307181" y="1517647"/>
                  </a:lnTo>
                  <a:lnTo>
                    <a:pt x="352425" y="1514475"/>
                  </a:lnTo>
                  <a:lnTo>
                    <a:pt x="397642" y="1517647"/>
                  </a:lnTo>
                  <a:lnTo>
                    <a:pt x="441016" y="1526888"/>
                  </a:lnTo>
                  <a:lnTo>
                    <a:pt x="482149" y="1541783"/>
                  </a:lnTo>
                  <a:lnTo>
                    <a:pt x="520643" y="1561921"/>
                  </a:lnTo>
                  <a:lnTo>
                    <a:pt x="556100" y="1586886"/>
                  </a:lnTo>
                  <a:lnTo>
                    <a:pt x="588121" y="1616265"/>
                  </a:lnTo>
                  <a:lnTo>
                    <a:pt x="616308" y="1649645"/>
                  </a:lnTo>
                  <a:lnTo>
                    <a:pt x="640263" y="1686611"/>
                  </a:lnTo>
                  <a:lnTo>
                    <a:pt x="659588" y="1726751"/>
                  </a:lnTo>
                  <a:lnTo>
                    <a:pt x="673884" y="1769650"/>
                  </a:lnTo>
                  <a:lnTo>
                    <a:pt x="682754" y="1814896"/>
                  </a:lnTo>
                  <a:lnTo>
                    <a:pt x="685800" y="1862074"/>
                  </a:lnTo>
                  <a:lnTo>
                    <a:pt x="682754" y="1909254"/>
                  </a:lnTo>
                  <a:lnTo>
                    <a:pt x="673884" y="1954506"/>
                  </a:lnTo>
                  <a:lnTo>
                    <a:pt x="659588" y="1997416"/>
                  </a:lnTo>
                  <a:lnTo>
                    <a:pt x="640263" y="2037569"/>
                  </a:lnTo>
                  <a:lnTo>
                    <a:pt x="616308" y="2074550"/>
                  </a:lnTo>
                  <a:lnTo>
                    <a:pt x="588121" y="2107946"/>
                  </a:lnTo>
                  <a:lnTo>
                    <a:pt x="556100" y="2137340"/>
                  </a:lnTo>
                  <a:lnTo>
                    <a:pt x="520643" y="2162320"/>
                  </a:lnTo>
                  <a:lnTo>
                    <a:pt x="482149" y="2182471"/>
                  </a:lnTo>
                  <a:lnTo>
                    <a:pt x="441016" y="2197377"/>
                  </a:lnTo>
                  <a:lnTo>
                    <a:pt x="397642" y="2206625"/>
                  </a:lnTo>
                  <a:lnTo>
                    <a:pt x="352425" y="2209800"/>
                  </a:lnTo>
                  <a:lnTo>
                    <a:pt x="307181" y="2206625"/>
                  </a:lnTo>
                  <a:lnTo>
                    <a:pt x="263789" y="2197377"/>
                  </a:lnTo>
                  <a:lnTo>
                    <a:pt x="222646" y="2182471"/>
                  </a:lnTo>
                  <a:lnTo>
                    <a:pt x="184150" y="2162320"/>
                  </a:lnTo>
                  <a:lnTo>
                    <a:pt x="148695" y="2137340"/>
                  </a:lnTo>
                  <a:lnTo>
                    <a:pt x="116681" y="2107946"/>
                  </a:lnTo>
                  <a:lnTo>
                    <a:pt x="88503" y="2074550"/>
                  </a:lnTo>
                  <a:lnTo>
                    <a:pt x="64558" y="2037569"/>
                  </a:lnTo>
                  <a:lnTo>
                    <a:pt x="45243" y="1997416"/>
                  </a:lnTo>
                  <a:lnTo>
                    <a:pt x="30956" y="1954506"/>
                  </a:lnTo>
                  <a:lnTo>
                    <a:pt x="22092" y="1909254"/>
                  </a:lnTo>
                  <a:lnTo>
                    <a:pt x="19050" y="1862074"/>
                  </a:lnTo>
                  <a:close/>
                </a:path>
                <a:path w="695325" h="3009900">
                  <a:moveTo>
                    <a:pt x="19050" y="2662174"/>
                  </a:moveTo>
                  <a:lnTo>
                    <a:pt x="22136" y="2614996"/>
                  </a:lnTo>
                  <a:lnTo>
                    <a:pt x="31127" y="2569750"/>
                  </a:lnTo>
                  <a:lnTo>
                    <a:pt x="45620" y="2526851"/>
                  </a:lnTo>
                  <a:lnTo>
                    <a:pt x="65212" y="2486711"/>
                  </a:lnTo>
                  <a:lnTo>
                    <a:pt x="89498" y="2449745"/>
                  </a:lnTo>
                  <a:lnTo>
                    <a:pt x="118078" y="2416365"/>
                  </a:lnTo>
                  <a:lnTo>
                    <a:pt x="150546" y="2386986"/>
                  </a:lnTo>
                  <a:lnTo>
                    <a:pt x="186501" y="2362021"/>
                  </a:lnTo>
                  <a:lnTo>
                    <a:pt x="225540" y="2341883"/>
                  </a:lnTo>
                  <a:lnTo>
                    <a:pt x="267258" y="2326988"/>
                  </a:lnTo>
                  <a:lnTo>
                    <a:pt x="311254" y="2317747"/>
                  </a:lnTo>
                  <a:lnTo>
                    <a:pt x="357124" y="2314575"/>
                  </a:lnTo>
                  <a:lnTo>
                    <a:pt x="402996" y="2317747"/>
                  </a:lnTo>
                  <a:lnTo>
                    <a:pt x="446998" y="2326988"/>
                  </a:lnTo>
                  <a:lnTo>
                    <a:pt x="488727" y="2341883"/>
                  </a:lnTo>
                  <a:lnTo>
                    <a:pt x="527779" y="2362021"/>
                  </a:lnTo>
                  <a:lnTo>
                    <a:pt x="563748" y="2386986"/>
                  </a:lnTo>
                  <a:lnTo>
                    <a:pt x="596233" y="2416365"/>
                  </a:lnTo>
                  <a:lnTo>
                    <a:pt x="624828" y="2449745"/>
                  </a:lnTo>
                  <a:lnTo>
                    <a:pt x="649129" y="2486711"/>
                  </a:lnTo>
                  <a:lnTo>
                    <a:pt x="668734" y="2526851"/>
                  </a:lnTo>
                  <a:lnTo>
                    <a:pt x="683237" y="2569750"/>
                  </a:lnTo>
                  <a:lnTo>
                    <a:pt x="692235" y="2614996"/>
                  </a:lnTo>
                  <a:lnTo>
                    <a:pt x="695325" y="2662174"/>
                  </a:lnTo>
                  <a:lnTo>
                    <a:pt x="692235" y="2709350"/>
                  </a:lnTo>
                  <a:lnTo>
                    <a:pt x="683237" y="2754597"/>
                  </a:lnTo>
                  <a:lnTo>
                    <a:pt x="668734" y="2797501"/>
                  </a:lnTo>
                  <a:lnTo>
                    <a:pt x="649129" y="2837647"/>
                  </a:lnTo>
                  <a:lnTo>
                    <a:pt x="624828" y="2874621"/>
                  </a:lnTo>
                  <a:lnTo>
                    <a:pt x="596233" y="2908009"/>
                  </a:lnTo>
                  <a:lnTo>
                    <a:pt x="563748" y="2937397"/>
                  </a:lnTo>
                  <a:lnTo>
                    <a:pt x="527779" y="2962370"/>
                  </a:lnTo>
                  <a:lnTo>
                    <a:pt x="488727" y="2982515"/>
                  </a:lnTo>
                  <a:lnTo>
                    <a:pt x="446998" y="2997417"/>
                  </a:lnTo>
                  <a:lnTo>
                    <a:pt x="402996" y="3006662"/>
                  </a:lnTo>
                  <a:lnTo>
                    <a:pt x="357124" y="3009836"/>
                  </a:lnTo>
                  <a:lnTo>
                    <a:pt x="311254" y="3006662"/>
                  </a:lnTo>
                  <a:lnTo>
                    <a:pt x="267258" y="2997417"/>
                  </a:lnTo>
                  <a:lnTo>
                    <a:pt x="225540" y="2982515"/>
                  </a:lnTo>
                  <a:lnTo>
                    <a:pt x="186501" y="2962370"/>
                  </a:lnTo>
                  <a:lnTo>
                    <a:pt x="150546" y="2937397"/>
                  </a:lnTo>
                  <a:lnTo>
                    <a:pt x="118078" y="2908009"/>
                  </a:lnTo>
                  <a:lnTo>
                    <a:pt x="89498" y="2874621"/>
                  </a:lnTo>
                  <a:lnTo>
                    <a:pt x="65212" y="2837647"/>
                  </a:lnTo>
                  <a:lnTo>
                    <a:pt x="45620" y="2797501"/>
                  </a:lnTo>
                  <a:lnTo>
                    <a:pt x="31127" y="2754597"/>
                  </a:lnTo>
                  <a:lnTo>
                    <a:pt x="22136" y="2709350"/>
                  </a:lnTo>
                  <a:lnTo>
                    <a:pt x="19050" y="2662174"/>
                  </a:lnTo>
                  <a:close/>
                </a:path>
              </a:pathLst>
            </a:custGeom>
            <a:ln w="28575">
              <a:solidFill>
                <a:srgbClr val="58B8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8CCE095-690A-1CD9-A07E-6B5C56969B9D}"/>
              </a:ext>
            </a:extLst>
          </p:cNvPr>
          <p:cNvSpPr txBox="1"/>
          <p:nvPr/>
        </p:nvSpPr>
        <p:spPr>
          <a:xfrm>
            <a:off x="742951" y="3276600"/>
            <a:ext cx="9963274" cy="3074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r-SA" sz="2000" b="1" i="0" u="none" strike="noStrike" baseline="0" dirty="0">
                <a:solidFill>
                  <a:srgbClr val="C00000"/>
                </a:solidFill>
                <a:latin typeface="Arial-BoldMT"/>
              </a:rPr>
              <a:t>تواصل مع من حولك: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إنّ وجود العلاقات الإيجابية الداعمة حول الفرد تعزز من صحته النفسية .</a:t>
            </a:r>
          </a:p>
          <a:p>
            <a:pPr>
              <a:lnSpc>
                <a:spcPct val="200000"/>
              </a:lnSpc>
            </a:pPr>
            <a:r>
              <a:rPr lang="ar-SA" sz="2000" b="1" dirty="0">
                <a:solidFill>
                  <a:srgbClr val="C00000"/>
                </a:solidFill>
                <a:latin typeface="Arial-BoldMT"/>
              </a:rPr>
              <a:t>مارس الرياضة: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لممارسة الرياضة تأثير كبير يمتد لصحة الفرد النفسية وذلك لأن للرياضة أثر في تحسين المزاج.</a:t>
            </a:r>
          </a:p>
          <a:p>
            <a:pPr>
              <a:lnSpc>
                <a:spcPct val="200000"/>
              </a:lnSpc>
            </a:pPr>
            <a:r>
              <a:rPr lang="ar-SA" sz="2000" b="1" dirty="0">
                <a:solidFill>
                  <a:srgbClr val="C00000"/>
                </a:solidFill>
                <a:latin typeface="Arial-BoldMT"/>
              </a:rPr>
              <a:t>تعلّم مهارات جديدة: </a:t>
            </a:r>
            <a:r>
              <a:rPr lang="ar-SA" sz="2000" b="0" i="0" u="none" strike="noStrike" baseline="0" dirty="0">
                <a:solidFill>
                  <a:srgbClr val="0D0D0D"/>
                </a:solidFill>
                <a:latin typeface="ArialMT"/>
              </a:rPr>
              <a:t>تعلُم مهارة جديدة يسهم بشكل إيجابي بتعزيز ثقة الفرد بنفسه وبقدرته على التواصل مع الآخرين مما يعزز من صحته النفسية.</a:t>
            </a:r>
          </a:p>
          <a:p>
            <a:pPr>
              <a:lnSpc>
                <a:spcPct val="200000"/>
              </a:lnSpc>
            </a:pPr>
            <a:r>
              <a:rPr lang="ar-SA" sz="2000" b="1" dirty="0">
                <a:solidFill>
                  <a:srgbClr val="C00000"/>
                </a:solidFill>
                <a:latin typeface="Arial-BoldMT"/>
              </a:rPr>
              <a:t>ثقف نفسك والمقربين منك بشكل مستمر عن الصحة النفسية وأهميتها.</a:t>
            </a: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1EC46B5-B772-F7DF-3E1C-E024A52E9964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62ED2E54-F440-2A49-DB9E-3FDC8B639848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07D16D3E-ADD2-049A-99E1-197500E81E9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">
              <a:extLst>
                <a:ext uri="{FF2B5EF4-FFF2-40B4-BE49-F238E27FC236}">
                  <a16:creationId xmlns:a16="http://schemas.microsoft.com/office/drawing/2014/main" id="{56EB869B-71D4-CF17-4DBD-6D9198DF863B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E016455-708D-EE67-AE9F-758851D4E693}"/>
              </a:ext>
            </a:extLst>
          </p:cNvPr>
          <p:cNvSpPr txBox="1"/>
          <p:nvPr/>
        </p:nvSpPr>
        <p:spPr>
          <a:xfrm>
            <a:off x="8547630" y="2057405"/>
            <a:ext cx="3172385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نصائح تعزيز الصحة النفسية: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9448800" y="1371600"/>
            <a:ext cx="1128712" cy="3825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ar-SA" sz="2400" b="1" i="0" u="none" strike="noStrike" baseline="0" dirty="0">
                <a:solidFill>
                  <a:srgbClr val="C00000"/>
                </a:solidFill>
                <a:latin typeface="Arial-BoldMT"/>
              </a:rPr>
              <a:t>المحتويات:</a:t>
            </a:r>
            <a:endParaRPr sz="3200" dirty="0">
              <a:solidFill>
                <a:srgbClr val="C0000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14047" y="2743200"/>
            <a:ext cx="5345430" cy="333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تعريف الصحة.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كيف نحافظ على صحتنا ؟!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تعزيز الصحة والوقاية من الأمراض.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solidFill>
                  <a:srgbClr val="000000"/>
                </a:solidFill>
                <a:latin typeface="ArialMT"/>
              </a:rPr>
              <a:t>العادات الصحية وتحسين جودة الحياة.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10EEDDE-9128-0C61-0C6D-FED689BFF596}"/>
              </a:ext>
            </a:extLst>
          </p:cNvPr>
          <p:cNvSpPr txBox="1"/>
          <p:nvPr/>
        </p:nvSpPr>
        <p:spPr>
          <a:xfrm>
            <a:off x="351949" y="2743200"/>
            <a:ext cx="3534251" cy="3785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endParaRPr lang="ar-SA" sz="4000" dirty="0"/>
          </a:p>
          <a:p>
            <a:pPr algn="ctr"/>
            <a:r>
              <a:rPr lang="ar-SA" sz="4000" dirty="0"/>
              <a:t>د. دلال المليسي</a:t>
            </a:r>
          </a:p>
          <a:p>
            <a:pPr algn="ctr"/>
            <a:r>
              <a:rPr lang="en-US" sz="4000" dirty="0"/>
              <a:t>Dr. DALAL ALI</a:t>
            </a:r>
            <a:endParaRPr lang="ar-SA" sz="4000" dirty="0"/>
          </a:p>
          <a:p>
            <a:pPr algn="ctr"/>
            <a:r>
              <a:rPr lang="ar-SA" sz="4000" dirty="0"/>
              <a:t>18-3-1445هـ</a:t>
            </a:r>
          </a:p>
          <a:p>
            <a:pPr algn="ctr"/>
            <a:r>
              <a:rPr lang="ar-SA" sz="4000" dirty="0"/>
              <a:t>3-10-2023م</a:t>
            </a:r>
          </a:p>
          <a:p>
            <a:pPr algn="ctr"/>
            <a:endParaRPr lang="ar-SA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09600" y="2819400"/>
            <a:ext cx="10286999" cy="36172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حدد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ساعات محددة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في اليوم لاستخدام الأجهزة الإلكترونية.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حافظ على أوقات النوم، وأوقات الوجبات، وأوقات اللعب الحركي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بعيداً عن الشاشات والأجهزة الإلكترونية.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توقف</a:t>
            </a:r>
            <a:r>
              <a:rPr lang="ar-SA" sz="2000" b="0" i="0" u="none" strike="noStrike" baseline="0" dirty="0">
                <a:solidFill>
                  <a:srgbClr val="D53B76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عن استخدام الشاشات قبل ساعة من وقت النوم.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ضع قوانين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وضوابط لاستخدام الأجهزة الإلكترونية بمساعدة والديك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؛ حتى يسهل عليه تطبيقها والالتزام بها.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قم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بتقليل</a:t>
            </a:r>
            <a:r>
              <a:rPr lang="ar-SA" sz="2000" b="0" i="0" u="none" strike="noStrike" baseline="0" dirty="0">
                <a:solidFill>
                  <a:srgbClr val="F3CC0F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ساعات استخدامك للشاشات والأجهزة الإلكترونية تدريجياً.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شارك في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أنشطة وألعاب غير الإلكترونية.</a:t>
            </a:r>
            <a:endParaRPr sz="2000" b="1" dirty="0">
              <a:solidFill>
                <a:srgbClr val="C00000"/>
              </a:solidFill>
              <a:latin typeface="ArialMT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AB6B7DAF-BC8C-AA2A-0916-87D0C4EEF92D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0408841-BEC1-C9D2-E8C9-21BDD5E9DDD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CFA7BCC9-7A7F-CC03-C087-375BFF855E27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>
              <a:extLst>
                <a:ext uri="{FF2B5EF4-FFF2-40B4-BE49-F238E27FC236}">
                  <a16:creationId xmlns:a16="http://schemas.microsoft.com/office/drawing/2014/main" id="{756D3026-D500-2E5A-432F-879E5C7851B8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عادات صحية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41F0AA3-F083-CBFE-2B5C-B786EA96709D}"/>
              </a:ext>
            </a:extLst>
          </p:cNvPr>
          <p:cNvSpPr txBox="1"/>
          <p:nvPr/>
        </p:nvSpPr>
        <p:spPr>
          <a:xfrm>
            <a:off x="8001000" y="2040310"/>
            <a:ext cx="3960124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الاستخدام الآمن للأجهزة الإلكترونية: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D35A7D9-AFFD-C565-7BA1-9D4BEF1B2B1F}"/>
              </a:ext>
            </a:extLst>
          </p:cNvPr>
          <p:cNvSpPr txBox="1"/>
          <p:nvPr/>
        </p:nvSpPr>
        <p:spPr>
          <a:xfrm>
            <a:off x="304800" y="2667000"/>
            <a:ext cx="11430000" cy="367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C00000"/>
                </a:solidFill>
                <a:latin typeface="ArialMT"/>
              </a:rPr>
              <a:t>وضع الشاشة على مستوى العين مباشرة، </a:t>
            </a:r>
            <a:r>
              <a:rPr lang="ar-SA" sz="2400" b="0" i="0" u="none" strike="noStrike" baseline="0" dirty="0">
                <a:solidFill>
                  <a:srgbClr val="000000"/>
                </a:solidFill>
                <a:latin typeface="ArialMT"/>
              </a:rPr>
              <a:t>ومن الجيد وضع الشاشة على بعد ذراع بحيث يكون أعلى الشاشة على مستوى العين تقريبا.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C00000"/>
                </a:solidFill>
                <a:latin typeface="ArialMT"/>
              </a:rPr>
              <a:t>إسناد الظهر على الكرسي،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بحيث يكون أسفله مسنداً بشكل جيد على ظهر الكرسي، مما يقلل من الإجهاد.</a:t>
            </a:r>
            <a:endParaRPr lang="ar-SA" sz="2400" dirty="0">
              <a:solidFill>
                <a:srgbClr val="000000"/>
              </a:solidFill>
              <a:latin typeface="ArialMT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C00000"/>
                </a:solidFill>
                <a:latin typeface="ArialMT"/>
              </a:rPr>
              <a:t>وضع المعصمين والكفين بشكل مستقيم على مستوى سطح المكتب</a:t>
            </a: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،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يساعد على منع التعرُّض للإصابات الإجهادية المتكررة.</a:t>
            </a:r>
            <a:endParaRPr lang="ar-SA" sz="2400" b="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C00000"/>
                </a:solidFill>
                <a:latin typeface="ArialMT"/>
              </a:rPr>
              <a:t>إراحة القدمين على الأرض</a:t>
            </a:r>
            <a:r>
              <a:rPr lang="ar-SA" sz="2000" b="0" i="0" u="none" strike="noStrike" baseline="0" dirty="0">
                <a:solidFill>
                  <a:srgbClr val="A7C96C"/>
                </a:solidFill>
                <a:latin typeface="ArialMT"/>
              </a:rPr>
              <a:t>،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بحيث تكونان بشكل مستقيم على الأرض، ويمكن الاستعانة بمسند القدمين لتحقيق ذلك.</a:t>
            </a:r>
            <a:endParaRPr lang="ar-SA" sz="2400" dirty="0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E1DCD960-01C9-7DA4-9A5F-826C0E78DF96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547651EB-8673-CFCC-0B48-4F58F251FA1B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>
              <a:extLst>
                <a:ext uri="{FF2B5EF4-FFF2-40B4-BE49-F238E27FC236}">
                  <a16:creationId xmlns:a16="http://schemas.microsoft.com/office/drawing/2014/main" id="{EB65279E-44F9-307A-9AE1-70EDE14091B2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AEB2264E-55B9-DD63-230F-1266BC3D5BF9}"/>
                </a:ext>
              </a:extLst>
            </p:cNvPr>
            <p:cNvSpPr txBox="1">
              <a:spLocks/>
            </p:cNvSpPr>
            <p:nvPr/>
          </p:nvSpPr>
          <p:spPr>
            <a:xfrm>
              <a:off x="5120031" y="990600"/>
              <a:ext cx="2539187" cy="5635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3600" b="1" i="0" u="none" strike="noStrike" baseline="0" dirty="0">
                  <a:solidFill>
                    <a:srgbClr val="068E68"/>
                  </a:solidFill>
                  <a:latin typeface="Arial-BoldMT"/>
                </a:rPr>
                <a:t>تحسين</a:t>
              </a: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 جودة الحياة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2F11484-3FCF-85EB-047D-2BBBDA7E2295}"/>
              </a:ext>
            </a:extLst>
          </p:cNvPr>
          <p:cNvSpPr txBox="1"/>
          <p:nvPr/>
        </p:nvSpPr>
        <p:spPr>
          <a:xfrm>
            <a:off x="8991600" y="2133600"/>
            <a:ext cx="2969524" cy="4587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الجلسة الصحية أثناء اللعب: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9546EBCE-9D20-570C-8AFC-25CADCCC41CD}"/>
              </a:ext>
            </a:extLst>
          </p:cNvPr>
          <p:cNvSpPr txBox="1"/>
          <p:nvPr/>
        </p:nvSpPr>
        <p:spPr>
          <a:xfrm>
            <a:off x="762000" y="2792776"/>
            <a:ext cx="10515600" cy="3074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عند استعمال لوحة المفاتيح يجب ترك فراغ حوالي من 10 – 15 سم في مقدمة الطاولة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لوضع الرسغين خلال فترة اللعب.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عند استعمال الفأرة،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ضعها قريبة قدر الإمكان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، لتجنب ثني الذراعين المزعج.</a:t>
            </a:r>
            <a:endParaRPr lang="ar-SA" sz="2000" b="1" dirty="0">
              <a:solidFill>
                <a:srgbClr val="A7C96C"/>
              </a:solidFill>
              <a:latin typeface="ArialMT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تجنب انعكاس الشاشة</a:t>
            </a:r>
            <a:r>
              <a:rPr lang="ar-SA" sz="2000" b="1" i="0" u="none" strike="noStrike" baseline="0" dirty="0">
                <a:solidFill>
                  <a:srgbClr val="A7C96C"/>
                </a:solidFill>
                <a:latin typeface="ArialMT"/>
              </a:rPr>
              <a:t>، 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بحيث تكون الشاشة خالية من اللمعان قدر الإمكان، وإذا كان هناك لمعان في الشاشة يمكن استخدام نظارة للتخفيف من آثاره على العين.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تجنّب الالتواء أو الانحناء إلى الإمام</a:t>
            </a:r>
            <a:r>
              <a:rPr lang="ar-SA" sz="2000" b="1" i="0" u="none" strike="noStrike" baseline="0" dirty="0">
                <a:solidFill>
                  <a:srgbClr val="A7C96C"/>
                </a:solidFill>
                <a:latin typeface="ArialMT"/>
              </a:rPr>
              <a:t>؛ 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لتأثيره السلبي على سلامة الرقبة والكتف والعمود الفقري.</a:t>
            </a:r>
            <a:endParaRPr lang="ar-SA" sz="20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17587E1-AE99-4874-E7A4-6CCB4A98CF30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7D94E511-3076-F4BC-3DA9-5FF1F8F333C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2D45A31A-2B57-63B3-A3FA-3A22E22336DF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">
              <a:extLst>
                <a:ext uri="{FF2B5EF4-FFF2-40B4-BE49-F238E27FC236}">
                  <a16:creationId xmlns:a16="http://schemas.microsoft.com/office/drawing/2014/main" id="{FC812E10-253D-EBB6-5A74-F3CB8ECB2942}"/>
                </a:ext>
              </a:extLst>
            </p:cNvPr>
            <p:cNvSpPr txBox="1">
              <a:spLocks/>
            </p:cNvSpPr>
            <p:nvPr/>
          </p:nvSpPr>
          <p:spPr>
            <a:xfrm>
              <a:off x="5120031" y="990600"/>
              <a:ext cx="2539187" cy="5635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3600" b="1" i="0" u="none" strike="noStrike" baseline="0" dirty="0">
                  <a:solidFill>
                    <a:srgbClr val="068E68"/>
                  </a:solidFill>
                  <a:latin typeface="Arial-BoldMT"/>
                </a:rPr>
                <a:t>تحسين</a:t>
              </a: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 جودة الحياة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D3A4849-7FE9-6650-4C84-5231777329A9}"/>
              </a:ext>
            </a:extLst>
          </p:cNvPr>
          <p:cNvSpPr txBox="1"/>
          <p:nvPr/>
        </p:nvSpPr>
        <p:spPr>
          <a:xfrm>
            <a:off x="8991600" y="2133600"/>
            <a:ext cx="2969524" cy="4587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الجلسة الصحية أثناء اللعب: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757944" y="4027437"/>
            <a:ext cx="2824456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ممارسة هواية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الرسم، والتلوين.</a:t>
            </a:r>
            <a:endParaRPr sz="1600" b="1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4055" y="4038600"/>
            <a:ext cx="3560227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التردد على المكتبة،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وقراءة القصص</a:t>
            </a:r>
          </a:p>
          <a:p>
            <a:pPr algn="ctr"/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المناسبة لعمرك</a:t>
            </a:r>
            <a:endParaRPr sz="16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0763" y="5597660"/>
            <a:ext cx="200025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000" b="1" dirty="0">
                <a:solidFill>
                  <a:srgbClr val="C00000"/>
                </a:solidFill>
                <a:latin typeface="ArialMT"/>
              </a:rPr>
              <a:t>كتابة</a:t>
            </a:r>
            <a:r>
              <a:rPr lang="ar-SA" sz="2000" b="1" i="0" u="none" strike="noStrike" baseline="0" dirty="0">
                <a:solidFill>
                  <a:srgbClr val="59BA9B"/>
                </a:solidFill>
                <a:latin typeface="ArialMT"/>
              </a:rPr>
              <a:t> 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قصص قصيرة.</a:t>
            </a:r>
            <a:endParaRPr sz="16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5800" y="3182462"/>
            <a:ext cx="3558921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ArialMT"/>
              </a:rPr>
              <a:t>ممارسة الرياضة</a:t>
            </a:r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، واكتساب خبرات جديدة.</a:t>
            </a:r>
            <a:endParaRPr sz="16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81824" y="5509895"/>
            <a:ext cx="355282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000000"/>
                </a:solidFill>
                <a:latin typeface="ArialMT"/>
              </a:rPr>
              <a:t>قضاء بعض الوقت في </a:t>
            </a:r>
            <a:r>
              <a:rPr lang="ar-SA" sz="2000" b="1" dirty="0">
                <a:solidFill>
                  <a:srgbClr val="C00000"/>
                </a:solidFill>
                <a:latin typeface="ArialMT"/>
              </a:rPr>
              <a:t>تعلم لغة جديدة.</a:t>
            </a:r>
            <a:endParaRPr sz="2000" b="1" dirty="0">
              <a:solidFill>
                <a:srgbClr val="C00000"/>
              </a:solidFill>
              <a:latin typeface="Arial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01225" y="3038475"/>
            <a:ext cx="733425" cy="8191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61138" y="2860357"/>
            <a:ext cx="695325" cy="1085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01025" y="4619625"/>
            <a:ext cx="1285875" cy="8477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92439" y="4092774"/>
            <a:ext cx="1704975" cy="146685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54276" y="2181204"/>
            <a:ext cx="1076325" cy="76200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4A7FB37-8AA7-E5E3-8926-54F3F73F7FB6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3841E09F-7417-A5C3-6024-5A13FE5F388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B608982F-B42D-7320-DDEC-6BDB4EB11A66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">
              <a:extLst>
                <a:ext uri="{FF2B5EF4-FFF2-40B4-BE49-F238E27FC236}">
                  <a16:creationId xmlns:a16="http://schemas.microsoft.com/office/drawing/2014/main" id="{B32BAF62-E1D3-877A-C46F-525D54B9B75A}"/>
                </a:ext>
              </a:extLst>
            </p:cNvPr>
            <p:cNvSpPr txBox="1">
              <a:spLocks/>
            </p:cNvSpPr>
            <p:nvPr/>
          </p:nvSpPr>
          <p:spPr>
            <a:xfrm>
              <a:off x="5120031" y="990600"/>
              <a:ext cx="2539187" cy="56354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3600" b="1" i="0" u="none" strike="noStrike" baseline="0" dirty="0">
                  <a:solidFill>
                    <a:srgbClr val="068E68"/>
                  </a:solidFill>
                  <a:latin typeface="Arial-BoldMT"/>
                </a:rPr>
                <a:t>تحسين</a:t>
              </a: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 جودة الحياة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17227AB7-6F4B-B367-66E8-2C05C4DF1D52}"/>
              </a:ext>
            </a:extLst>
          </p:cNvPr>
          <p:cNvSpPr txBox="1"/>
          <p:nvPr/>
        </p:nvSpPr>
        <p:spPr>
          <a:xfrm>
            <a:off x="8505825" y="1894571"/>
            <a:ext cx="3381375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حلول لتمضية وقت فراغك:</a:t>
            </a:r>
            <a:endParaRPr lang="en-US" sz="2400" b="1" kern="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9067800" y="1295400"/>
            <a:ext cx="1509712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spc="-130" dirty="0">
                <a:solidFill>
                  <a:schemeClr val="tx1"/>
                </a:solidFill>
              </a:rPr>
              <a:t>:</a:t>
            </a:r>
            <a:r>
              <a:rPr lang="ar-SA" sz="2400" b="1" i="0" u="none" strike="noStrike" baseline="0" dirty="0">
                <a:solidFill>
                  <a:schemeClr val="tx1"/>
                </a:solidFill>
                <a:latin typeface="Arial-BoldMT"/>
              </a:rPr>
              <a:t>المصادر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04547" y="2819400"/>
            <a:ext cx="4964430" cy="19890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marR="5080" indent="-285750" algn="r">
              <a:lnSpc>
                <a:spcPct val="2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latin typeface="ArialMT"/>
              </a:rPr>
              <a:t>المحتوى التوعوي لتطبيق صحتي.</a:t>
            </a:r>
            <a:endParaRPr sz="4000" dirty="0">
              <a:latin typeface="Abadi" panose="020B0604020104020204" pitchFamily="34" charset="0"/>
              <a:cs typeface="Arial"/>
            </a:endParaRPr>
          </a:p>
          <a:p>
            <a:pPr marL="285750" marR="5080" indent="-285750" algn="r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ar-SA" sz="2800" b="0" i="0" u="none" strike="noStrike" baseline="0" dirty="0">
                <a:latin typeface="ArialMT"/>
              </a:rPr>
              <a:t>موقع وزارة الصحة السعودية.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1438272" y="3084442"/>
            <a:ext cx="3667125" cy="4476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800" b="1" i="0" u="none" strike="noStrike" baseline="0" dirty="0">
                <a:solidFill>
                  <a:srgbClr val="068E68"/>
                </a:solidFill>
                <a:latin typeface="Arial-BoldMT"/>
              </a:rPr>
              <a:t>شكرا لحسن استماعكم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2386961" y="3568333"/>
            <a:ext cx="1769745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3200" b="1" i="0" u="none" strike="noStrike" baseline="0" dirty="0">
                <a:solidFill>
                  <a:srgbClr val="C00000"/>
                </a:solidFill>
                <a:latin typeface="Arial-BoldMT"/>
              </a:rPr>
              <a:t>دمتم بصحة</a:t>
            </a:r>
            <a:endParaRPr sz="3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0A7F934-53D6-BF82-45E8-782F063C6608}"/>
              </a:ext>
            </a:extLst>
          </p:cNvPr>
          <p:cNvSpPr txBox="1"/>
          <p:nvPr/>
        </p:nvSpPr>
        <p:spPr>
          <a:xfrm>
            <a:off x="7010400" y="1301260"/>
            <a:ext cx="502920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endParaRPr lang="ar-SA" sz="4800" dirty="0"/>
          </a:p>
          <a:p>
            <a:pPr algn="ctr"/>
            <a:r>
              <a:rPr lang="ar-SA" sz="4800" dirty="0"/>
              <a:t>د. دلال المليسي</a:t>
            </a:r>
          </a:p>
          <a:p>
            <a:pPr algn="ctr"/>
            <a:r>
              <a:rPr lang="en-US" sz="4800" dirty="0"/>
              <a:t>Dr. DALAL ALI</a:t>
            </a:r>
            <a:endParaRPr lang="ar-SA" sz="4800" dirty="0"/>
          </a:p>
          <a:p>
            <a:pPr algn="ctr"/>
            <a:r>
              <a:rPr lang="ar-SA" sz="4800" dirty="0"/>
              <a:t>18-3-1445هـ</a:t>
            </a:r>
          </a:p>
          <a:p>
            <a:pPr algn="ctr"/>
            <a:r>
              <a:rPr lang="ar-SA" sz="4800" dirty="0"/>
              <a:t>3-10-2023م</a:t>
            </a:r>
          </a:p>
          <a:p>
            <a:pPr algn="ctr"/>
            <a:endParaRPr lang="ar-SA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 idx="4294967295"/>
          </p:nvPr>
        </p:nvSpPr>
        <p:spPr>
          <a:xfrm>
            <a:off x="8153400" y="1219200"/>
            <a:ext cx="2127250" cy="5127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ar-SA" sz="3200" b="1" i="0" u="none" strike="noStrike" baseline="0" dirty="0">
                <a:solidFill>
                  <a:srgbClr val="068E68"/>
                </a:solidFill>
                <a:latin typeface="Arial-BoldMT"/>
              </a:rPr>
              <a:t>تعريف الصحة</a:t>
            </a:r>
            <a:endParaRPr sz="4400" spc="-1135" dirty="0"/>
          </a:p>
        </p:txBody>
      </p:sp>
      <p:sp>
        <p:nvSpPr>
          <p:cNvPr id="16" name="object 16"/>
          <p:cNvSpPr/>
          <p:nvPr/>
        </p:nvSpPr>
        <p:spPr>
          <a:xfrm>
            <a:off x="644678" y="2066925"/>
            <a:ext cx="5179771" cy="4305300"/>
          </a:xfrm>
          <a:custGeom>
            <a:avLst/>
            <a:gdLst/>
            <a:ahLst/>
            <a:cxnLst/>
            <a:rect l="l" t="t" r="r" b="b"/>
            <a:pathLst>
              <a:path w="4219575" h="4305300">
                <a:moveTo>
                  <a:pt x="2109851" y="0"/>
                </a:moveTo>
                <a:lnTo>
                  <a:pt x="703326" y="0"/>
                </a:lnTo>
                <a:lnTo>
                  <a:pt x="655165" y="1622"/>
                </a:lnTo>
                <a:lnTo>
                  <a:pt x="607876" y="6419"/>
                </a:lnTo>
                <a:lnTo>
                  <a:pt x="561564" y="14286"/>
                </a:lnTo>
                <a:lnTo>
                  <a:pt x="516334" y="25119"/>
                </a:lnTo>
                <a:lnTo>
                  <a:pt x="472289" y="38813"/>
                </a:lnTo>
                <a:lnTo>
                  <a:pt x="429535" y="55262"/>
                </a:lnTo>
                <a:lnTo>
                  <a:pt x="388177" y="74364"/>
                </a:lnTo>
                <a:lnTo>
                  <a:pt x="348318" y="96011"/>
                </a:lnTo>
                <a:lnTo>
                  <a:pt x="310064" y="120102"/>
                </a:lnTo>
                <a:lnTo>
                  <a:pt x="273520" y="146529"/>
                </a:lnTo>
                <a:lnTo>
                  <a:pt x="238789" y="175189"/>
                </a:lnTo>
                <a:lnTo>
                  <a:pt x="205978" y="205978"/>
                </a:lnTo>
                <a:lnTo>
                  <a:pt x="175189" y="238789"/>
                </a:lnTo>
                <a:lnTo>
                  <a:pt x="146529" y="273520"/>
                </a:lnTo>
                <a:lnTo>
                  <a:pt x="120102" y="310064"/>
                </a:lnTo>
                <a:lnTo>
                  <a:pt x="96012" y="348318"/>
                </a:lnTo>
                <a:lnTo>
                  <a:pt x="74364" y="388177"/>
                </a:lnTo>
                <a:lnTo>
                  <a:pt x="55262" y="429535"/>
                </a:lnTo>
                <a:lnTo>
                  <a:pt x="38813" y="472289"/>
                </a:lnTo>
                <a:lnTo>
                  <a:pt x="25119" y="516334"/>
                </a:lnTo>
                <a:lnTo>
                  <a:pt x="14286" y="561564"/>
                </a:lnTo>
                <a:lnTo>
                  <a:pt x="6419" y="607876"/>
                </a:lnTo>
                <a:lnTo>
                  <a:pt x="1622" y="655165"/>
                </a:lnTo>
                <a:lnTo>
                  <a:pt x="0" y="703326"/>
                </a:lnTo>
                <a:lnTo>
                  <a:pt x="0" y="2195576"/>
                </a:lnTo>
                <a:lnTo>
                  <a:pt x="544" y="2243992"/>
                </a:lnTo>
                <a:lnTo>
                  <a:pt x="2171" y="2292141"/>
                </a:lnTo>
                <a:lnTo>
                  <a:pt x="4867" y="2340012"/>
                </a:lnTo>
                <a:lnTo>
                  <a:pt x="8622" y="2387593"/>
                </a:lnTo>
                <a:lnTo>
                  <a:pt x="13423" y="2434872"/>
                </a:lnTo>
                <a:lnTo>
                  <a:pt x="19260" y="2481838"/>
                </a:lnTo>
                <a:lnTo>
                  <a:pt x="26120" y="2528478"/>
                </a:lnTo>
                <a:lnTo>
                  <a:pt x="33992" y="2574783"/>
                </a:lnTo>
                <a:lnTo>
                  <a:pt x="42865" y="2620738"/>
                </a:lnTo>
                <a:lnTo>
                  <a:pt x="52726" y="2666334"/>
                </a:lnTo>
                <a:lnTo>
                  <a:pt x="63563" y="2711558"/>
                </a:lnTo>
                <a:lnTo>
                  <a:pt x="75366" y="2756399"/>
                </a:lnTo>
                <a:lnTo>
                  <a:pt x="88123" y="2800845"/>
                </a:lnTo>
                <a:lnTo>
                  <a:pt x="101822" y="2844885"/>
                </a:lnTo>
                <a:lnTo>
                  <a:pt x="116451" y="2888506"/>
                </a:lnTo>
                <a:lnTo>
                  <a:pt x="131999" y="2931698"/>
                </a:lnTo>
                <a:lnTo>
                  <a:pt x="148454" y="2974448"/>
                </a:lnTo>
                <a:lnTo>
                  <a:pt x="165804" y="3016746"/>
                </a:lnTo>
                <a:lnTo>
                  <a:pt x="184038" y="3058578"/>
                </a:lnTo>
                <a:lnTo>
                  <a:pt x="203145" y="3099934"/>
                </a:lnTo>
                <a:lnTo>
                  <a:pt x="223111" y="3140802"/>
                </a:lnTo>
                <a:lnTo>
                  <a:pt x="243927" y="3181171"/>
                </a:lnTo>
                <a:lnTo>
                  <a:pt x="265580" y="3221028"/>
                </a:lnTo>
                <a:lnTo>
                  <a:pt x="288059" y="3260362"/>
                </a:lnTo>
                <a:lnTo>
                  <a:pt x="311352" y="3299162"/>
                </a:lnTo>
                <a:lnTo>
                  <a:pt x="335447" y="3337416"/>
                </a:lnTo>
                <a:lnTo>
                  <a:pt x="360332" y="3375111"/>
                </a:lnTo>
                <a:lnTo>
                  <a:pt x="385997" y="3412238"/>
                </a:lnTo>
                <a:lnTo>
                  <a:pt x="412430" y="3448783"/>
                </a:lnTo>
                <a:lnTo>
                  <a:pt x="439618" y="3484735"/>
                </a:lnTo>
                <a:lnTo>
                  <a:pt x="467550" y="3520083"/>
                </a:lnTo>
                <a:lnTo>
                  <a:pt x="496214" y="3554815"/>
                </a:lnTo>
                <a:lnTo>
                  <a:pt x="525600" y="3588919"/>
                </a:lnTo>
                <a:lnTo>
                  <a:pt x="555695" y="3622384"/>
                </a:lnTo>
                <a:lnTo>
                  <a:pt x="586487" y="3655198"/>
                </a:lnTo>
                <a:lnTo>
                  <a:pt x="617966" y="3687349"/>
                </a:lnTo>
                <a:lnTo>
                  <a:pt x="650118" y="3718826"/>
                </a:lnTo>
                <a:lnTo>
                  <a:pt x="682934" y="3749618"/>
                </a:lnTo>
                <a:lnTo>
                  <a:pt x="716400" y="3779711"/>
                </a:lnTo>
                <a:lnTo>
                  <a:pt x="750506" y="3809096"/>
                </a:lnTo>
                <a:lnTo>
                  <a:pt x="785239" y="3837759"/>
                </a:lnTo>
                <a:lnTo>
                  <a:pt x="820589" y="3865691"/>
                </a:lnTo>
                <a:lnTo>
                  <a:pt x="856543" y="3892878"/>
                </a:lnTo>
                <a:lnTo>
                  <a:pt x="893090" y="3919309"/>
                </a:lnTo>
                <a:lnTo>
                  <a:pt x="930219" y="3944973"/>
                </a:lnTo>
                <a:lnTo>
                  <a:pt x="967917" y="3969858"/>
                </a:lnTo>
                <a:lnTo>
                  <a:pt x="1006172" y="3993953"/>
                </a:lnTo>
                <a:lnTo>
                  <a:pt x="1044974" y="4017245"/>
                </a:lnTo>
                <a:lnTo>
                  <a:pt x="1084311" y="4039723"/>
                </a:lnTo>
                <a:lnTo>
                  <a:pt x="1124171" y="4061375"/>
                </a:lnTo>
                <a:lnTo>
                  <a:pt x="1164542" y="4082191"/>
                </a:lnTo>
                <a:lnTo>
                  <a:pt x="1205413" y="4102157"/>
                </a:lnTo>
                <a:lnTo>
                  <a:pt x="1246772" y="4121263"/>
                </a:lnTo>
                <a:lnTo>
                  <a:pt x="1288607" y="4139497"/>
                </a:lnTo>
                <a:lnTo>
                  <a:pt x="1330907" y="4156847"/>
                </a:lnTo>
                <a:lnTo>
                  <a:pt x="1373661" y="4173302"/>
                </a:lnTo>
                <a:lnTo>
                  <a:pt x="1416856" y="4188849"/>
                </a:lnTo>
                <a:lnTo>
                  <a:pt x="1460480" y="4203478"/>
                </a:lnTo>
                <a:lnTo>
                  <a:pt x="1504523" y="4217177"/>
                </a:lnTo>
                <a:lnTo>
                  <a:pt x="1548973" y="4229933"/>
                </a:lnTo>
                <a:lnTo>
                  <a:pt x="1593818" y="4241736"/>
                </a:lnTo>
                <a:lnTo>
                  <a:pt x="1639046" y="4252574"/>
                </a:lnTo>
                <a:lnTo>
                  <a:pt x="1684646" y="4262435"/>
                </a:lnTo>
                <a:lnTo>
                  <a:pt x="1730606" y="4271307"/>
                </a:lnTo>
                <a:lnTo>
                  <a:pt x="1776914" y="4279179"/>
                </a:lnTo>
                <a:lnTo>
                  <a:pt x="1823559" y="4286039"/>
                </a:lnTo>
                <a:lnTo>
                  <a:pt x="1870529" y="4291876"/>
                </a:lnTo>
                <a:lnTo>
                  <a:pt x="1917813" y="4296677"/>
                </a:lnTo>
                <a:lnTo>
                  <a:pt x="1965399" y="4300432"/>
                </a:lnTo>
                <a:lnTo>
                  <a:pt x="2013275" y="4303128"/>
                </a:lnTo>
                <a:lnTo>
                  <a:pt x="2061429" y="4304755"/>
                </a:lnTo>
                <a:lnTo>
                  <a:pt x="2109851" y="4305300"/>
                </a:lnTo>
                <a:lnTo>
                  <a:pt x="3516249" y="4305300"/>
                </a:lnTo>
                <a:lnTo>
                  <a:pt x="3564409" y="4303677"/>
                </a:lnTo>
                <a:lnTo>
                  <a:pt x="3611698" y="4298879"/>
                </a:lnTo>
                <a:lnTo>
                  <a:pt x="3658010" y="4291011"/>
                </a:lnTo>
                <a:lnTo>
                  <a:pt x="3703240" y="4280178"/>
                </a:lnTo>
                <a:lnTo>
                  <a:pt x="3747285" y="4266483"/>
                </a:lnTo>
                <a:lnTo>
                  <a:pt x="3790039" y="4250032"/>
                </a:lnTo>
                <a:lnTo>
                  <a:pt x="3831397" y="4230930"/>
                </a:lnTo>
                <a:lnTo>
                  <a:pt x="3871256" y="4209281"/>
                </a:lnTo>
                <a:lnTo>
                  <a:pt x="3909510" y="4185190"/>
                </a:lnTo>
                <a:lnTo>
                  <a:pt x="3946054" y="4158762"/>
                </a:lnTo>
                <a:lnTo>
                  <a:pt x="3980785" y="4130102"/>
                </a:lnTo>
                <a:lnTo>
                  <a:pt x="4013596" y="4099313"/>
                </a:lnTo>
                <a:lnTo>
                  <a:pt x="4044385" y="4066502"/>
                </a:lnTo>
                <a:lnTo>
                  <a:pt x="4073045" y="4031773"/>
                </a:lnTo>
                <a:lnTo>
                  <a:pt x="4099472" y="3995230"/>
                </a:lnTo>
                <a:lnTo>
                  <a:pt x="4123563" y="3956979"/>
                </a:lnTo>
                <a:lnTo>
                  <a:pt x="4145210" y="3917124"/>
                </a:lnTo>
                <a:lnTo>
                  <a:pt x="4164312" y="3875769"/>
                </a:lnTo>
                <a:lnTo>
                  <a:pt x="4180761" y="3833020"/>
                </a:lnTo>
                <a:lnTo>
                  <a:pt x="4194455" y="3788981"/>
                </a:lnTo>
                <a:lnTo>
                  <a:pt x="4205288" y="3743758"/>
                </a:lnTo>
                <a:lnTo>
                  <a:pt x="4213155" y="3697454"/>
                </a:lnTo>
                <a:lnTo>
                  <a:pt x="4217952" y="3650174"/>
                </a:lnTo>
                <a:lnTo>
                  <a:pt x="4219575" y="3602024"/>
                </a:lnTo>
                <a:lnTo>
                  <a:pt x="4219575" y="2109724"/>
                </a:lnTo>
                <a:lnTo>
                  <a:pt x="4219030" y="2061307"/>
                </a:lnTo>
                <a:lnTo>
                  <a:pt x="4217403" y="2013158"/>
                </a:lnTo>
                <a:lnTo>
                  <a:pt x="4214707" y="1965287"/>
                </a:lnTo>
                <a:lnTo>
                  <a:pt x="4210952" y="1917706"/>
                </a:lnTo>
                <a:lnTo>
                  <a:pt x="4206151" y="1870427"/>
                </a:lnTo>
                <a:lnTo>
                  <a:pt x="4200314" y="1823461"/>
                </a:lnTo>
                <a:lnTo>
                  <a:pt x="4193454" y="1776821"/>
                </a:lnTo>
                <a:lnTo>
                  <a:pt x="4185582" y="1730516"/>
                </a:lnTo>
                <a:lnTo>
                  <a:pt x="4176710" y="1684561"/>
                </a:lnTo>
                <a:lnTo>
                  <a:pt x="4166849" y="1638965"/>
                </a:lnTo>
                <a:lnTo>
                  <a:pt x="4156011" y="1593741"/>
                </a:lnTo>
                <a:lnTo>
                  <a:pt x="4144208" y="1548900"/>
                </a:lnTo>
                <a:lnTo>
                  <a:pt x="4131452" y="1504454"/>
                </a:lnTo>
                <a:lnTo>
                  <a:pt x="4117753" y="1460414"/>
                </a:lnTo>
                <a:lnTo>
                  <a:pt x="4103124" y="1416793"/>
                </a:lnTo>
                <a:lnTo>
                  <a:pt x="4087577" y="1373601"/>
                </a:lnTo>
                <a:lnTo>
                  <a:pt x="4071122" y="1330851"/>
                </a:lnTo>
                <a:lnTo>
                  <a:pt x="4053772" y="1288553"/>
                </a:lnTo>
                <a:lnTo>
                  <a:pt x="4035538" y="1246721"/>
                </a:lnTo>
                <a:lnTo>
                  <a:pt x="4016432" y="1205365"/>
                </a:lnTo>
                <a:lnTo>
                  <a:pt x="3996466" y="1164497"/>
                </a:lnTo>
                <a:lnTo>
                  <a:pt x="3975650" y="1124128"/>
                </a:lnTo>
                <a:lnTo>
                  <a:pt x="3953998" y="1084271"/>
                </a:lnTo>
                <a:lnTo>
                  <a:pt x="3931520" y="1044937"/>
                </a:lnTo>
                <a:lnTo>
                  <a:pt x="3908228" y="1006137"/>
                </a:lnTo>
                <a:lnTo>
                  <a:pt x="3884133" y="967883"/>
                </a:lnTo>
                <a:lnTo>
                  <a:pt x="3859248" y="930188"/>
                </a:lnTo>
                <a:lnTo>
                  <a:pt x="3833584" y="893061"/>
                </a:lnTo>
                <a:lnTo>
                  <a:pt x="3807153" y="856516"/>
                </a:lnTo>
                <a:lnTo>
                  <a:pt x="3779966" y="820564"/>
                </a:lnTo>
                <a:lnTo>
                  <a:pt x="3752034" y="785216"/>
                </a:lnTo>
                <a:lnTo>
                  <a:pt x="3723371" y="750484"/>
                </a:lnTo>
                <a:lnTo>
                  <a:pt x="3693986" y="716380"/>
                </a:lnTo>
                <a:lnTo>
                  <a:pt x="3663893" y="682915"/>
                </a:lnTo>
                <a:lnTo>
                  <a:pt x="3633101" y="650101"/>
                </a:lnTo>
                <a:lnTo>
                  <a:pt x="3601624" y="617950"/>
                </a:lnTo>
                <a:lnTo>
                  <a:pt x="3569473" y="586473"/>
                </a:lnTo>
                <a:lnTo>
                  <a:pt x="3536659" y="555681"/>
                </a:lnTo>
                <a:lnTo>
                  <a:pt x="3503194" y="525588"/>
                </a:lnTo>
                <a:lnTo>
                  <a:pt x="3469090" y="496203"/>
                </a:lnTo>
                <a:lnTo>
                  <a:pt x="3434358" y="467540"/>
                </a:lnTo>
                <a:lnTo>
                  <a:pt x="3399010" y="439608"/>
                </a:lnTo>
                <a:lnTo>
                  <a:pt x="3363058" y="412421"/>
                </a:lnTo>
                <a:lnTo>
                  <a:pt x="3326513" y="385990"/>
                </a:lnTo>
                <a:lnTo>
                  <a:pt x="3289386" y="360326"/>
                </a:lnTo>
                <a:lnTo>
                  <a:pt x="3251691" y="335441"/>
                </a:lnTo>
                <a:lnTo>
                  <a:pt x="3213437" y="311346"/>
                </a:lnTo>
                <a:lnTo>
                  <a:pt x="3174637" y="288054"/>
                </a:lnTo>
                <a:lnTo>
                  <a:pt x="3135303" y="265576"/>
                </a:lnTo>
                <a:lnTo>
                  <a:pt x="3095446" y="243924"/>
                </a:lnTo>
                <a:lnTo>
                  <a:pt x="3055077" y="223108"/>
                </a:lnTo>
                <a:lnTo>
                  <a:pt x="3014209" y="203142"/>
                </a:lnTo>
                <a:lnTo>
                  <a:pt x="2972853" y="184036"/>
                </a:lnTo>
                <a:lnTo>
                  <a:pt x="2931021" y="165802"/>
                </a:lnTo>
                <a:lnTo>
                  <a:pt x="2888723" y="148452"/>
                </a:lnTo>
                <a:lnTo>
                  <a:pt x="2845973" y="131997"/>
                </a:lnTo>
                <a:lnTo>
                  <a:pt x="2802781" y="116450"/>
                </a:lnTo>
                <a:lnTo>
                  <a:pt x="2759160" y="101821"/>
                </a:lnTo>
                <a:lnTo>
                  <a:pt x="2715120" y="88122"/>
                </a:lnTo>
                <a:lnTo>
                  <a:pt x="2670674" y="75366"/>
                </a:lnTo>
                <a:lnTo>
                  <a:pt x="2625833" y="63563"/>
                </a:lnTo>
                <a:lnTo>
                  <a:pt x="2580609" y="52725"/>
                </a:lnTo>
                <a:lnTo>
                  <a:pt x="2535013" y="42864"/>
                </a:lnTo>
                <a:lnTo>
                  <a:pt x="2489058" y="33992"/>
                </a:lnTo>
                <a:lnTo>
                  <a:pt x="2442753" y="26120"/>
                </a:lnTo>
                <a:lnTo>
                  <a:pt x="2396113" y="19260"/>
                </a:lnTo>
                <a:lnTo>
                  <a:pt x="2349147" y="13423"/>
                </a:lnTo>
                <a:lnTo>
                  <a:pt x="2301868" y="8622"/>
                </a:lnTo>
                <a:lnTo>
                  <a:pt x="2254287" y="4867"/>
                </a:lnTo>
                <a:lnTo>
                  <a:pt x="2206416" y="2171"/>
                </a:lnTo>
                <a:lnTo>
                  <a:pt x="2158267" y="544"/>
                </a:lnTo>
                <a:lnTo>
                  <a:pt x="2109851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4678" y="2066925"/>
            <a:ext cx="5179771" cy="4305300"/>
          </a:xfrm>
          <a:custGeom>
            <a:avLst/>
            <a:gdLst/>
            <a:ahLst/>
            <a:cxnLst/>
            <a:rect l="l" t="t" r="r" b="b"/>
            <a:pathLst>
              <a:path w="4219575" h="4305300">
                <a:moveTo>
                  <a:pt x="703326" y="0"/>
                </a:moveTo>
                <a:lnTo>
                  <a:pt x="2109851" y="0"/>
                </a:lnTo>
                <a:lnTo>
                  <a:pt x="2158267" y="544"/>
                </a:lnTo>
                <a:lnTo>
                  <a:pt x="2206416" y="2171"/>
                </a:lnTo>
                <a:lnTo>
                  <a:pt x="2254287" y="4867"/>
                </a:lnTo>
                <a:lnTo>
                  <a:pt x="2301868" y="8622"/>
                </a:lnTo>
                <a:lnTo>
                  <a:pt x="2349147" y="13423"/>
                </a:lnTo>
                <a:lnTo>
                  <a:pt x="2396113" y="19260"/>
                </a:lnTo>
                <a:lnTo>
                  <a:pt x="2442753" y="26120"/>
                </a:lnTo>
                <a:lnTo>
                  <a:pt x="2489058" y="33992"/>
                </a:lnTo>
                <a:lnTo>
                  <a:pt x="2535013" y="42864"/>
                </a:lnTo>
                <a:lnTo>
                  <a:pt x="2580609" y="52725"/>
                </a:lnTo>
                <a:lnTo>
                  <a:pt x="2625833" y="63563"/>
                </a:lnTo>
                <a:lnTo>
                  <a:pt x="2670674" y="75366"/>
                </a:lnTo>
                <a:lnTo>
                  <a:pt x="2715120" y="88122"/>
                </a:lnTo>
                <a:lnTo>
                  <a:pt x="2759160" y="101821"/>
                </a:lnTo>
                <a:lnTo>
                  <a:pt x="2802781" y="116450"/>
                </a:lnTo>
                <a:lnTo>
                  <a:pt x="2845973" y="131997"/>
                </a:lnTo>
                <a:lnTo>
                  <a:pt x="2888723" y="148452"/>
                </a:lnTo>
                <a:lnTo>
                  <a:pt x="2931021" y="165802"/>
                </a:lnTo>
                <a:lnTo>
                  <a:pt x="2972853" y="184036"/>
                </a:lnTo>
                <a:lnTo>
                  <a:pt x="3014209" y="203142"/>
                </a:lnTo>
                <a:lnTo>
                  <a:pt x="3055077" y="223108"/>
                </a:lnTo>
                <a:lnTo>
                  <a:pt x="3095446" y="243924"/>
                </a:lnTo>
                <a:lnTo>
                  <a:pt x="3135303" y="265576"/>
                </a:lnTo>
                <a:lnTo>
                  <a:pt x="3174637" y="288054"/>
                </a:lnTo>
                <a:lnTo>
                  <a:pt x="3213437" y="311346"/>
                </a:lnTo>
                <a:lnTo>
                  <a:pt x="3251691" y="335441"/>
                </a:lnTo>
                <a:lnTo>
                  <a:pt x="3289386" y="360326"/>
                </a:lnTo>
                <a:lnTo>
                  <a:pt x="3326513" y="385990"/>
                </a:lnTo>
                <a:lnTo>
                  <a:pt x="3363058" y="412421"/>
                </a:lnTo>
                <a:lnTo>
                  <a:pt x="3399010" y="439608"/>
                </a:lnTo>
                <a:lnTo>
                  <a:pt x="3434358" y="467540"/>
                </a:lnTo>
                <a:lnTo>
                  <a:pt x="3469090" y="496203"/>
                </a:lnTo>
                <a:lnTo>
                  <a:pt x="3503194" y="525588"/>
                </a:lnTo>
                <a:lnTo>
                  <a:pt x="3536659" y="555681"/>
                </a:lnTo>
                <a:lnTo>
                  <a:pt x="3569473" y="586473"/>
                </a:lnTo>
                <a:lnTo>
                  <a:pt x="3601624" y="617950"/>
                </a:lnTo>
                <a:lnTo>
                  <a:pt x="3633101" y="650101"/>
                </a:lnTo>
                <a:lnTo>
                  <a:pt x="3663893" y="682915"/>
                </a:lnTo>
                <a:lnTo>
                  <a:pt x="3693986" y="716380"/>
                </a:lnTo>
                <a:lnTo>
                  <a:pt x="3723371" y="750484"/>
                </a:lnTo>
                <a:lnTo>
                  <a:pt x="3752034" y="785216"/>
                </a:lnTo>
                <a:lnTo>
                  <a:pt x="3779966" y="820564"/>
                </a:lnTo>
                <a:lnTo>
                  <a:pt x="3807153" y="856516"/>
                </a:lnTo>
                <a:lnTo>
                  <a:pt x="3833584" y="893061"/>
                </a:lnTo>
                <a:lnTo>
                  <a:pt x="3859248" y="930188"/>
                </a:lnTo>
                <a:lnTo>
                  <a:pt x="3884133" y="967883"/>
                </a:lnTo>
                <a:lnTo>
                  <a:pt x="3908228" y="1006137"/>
                </a:lnTo>
                <a:lnTo>
                  <a:pt x="3931520" y="1044937"/>
                </a:lnTo>
                <a:lnTo>
                  <a:pt x="3953998" y="1084271"/>
                </a:lnTo>
                <a:lnTo>
                  <a:pt x="3975650" y="1124128"/>
                </a:lnTo>
                <a:lnTo>
                  <a:pt x="3996466" y="1164497"/>
                </a:lnTo>
                <a:lnTo>
                  <a:pt x="4016432" y="1205365"/>
                </a:lnTo>
                <a:lnTo>
                  <a:pt x="4035538" y="1246721"/>
                </a:lnTo>
                <a:lnTo>
                  <a:pt x="4053772" y="1288553"/>
                </a:lnTo>
                <a:lnTo>
                  <a:pt x="4071122" y="1330851"/>
                </a:lnTo>
                <a:lnTo>
                  <a:pt x="4087577" y="1373601"/>
                </a:lnTo>
                <a:lnTo>
                  <a:pt x="4103124" y="1416793"/>
                </a:lnTo>
                <a:lnTo>
                  <a:pt x="4117753" y="1460414"/>
                </a:lnTo>
                <a:lnTo>
                  <a:pt x="4131452" y="1504454"/>
                </a:lnTo>
                <a:lnTo>
                  <a:pt x="4144208" y="1548900"/>
                </a:lnTo>
                <a:lnTo>
                  <a:pt x="4156011" y="1593741"/>
                </a:lnTo>
                <a:lnTo>
                  <a:pt x="4166849" y="1638965"/>
                </a:lnTo>
                <a:lnTo>
                  <a:pt x="4176710" y="1684561"/>
                </a:lnTo>
                <a:lnTo>
                  <a:pt x="4185582" y="1730516"/>
                </a:lnTo>
                <a:lnTo>
                  <a:pt x="4193454" y="1776821"/>
                </a:lnTo>
                <a:lnTo>
                  <a:pt x="4200314" y="1823461"/>
                </a:lnTo>
                <a:lnTo>
                  <a:pt x="4206151" y="1870427"/>
                </a:lnTo>
                <a:lnTo>
                  <a:pt x="4210952" y="1917706"/>
                </a:lnTo>
                <a:lnTo>
                  <a:pt x="4214707" y="1965287"/>
                </a:lnTo>
                <a:lnTo>
                  <a:pt x="4217403" y="2013158"/>
                </a:lnTo>
                <a:lnTo>
                  <a:pt x="4219030" y="2061307"/>
                </a:lnTo>
                <a:lnTo>
                  <a:pt x="4219575" y="2109724"/>
                </a:lnTo>
                <a:lnTo>
                  <a:pt x="4219575" y="3602024"/>
                </a:lnTo>
                <a:lnTo>
                  <a:pt x="4217952" y="3650174"/>
                </a:lnTo>
                <a:lnTo>
                  <a:pt x="4213155" y="3697454"/>
                </a:lnTo>
                <a:lnTo>
                  <a:pt x="4205288" y="3743758"/>
                </a:lnTo>
                <a:lnTo>
                  <a:pt x="4194455" y="3788981"/>
                </a:lnTo>
                <a:lnTo>
                  <a:pt x="4180761" y="3833020"/>
                </a:lnTo>
                <a:lnTo>
                  <a:pt x="4164312" y="3875769"/>
                </a:lnTo>
                <a:lnTo>
                  <a:pt x="4145210" y="3917124"/>
                </a:lnTo>
                <a:lnTo>
                  <a:pt x="4123563" y="3956979"/>
                </a:lnTo>
                <a:lnTo>
                  <a:pt x="4099472" y="3995230"/>
                </a:lnTo>
                <a:lnTo>
                  <a:pt x="4073045" y="4031773"/>
                </a:lnTo>
                <a:lnTo>
                  <a:pt x="4044385" y="4066502"/>
                </a:lnTo>
                <a:lnTo>
                  <a:pt x="4013596" y="4099313"/>
                </a:lnTo>
                <a:lnTo>
                  <a:pt x="3980785" y="4130102"/>
                </a:lnTo>
                <a:lnTo>
                  <a:pt x="3946054" y="4158762"/>
                </a:lnTo>
                <a:lnTo>
                  <a:pt x="3909510" y="4185190"/>
                </a:lnTo>
                <a:lnTo>
                  <a:pt x="3871256" y="4209281"/>
                </a:lnTo>
                <a:lnTo>
                  <a:pt x="3831397" y="4230930"/>
                </a:lnTo>
                <a:lnTo>
                  <a:pt x="3790039" y="4250032"/>
                </a:lnTo>
                <a:lnTo>
                  <a:pt x="3747285" y="4266483"/>
                </a:lnTo>
                <a:lnTo>
                  <a:pt x="3703240" y="4280178"/>
                </a:lnTo>
                <a:lnTo>
                  <a:pt x="3658010" y="4291011"/>
                </a:lnTo>
                <a:lnTo>
                  <a:pt x="3611698" y="4298879"/>
                </a:lnTo>
                <a:lnTo>
                  <a:pt x="3564409" y="4303677"/>
                </a:lnTo>
                <a:lnTo>
                  <a:pt x="3516249" y="4305300"/>
                </a:lnTo>
                <a:lnTo>
                  <a:pt x="2109851" y="4305300"/>
                </a:lnTo>
                <a:lnTo>
                  <a:pt x="2061429" y="4304755"/>
                </a:lnTo>
                <a:lnTo>
                  <a:pt x="2013275" y="4303128"/>
                </a:lnTo>
                <a:lnTo>
                  <a:pt x="1965399" y="4300432"/>
                </a:lnTo>
                <a:lnTo>
                  <a:pt x="1917813" y="4296677"/>
                </a:lnTo>
                <a:lnTo>
                  <a:pt x="1870529" y="4291876"/>
                </a:lnTo>
                <a:lnTo>
                  <a:pt x="1823559" y="4286039"/>
                </a:lnTo>
                <a:lnTo>
                  <a:pt x="1776914" y="4279179"/>
                </a:lnTo>
                <a:lnTo>
                  <a:pt x="1730606" y="4271307"/>
                </a:lnTo>
                <a:lnTo>
                  <a:pt x="1684646" y="4262435"/>
                </a:lnTo>
                <a:lnTo>
                  <a:pt x="1639046" y="4252574"/>
                </a:lnTo>
                <a:lnTo>
                  <a:pt x="1593818" y="4241736"/>
                </a:lnTo>
                <a:lnTo>
                  <a:pt x="1548973" y="4229933"/>
                </a:lnTo>
                <a:lnTo>
                  <a:pt x="1504523" y="4217177"/>
                </a:lnTo>
                <a:lnTo>
                  <a:pt x="1460480" y="4203478"/>
                </a:lnTo>
                <a:lnTo>
                  <a:pt x="1416856" y="4188849"/>
                </a:lnTo>
                <a:lnTo>
                  <a:pt x="1373661" y="4173302"/>
                </a:lnTo>
                <a:lnTo>
                  <a:pt x="1330907" y="4156847"/>
                </a:lnTo>
                <a:lnTo>
                  <a:pt x="1288607" y="4139497"/>
                </a:lnTo>
                <a:lnTo>
                  <a:pt x="1246772" y="4121263"/>
                </a:lnTo>
                <a:lnTo>
                  <a:pt x="1205413" y="4102157"/>
                </a:lnTo>
                <a:lnTo>
                  <a:pt x="1164542" y="4082191"/>
                </a:lnTo>
                <a:lnTo>
                  <a:pt x="1124171" y="4061375"/>
                </a:lnTo>
                <a:lnTo>
                  <a:pt x="1084311" y="4039723"/>
                </a:lnTo>
                <a:lnTo>
                  <a:pt x="1044974" y="4017245"/>
                </a:lnTo>
                <a:lnTo>
                  <a:pt x="1006172" y="3993953"/>
                </a:lnTo>
                <a:lnTo>
                  <a:pt x="967917" y="3969858"/>
                </a:lnTo>
                <a:lnTo>
                  <a:pt x="930219" y="3944973"/>
                </a:lnTo>
                <a:lnTo>
                  <a:pt x="893090" y="3919309"/>
                </a:lnTo>
                <a:lnTo>
                  <a:pt x="856543" y="3892878"/>
                </a:lnTo>
                <a:lnTo>
                  <a:pt x="820589" y="3865691"/>
                </a:lnTo>
                <a:lnTo>
                  <a:pt x="785239" y="3837759"/>
                </a:lnTo>
                <a:lnTo>
                  <a:pt x="750506" y="3809096"/>
                </a:lnTo>
                <a:lnTo>
                  <a:pt x="716400" y="3779711"/>
                </a:lnTo>
                <a:lnTo>
                  <a:pt x="682934" y="3749618"/>
                </a:lnTo>
                <a:lnTo>
                  <a:pt x="650118" y="3718826"/>
                </a:lnTo>
                <a:lnTo>
                  <a:pt x="617966" y="3687349"/>
                </a:lnTo>
                <a:lnTo>
                  <a:pt x="586487" y="3655198"/>
                </a:lnTo>
                <a:lnTo>
                  <a:pt x="555695" y="3622384"/>
                </a:lnTo>
                <a:lnTo>
                  <a:pt x="525600" y="3588919"/>
                </a:lnTo>
                <a:lnTo>
                  <a:pt x="496214" y="3554815"/>
                </a:lnTo>
                <a:lnTo>
                  <a:pt x="467550" y="3520083"/>
                </a:lnTo>
                <a:lnTo>
                  <a:pt x="439618" y="3484735"/>
                </a:lnTo>
                <a:lnTo>
                  <a:pt x="412430" y="3448783"/>
                </a:lnTo>
                <a:lnTo>
                  <a:pt x="385997" y="3412238"/>
                </a:lnTo>
                <a:lnTo>
                  <a:pt x="360332" y="3375111"/>
                </a:lnTo>
                <a:lnTo>
                  <a:pt x="335447" y="3337416"/>
                </a:lnTo>
                <a:lnTo>
                  <a:pt x="311352" y="3299162"/>
                </a:lnTo>
                <a:lnTo>
                  <a:pt x="288059" y="3260362"/>
                </a:lnTo>
                <a:lnTo>
                  <a:pt x="265580" y="3221028"/>
                </a:lnTo>
                <a:lnTo>
                  <a:pt x="243927" y="3181171"/>
                </a:lnTo>
                <a:lnTo>
                  <a:pt x="223111" y="3140802"/>
                </a:lnTo>
                <a:lnTo>
                  <a:pt x="203145" y="3099934"/>
                </a:lnTo>
                <a:lnTo>
                  <a:pt x="184038" y="3058578"/>
                </a:lnTo>
                <a:lnTo>
                  <a:pt x="165804" y="3016746"/>
                </a:lnTo>
                <a:lnTo>
                  <a:pt x="148454" y="2974448"/>
                </a:lnTo>
                <a:lnTo>
                  <a:pt x="131999" y="2931698"/>
                </a:lnTo>
                <a:lnTo>
                  <a:pt x="116451" y="2888506"/>
                </a:lnTo>
                <a:lnTo>
                  <a:pt x="101822" y="2844885"/>
                </a:lnTo>
                <a:lnTo>
                  <a:pt x="88123" y="2800845"/>
                </a:lnTo>
                <a:lnTo>
                  <a:pt x="75366" y="2756399"/>
                </a:lnTo>
                <a:lnTo>
                  <a:pt x="63563" y="2711558"/>
                </a:lnTo>
                <a:lnTo>
                  <a:pt x="52726" y="2666334"/>
                </a:lnTo>
                <a:lnTo>
                  <a:pt x="42865" y="2620738"/>
                </a:lnTo>
                <a:lnTo>
                  <a:pt x="33992" y="2574783"/>
                </a:lnTo>
                <a:lnTo>
                  <a:pt x="26120" y="2528478"/>
                </a:lnTo>
                <a:lnTo>
                  <a:pt x="19260" y="2481838"/>
                </a:lnTo>
                <a:lnTo>
                  <a:pt x="13423" y="2434872"/>
                </a:lnTo>
                <a:lnTo>
                  <a:pt x="8622" y="2387593"/>
                </a:lnTo>
                <a:lnTo>
                  <a:pt x="4867" y="2340012"/>
                </a:lnTo>
                <a:lnTo>
                  <a:pt x="2171" y="2292141"/>
                </a:lnTo>
                <a:lnTo>
                  <a:pt x="544" y="2243992"/>
                </a:lnTo>
                <a:lnTo>
                  <a:pt x="0" y="2195576"/>
                </a:lnTo>
                <a:lnTo>
                  <a:pt x="0" y="703326"/>
                </a:lnTo>
                <a:lnTo>
                  <a:pt x="1622" y="655165"/>
                </a:lnTo>
                <a:lnTo>
                  <a:pt x="6419" y="607876"/>
                </a:lnTo>
                <a:lnTo>
                  <a:pt x="14286" y="561564"/>
                </a:lnTo>
                <a:lnTo>
                  <a:pt x="25119" y="516334"/>
                </a:lnTo>
                <a:lnTo>
                  <a:pt x="38813" y="472289"/>
                </a:lnTo>
                <a:lnTo>
                  <a:pt x="55262" y="429535"/>
                </a:lnTo>
                <a:lnTo>
                  <a:pt x="74364" y="388177"/>
                </a:lnTo>
                <a:lnTo>
                  <a:pt x="96012" y="348318"/>
                </a:lnTo>
                <a:lnTo>
                  <a:pt x="120102" y="310064"/>
                </a:lnTo>
                <a:lnTo>
                  <a:pt x="146529" y="273520"/>
                </a:lnTo>
                <a:lnTo>
                  <a:pt x="175189" y="238789"/>
                </a:lnTo>
                <a:lnTo>
                  <a:pt x="205978" y="205978"/>
                </a:lnTo>
                <a:lnTo>
                  <a:pt x="238789" y="175189"/>
                </a:lnTo>
                <a:lnTo>
                  <a:pt x="273520" y="146529"/>
                </a:lnTo>
                <a:lnTo>
                  <a:pt x="310064" y="120102"/>
                </a:lnTo>
                <a:lnTo>
                  <a:pt x="348318" y="96011"/>
                </a:lnTo>
                <a:lnTo>
                  <a:pt x="388177" y="74364"/>
                </a:lnTo>
                <a:lnTo>
                  <a:pt x="429535" y="55262"/>
                </a:lnTo>
                <a:lnTo>
                  <a:pt x="472289" y="38813"/>
                </a:lnTo>
                <a:lnTo>
                  <a:pt x="516334" y="25119"/>
                </a:lnTo>
                <a:lnTo>
                  <a:pt x="561564" y="14286"/>
                </a:lnTo>
                <a:lnTo>
                  <a:pt x="607876" y="6419"/>
                </a:lnTo>
                <a:lnTo>
                  <a:pt x="655165" y="1622"/>
                </a:lnTo>
                <a:lnTo>
                  <a:pt x="703326" y="0"/>
                </a:lnTo>
                <a:close/>
              </a:path>
            </a:pathLst>
          </a:custGeom>
          <a:noFill/>
          <a:ln w="57150">
            <a:solidFill>
              <a:srgbClr val="D33A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3760" y="2543175"/>
            <a:ext cx="4618531" cy="3752850"/>
          </a:xfrm>
          <a:prstGeom prst="rect">
            <a:avLst/>
          </a:prstGeom>
          <a:noFill/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2" y="1981200"/>
            <a:ext cx="5715000" cy="4352925"/>
          </a:xfrm>
          <a:prstGeom prst="rect">
            <a:avLst/>
          </a:prstGeom>
          <a:noFill/>
        </p:spPr>
      </p:pic>
      <p:sp>
        <p:nvSpPr>
          <p:cNvPr id="20" name="object 20"/>
          <p:cNvSpPr txBox="1"/>
          <p:nvPr/>
        </p:nvSpPr>
        <p:spPr>
          <a:xfrm>
            <a:off x="6400801" y="3487855"/>
            <a:ext cx="5105400" cy="1465145"/>
          </a:xfrm>
          <a:prstGeom prst="rect">
            <a:avLst/>
          </a:prstGeom>
          <a:solidFill>
            <a:srgbClr val="FFFFFF"/>
          </a:solidFill>
          <a:ln w="38100">
            <a:solidFill>
              <a:srgbClr val="B5E6C0"/>
            </a:solidFill>
          </a:ln>
        </p:spPr>
        <p:txBody>
          <a:bodyPr vert="horz" wrap="square" lIns="0" tIns="170815" rIns="0" bIns="0" rtlCol="0">
            <a:spAutoFit/>
          </a:bodyPr>
          <a:lstStyle/>
          <a:p>
            <a:pPr algn="ctr"/>
            <a:r>
              <a:rPr lang="ar-SA" sz="2800" b="0" i="0" u="none" strike="noStrike" baseline="0" dirty="0">
                <a:solidFill>
                  <a:srgbClr val="002060"/>
                </a:solidFill>
                <a:latin typeface="ArialMT"/>
              </a:rPr>
              <a:t>هي حالة من السلامة</a:t>
            </a:r>
          </a:p>
          <a:p>
            <a:pPr algn="ctr"/>
            <a:r>
              <a:rPr lang="ar-SA" sz="2800" b="0" i="0" u="none" strike="noStrike" baseline="0" dirty="0">
                <a:solidFill>
                  <a:srgbClr val="C00000"/>
                </a:solidFill>
                <a:latin typeface="ArialMT"/>
              </a:rPr>
              <a:t> البدنية - العقلية - الاجتماعية - الروحية</a:t>
            </a:r>
          </a:p>
          <a:p>
            <a:pPr algn="ctr"/>
            <a:r>
              <a:rPr lang="ar-SA" sz="2800" b="0" i="0" u="none" strike="noStrike" baseline="0" dirty="0">
                <a:solidFill>
                  <a:srgbClr val="002060"/>
                </a:solidFill>
                <a:latin typeface="ArialMT"/>
              </a:rPr>
              <a:t>وليس مجرد الخلو المرض أو العجز.</a:t>
            </a:r>
            <a:endParaRPr sz="2800" dirty="0">
              <a:solidFill>
                <a:srgbClr val="002060"/>
              </a:solidFill>
              <a:latin typeface="Abadi" panose="020B0604020104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13">
            <a:extLst>
              <a:ext uri="{FF2B5EF4-FFF2-40B4-BE49-F238E27FC236}">
                <a16:creationId xmlns:a16="http://schemas.microsoft.com/office/drawing/2014/main" id="{DB2EB43C-3EEC-2DA1-8530-32789B35B607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2800" y="1752600"/>
            <a:ext cx="5810250" cy="2813431"/>
          </a:xfrm>
          <a:prstGeom prst="rect">
            <a:avLst/>
          </a:prstGeom>
        </p:spPr>
      </p:pic>
      <p:sp>
        <p:nvSpPr>
          <p:cNvPr id="17" name="object 20">
            <a:extLst>
              <a:ext uri="{FF2B5EF4-FFF2-40B4-BE49-F238E27FC236}">
                <a16:creationId xmlns:a16="http://schemas.microsoft.com/office/drawing/2014/main" id="{C7D209CF-1E5E-FD7E-ECCA-6A488484E408}"/>
              </a:ext>
            </a:extLst>
          </p:cNvPr>
          <p:cNvSpPr txBox="1"/>
          <p:nvPr/>
        </p:nvSpPr>
        <p:spPr>
          <a:xfrm>
            <a:off x="2982816" y="5076095"/>
            <a:ext cx="1640532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تفريش الأسنان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8" name="object 21">
            <a:extLst>
              <a:ext uri="{FF2B5EF4-FFF2-40B4-BE49-F238E27FC236}">
                <a16:creationId xmlns:a16="http://schemas.microsoft.com/office/drawing/2014/main" id="{59993EC7-AD40-216E-9227-7621C1F0D3F0}"/>
              </a:ext>
            </a:extLst>
          </p:cNvPr>
          <p:cNvSpPr txBox="1"/>
          <p:nvPr/>
        </p:nvSpPr>
        <p:spPr>
          <a:xfrm>
            <a:off x="5177366" y="5105400"/>
            <a:ext cx="1294147" cy="4260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غسل اليدين 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9" name="object 22">
            <a:extLst>
              <a:ext uri="{FF2B5EF4-FFF2-40B4-BE49-F238E27FC236}">
                <a16:creationId xmlns:a16="http://schemas.microsoft.com/office/drawing/2014/main" id="{641ABC94-17B4-09FF-22B8-F9BE0F77AC74}"/>
              </a:ext>
            </a:extLst>
          </p:cNvPr>
          <p:cNvSpPr txBox="1"/>
          <p:nvPr/>
        </p:nvSpPr>
        <p:spPr>
          <a:xfrm>
            <a:off x="8854543" y="5076094"/>
            <a:ext cx="1579416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التنفس الصحي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BE810E9F-B438-0C71-D3CA-CF96E449569D}"/>
              </a:ext>
            </a:extLst>
          </p:cNvPr>
          <p:cNvSpPr txBox="1"/>
          <p:nvPr/>
        </p:nvSpPr>
        <p:spPr>
          <a:xfrm>
            <a:off x="3672534" y="5947458"/>
            <a:ext cx="1294147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النوم المبكر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C8B02F38-3384-3D44-BBE4-20A9AAE4B9C3}"/>
              </a:ext>
            </a:extLst>
          </p:cNvPr>
          <p:cNvSpPr txBox="1"/>
          <p:nvPr/>
        </p:nvSpPr>
        <p:spPr>
          <a:xfrm>
            <a:off x="7868903" y="6026193"/>
            <a:ext cx="1294147" cy="35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/>
              <a:t>شرب الماء</a:t>
            </a:r>
            <a:endParaRPr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44DF3B20-56FF-049E-90E9-F3B684472400}"/>
              </a:ext>
            </a:extLst>
          </p:cNvPr>
          <p:cNvSpPr txBox="1"/>
          <p:nvPr/>
        </p:nvSpPr>
        <p:spPr>
          <a:xfrm>
            <a:off x="6934200" y="5152536"/>
            <a:ext cx="1504780" cy="3921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000" b="1" dirty="0"/>
              <a:t>المشي والحركة</a:t>
            </a:r>
            <a:endParaRPr sz="1600" b="1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B370D437-55B0-240F-E155-1EC79381AC3B}"/>
              </a:ext>
            </a:extLst>
          </p:cNvPr>
          <p:cNvSpPr txBox="1"/>
          <p:nvPr/>
        </p:nvSpPr>
        <p:spPr>
          <a:xfrm>
            <a:off x="2381876" y="4335541"/>
            <a:ext cx="1294147" cy="3853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dirty="0">
                <a:solidFill>
                  <a:srgbClr val="C00000"/>
                </a:solidFill>
              </a:rPr>
              <a:t>التطعيمات</a:t>
            </a:r>
            <a:endParaRPr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87C70349-CC7A-321E-5DDF-BDF3002A0884}"/>
              </a:ext>
            </a:extLst>
          </p:cNvPr>
          <p:cNvSpPr txBox="1"/>
          <p:nvPr/>
        </p:nvSpPr>
        <p:spPr>
          <a:xfrm>
            <a:off x="9138140" y="4267200"/>
            <a:ext cx="1508350" cy="4686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ar-SA" sz="2400" b="0" i="0" u="none" strike="noStrike" baseline="0" dirty="0">
                <a:solidFill>
                  <a:srgbClr val="C00000"/>
                </a:solidFill>
                <a:latin typeface="ArialMT"/>
              </a:rPr>
              <a:t>الأكل الصحي </a:t>
            </a:r>
            <a:endParaRPr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90537" y="3300475"/>
            <a:ext cx="11160125" cy="0"/>
          </a:xfrm>
          <a:custGeom>
            <a:avLst/>
            <a:gdLst/>
            <a:ahLst/>
            <a:cxnLst/>
            <a:rect l="l" t="t" r="r" b="b"/>
            <a:pathLst>
              <a:path w="11160125">
                <a:moveTo>
                  <a:pt x="0" y="0"/>
                </a:moveTo>
                <a:lnTo>
                  <a:pt x="11160061" y="0"/>
                </a:lnTo>
              </a:path>
            </a:pathLst>
          </a:custGeom>
          <a:ln w="38100">
            <a:solidFill>
              <a:srgbClr val="F1CA0E"/>
            </a:solidFill>
            <a:prstDash val="sysDashDot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50410" y="2819400"/>
            <a:ext cx="558899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15290" algn="r">
              <a:lnSpc>
                <a:spcPct val="100000"/>
              </a:lnSpc>
              <a:spcBef>
                <a:spcPts val="100"/>
              </a:spcBef>
            </a:pPr>
            <a:r>
              <a:rPr lang="ar-SA" sz="2400" b="0" i="0" u="none" strike="noStrike" baseline="0" dirty="0">
                <a:solidFill>
                  <a:srgbClr val="3C4245"/>
                </a:solidFill>
                <a:latin typeface="ArialMT"/>
              </a:rPr>
              <a:t>المحافظة على </a:t>
            </a:r>
            <a:r>
              <a:rPr lang="ar-SA" sz="2400" b="0" i="0" u="none" strike="noStrike" baseline="0" dirty="0">
                <a:solidFill>
                  <a:srgbClr val="F4450F"/>
                </a:solidFill>
                <a:latin typeface="ArialMT"/>
              </a:rPr>
              <a:t>النظافة الشخصية </a:t>
            </a:r>
            <a:r>
              <a:rPr lang="ar-SA" sz="2400" b="0" i="0" u="none" strike="noStrike" baseline="0" dirty="0">
                <a:solidFill>
                  <a:srgbClr val="3C4245"/>
                </a:solidFill>
                <a:latin typeface="ArialMT"/>
              </a:rPr>
              <a:t>أمر في غاية الأهمية.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D61F2145-96DE-CD85-AD21-D17F29B20520}"/>
              </a:ext>
            </a:extLst>
          </p:cNvPr>
          <p:cNvSpPr txBox="1"/>
          <p:nvPr/>
        </p:nvSpPr>
        <p:spPr>
          <a:xfrm>
            <a:off x="1058819" y="3352800"/>
            <a:ext cx="9990181" cy="2732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50000"/>
              </a:lnSpc>
            </a:pPr>
            <a:r>
              <a:rPr lang="ar-SA" sz="2000" b="1" i="0" u="none" strike="noStrike" baseline="0" dirty="0">
                <a:solidFill>
                  <a:srgbClr val="F4450F"/>
                </a:solidFill>
                <a:latin typeface="ArialMT"/>
              </a:rPr>
              <a:t>أبرز سلوكيات النظافة الشخصية: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70C0"/>
                </a:solidFill>
                <a:latin typeface="ArialMT"/>
              </a:rPr>
              <a:t>الاستحمام يوميًا.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استخدام </a:t>
            </a:r>
            <a:r>
              <a:rPr lang="ar-SA" sz="2000" dirty="0">
                <a:solidFill>
                  <a:srgbClr val="0070C0"/>
                </a:solidFill>
                <a:latin typeface="ArialMT"/>
              </a:rPr>
              <a:t>مزيل العرق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بعد الاستحمام.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غسل الأسنان بالفرشاة لمدة دقيقتين </a:t>
            </a:r>
            <a:r>
              <a:rPr lang="ar-SA" sz="2000" dirty="0">
                <a:solidFill>
                  <a:srgbClr val="0070C0"/>
                </a:solidFill>
                <a:latin typeface="ArialMT"/>
              </a:rPr>
              <a:t>مرتين</a:t>
            </a:r>
            <a:r>
              <a:rPr lang="ar-SA" sz="2000" b="0" i="0" u="none" strike="noStrike" baseline="0" dirty="0">
                <a:solidFill>
                  <a:srgbClr val="59BA9B"/>
                </a:solidFill>
                <a:latin typeface="ArialMT"/>
              </a:rPr>
              <a:t>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في اليوم.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dirty="0">
                <a:solidFill>
                  <a:srgbClr val="0070C0"/>
                </a:solidFill>
                <a:latin typeface="ArialMT"/>
              </a:rPr>
              <a:t>غسل اليدين </a:t>
            </a: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قبل وبعد تناول الطعام أو لمسه وبعد استخدام المرحاض وبعد العطس / السعال وبعد لمس الحيوانات الأليفة.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ارتداء </a:t>
            </a:r>
            <a:r>
              <a:rPr lang="ar-SA" sz="2000" dirty="0">
                <a:solidFill>
                  <a:srgbClr val="0070C0"/>
                </a:solidFill>
                <a:latin typeface="ArialMT"/>
              </a:rPr>
              <a:t>ملابس نظيفة</a:t>
            </a:r>
            <a:r>
              <a:rPr lang="ar-SA" sz="2000" b="0" i="0" u="none" strike="noStrike" baseline="0" dirty="0">
                <a:solidFill>
                  <a:srgbClr val="59BA9B"/>
                </a:solidFill>
                <a:latin typeface="ArialMT"/>
              </a:rPr>
              <a:t>.</a:t>
            </a:r>
            <a:endParaRPr sz="20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D9B13C70-2EF2-3163-FF3B-82CE8BBDD662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6905C48F-34CD-3214-2F74-B1ABF32F54A3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11D98B13-235B-CEAD-B449-78DA87FB5C0C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34EC133F-51C7-B993-3FDA-F88AE8EAAA9E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الوقاية من العدوى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1007FEF-88EA-2415-3E83-AFB7F7F7146D}"/>
              </a:ext>
            </a:extLst>
          </p:cNvPr>
          <p:cNvSpPr txBox="1"/>
          <p:nvPr/>
        </p:nvSpPr>
        <p:spPr>
          <a:xfrm>
            <a:off x="9199050" y="1813219"/>
            <a:ext cx="2527812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النظافة الشخصية: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369904" y="2472995"/>
            <a:ext cx="32607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ar-SA" sz="2400" b="1" i="0" u="none" strike="noStrike" baseline="0" dirty="0">
                <a:solidFill>
                  <a:srgbClr val="002060"/>
                </a:solidFill>
                <a:latin typeface="ArialMT"/>
              </a:rPr>
              <a:t>غسل اليدين بالطريقة الصحيحة</a:t>
            </a:r>
            <a:endParaRPr sz="2400" b="1" dirty="0">
              <a:solidFill>
                <a:srgbClr val="002060"/>
              </a:solidFill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4A96C9AB-5AAF-D357-3D5B-3D300F77C79F}"/>
              </a:ext>
            </a:extLst>
          </p:cNvPr>
          <p:cNvGrpSpPr/>
          <p:nvPr/>
        </p:nvGrpSpPr>
        <p:grpSpPr>
          <a:xfrm>
            <a:off x="1343024" y="3233738"/>
            <a:ext cx="1024001" cy="971550"/>
            <a:chOff x="1343024" y="3233738"/>
            <a:chExt cx="1024001" cy="97155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3024" y="3324162"/>
              <a:ext cx="1019175" cy="77152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47850" y="3233738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D3C54A96-A315-80CE-8C34-F896AF4AF1C5}"/>
              </a:ext>
            </a:extLst>
          </p:cNvPr>
          <p:cNvGrpSpPr/>
          <p:nvPr/>
        </p:nvGrpSpPr>
        <p:grpSpPr>
          <a:xfrm>
            <a:off x="3657600" y="3233738"/>
            <a:ext cx="1019175" cy="971550"/>
            <a:chOff x="3657600" y="3233738"/>
            <a:chExt cx="1019175" cy="971550"/>
          </a:xfrm>
        </p:grpSpPr>
        <p:sp>
          <p:nvSpPr>
            <p:cNvPr id="9" name="object 9"/>
            <p:cNvSpPr/>
            <p:nvPr/>
          </p:nvSpPr>
          <p:spPr>
            <a:xfrm>
              <a:off x="3657600" y="3233738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5175" y="3352737"/>
              <a:ext cx="752475" cy="75247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77797" y="4598670"/>
            <a:ext cx="2168683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ArialMT"/>
              </a:rPr>
              <a:t>تجفيف اليدين 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بمنشفة نظيفة أو منديل.</a:t>
            </a:r>
            <a:endParaRPr sz="1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91600" y="4572000"/>
            <a:ext cx="2498804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i="0" u="none" strike="noStrike" baseline="0" dirty="0">
                <a:solidFill>
                  <a:srgbClr val="0070C0"/>
                </a:solidFill>
                <a:latin typeface="ArialMT"/>
              </a:rPr>
              <a:t>تبليل اليدين </a:t>
            </a:r>
            <a:r>
              <a:rPr lang="ar-SA" sz="2000" b="1" i="0" u="none" strike="noStrike" baseline="0" dirty="0">
                <a:solidFill>
                  <a:srgbClr val="C00000"/>
                </a:solidFill>
                <a:latin typeface="ArialMT"/>
              </a:rPr>
              <a:t>بمياه جارية نظيفة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 ثم وضع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الصابون</a:t>
            </a:r>
            <a:r>
              <a:rPr lang="ar-SA" sz="2000" b="0" i="0" u="none" strike="noStrike" baseline="0" dirty="0">
                <a:solidFill>
                  <a:srgbClr val="D0DB4F"/>
                </a:solidFill>
                <a:latin typeface="ArialMT"/>
              </a:rPr>
              <a:t>.</a:t>
            </a:r>
            <a:endParaRPr sz="16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34000" y="4572000"/>
            <a:ext cx="3657600" cy="9393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ArialMT"/>
              </a:rPr>
              <a:t>فرك اليدين </a:t>
            </a:r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ببعضهما بالصابون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000000"/>
                </a:solidFill>
                <a:latin typeface="ArialMT"/>
              </a:rPr>
              <a:t>ظهر اليدين - وبين الأصابع - وتحت الأظافر.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D53B76"/>
                </a:solidFill>
                <a:latin typeface="ArialMT"/>
              </a:rPr>
              <a:t>( لمدة 40 ثانية على الأقل )</a:t>
            </a:r>
            <a:endParaRPr sz="14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48000" y="4689995"/>
            <a:ext cx="2209799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/>
            <a:r>
              <a:rPr lang="ar-SA" sz="2000" b="1" dirty="0">
                <a:solidFill>
                  <a:srgbClr val="0070C0"/>
                </a:solidFill>
                <a:latin typeface="ArialMT"/>
              </a:rPr>
              <a:t>شطف اليدين جيدًا</a:t>
            </a:r>
          </a:p>
          <a:p>
            <a:pPr algn="ctr"/>
            <a:r>
              <a:rPr lang="ar-SA" sz="2000" b="0" i="0" u="none" strike="noStrike" baseline="0" dirty="0">
                <a:solidFill>
                  <a:srgbClr val="C00000"/>
                </a:solidFill>
                <a:latin typeface="ArialMT"/>
              </a:rPr>
              <a:t>تحت الماء النظيف الجاري.</a:t>
            </a:r>
            <a:endParaRPr sz="1600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21218B23-E96C-9BA8-4F44-27E82CCAB38E}"/>
              </a:ext>
            </a:extLst>
          </p:cNvPr>
          <p:cNvGrpSpPr/>
          <p:nvPr/>
        </p:nvGrpSpPr>
        <p:grpSpPr>
          <a:xfrm>
            <a:off x="6705600" y="3262952"/>
            <a:ext cx="1019175" cy="971550"/>
            <a:chOff x="6705600" y="3262952"/>
            <a:chExt cx="1019175" cy="97155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38949" y="3324162"/>
              <a:ext cx="809625" cy="809625"/>
            </a:xfrm>
            <a:prstGeom prst="rect">
              <a:avLst/>
            </a:prstGeom>
          </p:spPr>
        </p:pic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DAC174FA-663E-A1A4-B1C0-9F057CE7F0C1}"/>
                </a:ext>
              </a:extLst>
            </p:cNvPr>
            <p:cNvSpPr/>
            <p:nvPr/>
          </p:nvSpPr>
          <p:spPr>
            <a:xfrm>
              <a:off x="6705600" y="3262952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D9FDDEE9-3E08-D1D5-E4DA-25EFEF400B48}"/>
              </a:ext>
            </a:extLst>
          </p:cNvPr>
          <p:cNvGrpSpPr/>
          <p:nvPr/>
        </p:nvGrpSpPr>
        <p:grpSpPr>
          <a:xfrm>
            <a:off x="9801225" y="3219450"/>
            <a:ext cx="1019175" cy="971550"/>
            <a:chOff x="9801225" y="3219450"/>
            <a:chExt cx="1019175" cy="97155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20299" y="3305112"/>
              <a:ext cx="666750" cy="666750"/>
            </a:xfrm>
            <a:prstGeom prst="rect">
              <a:avLst/>
            </a:prstGeom>
          </p:spPr>
        </p:pic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2BF857EE-FB82-F82F-EC71-7C378891C0EB}"/>
                </a:ext>
              </a:extLst>
            </p:cNvPr>
            <p:cNvSpPr/>
            <p:nvPr/>
          </p:nvSpPr>
          <p:spPr>
            <a:xfrm>
              <a:off x="9801225" y="3219450"/>
              <a:ext cx="1019175" cy="971550"/>
            </a:xfrm>
            <a:custGeom>
              <a:avLst/>
              <a:gdLst/>
              <a:ahLst/>
              <a:cxnLst/>
              <a:rect l="l" t="t" r="r" b="b"/>
              <a:pathLst>
                <a:path w="1019175" h="971550">
                  <a:moveTo>
                    <a:pt x="0" y="485775"/>
                  </a:moveTo>
                  <a:lnTo>
                    <a:pt x="2332" y="438981"/>
                  </a:lnTo>
                  <a:lnTo>
                    <a:pt x="9186" y="393448"/>
                  </a:lnTo>
                  <a:lnTo>
                    <a:pt x="20349" y="349379"/>
                  </a:lnTo>
                  <a:lnTo>
                    <a:pt x="35607" y="306978"/>
                  </a:lnTo>
                  <a:lnTo>
                    <a:pt x="54747" y="266447"/>
                  </a:lnTo>
                  <a:lnTo>
                    <a:pt x="77555" y="227990"/>
                  </a:lnTo>
                  <a:lnTo>
                    <a:pt x="103818" y="191810"/>
                  </a:lnTo>
                  <a:lnTo>
                    <a:pt x="133323" y="158111"/>
                  </a:lnTo>
                  <a:lnTo>
                    <a:pt x="165856" y="127096"/>
                  </a:lnTo>
                  <a:lnTo>
                    <a:pt x="201204" y="98968"/>
                  </a:lnTo>
                  <a:lnTo>
                    <a:pt x="239153" y="73931"/>
                  </a:lnTo>
                  <a:lnTo>
                    <a:pt x="279490" y="52188"/>
                  </a:lnTo>
                  <a:lnTo>
                    <a:pt x="322001" y="33943"/>
                  </a:lnTo>
                  <a:lnTo>
                    <a:pt x="366474" y="19397"/>
                  </a:lnTo>
                  <a:lnTo>
                    <a:pt x="412694" y="8756"/>
                  </a:lnTo>
                  <a:lnTo>
                    <a:pt x="460448" y="2223"/>
                  </a:lnTo>
                  <a:lnTo>
                    <a:pt x="509524" y="0"/>
                  </a:lnTo>
                  <a:lnTo>
                    <a:pt x="558600" y="2223"/>
                  </a:lnTo>
                  <a:lnTo>
                    <a:pt x="606358" y="8756"/>
                  </a:lnTo>
                  <a:lnTo>
                    <a:pt x="652584" y="19397"/>
                  </a:lnTo>
                  <a:lnTo>
                    <a:pt x="697063" y="33943"/>
                  </a:lnTo>
                  <a:lnTo>
                    <a:pt x="739584" y="52188"/>
                  </a:lnTo>
                  <a:lnTo>
                    <a:pt x="779930" y="73931"/>
                  </a:lnTo>
                  <a:lnTo>
                    <a:pt x="817890" y="98968"/>
                  </a:lnTo>
                  <a:lnTo>
                    <a:pt x="853249" y="127096"/>
                  </a:lnTo>
                  <a:lnTo>
                    <a:pt x="885793" y="158111"/>
                  </a:lnTo>
                  <a:lnTo>
                    <a:pt x="915309" y="191810"/>
                  </a:lnTo>
                  <a:lnTo>
                    <a:pt x="941583" y="227990"/>
                  </a:lnTo>
                  <a:lnTo>
                    <a:pt x="964401" y="266447"/>
                  </a:lnTo>
                  <a:lnTo>
                    <a:pt x="983549" y="306978"/>
                  </a:lnTo>
                  <a:lnTo>
                    <a:pt x="998815" y="349379"/>
                  </a:lnTo>
                  <a:lnTo>
                    <a:pt x="1009983" y="393448"/>
                  </a:lnTo>
                  <a:lnTo>
                    <a:pt x="1016841" y="438981"/>
                  </a:lnTo>
                  <a:lnTo>
                    <a:pt x="1019175" y="485775"/>
                  </a:lnTo>
                  <a:lnTo>
                    <a:pt x="1016841" y="532548"/>
                  </a:lnTo>
                  <a:lnTo>
                    <a:pt x="1009983" y="578066"/>
                  </a:lnTo>
                  <a:lnTo>
                    <a:pt x="998815" y="622124"/>
                  </a:lnTo>
                  <a:lnTo>
                    <a:pt x="983549" y="664519"/>
                  </a:lnTo>
                  <a:lnTo>
                    <a:pt x="964401" y="705046"/>
                  </a:lnTo>
                  <a:lnTo>
                    <a:pt x="941583" y="743503"/>
                  </a:lnTo>
                  <a:lnTo>
                    <a:pt x="915309" y="779685"/>
                  </a:lnTo>
                  <a:lnTo>
                    <a:pt x="885793" y="813388"/>
                  </a:lnTo>
                  <a:lnTo>
                    <a:pt x="853249" y="844408"/>
                  </a:lnTo>
                  <a:lnTo>
                    <a:pt x="817890" y="872543"/>
                  </a:lnTo>
                  <a:lnTo>
                    <a:pt x="779930" y="897587"/>
                  </a:lnTo>
                  <a:lnTo>
                    <a:pt x="739584" y="919337"/>
                  </a:lnTo>
                  <a:lnTo>
                    <a:pt x="697063" y="937590"/>
                  </a:lnTo>
                  <a:lnTo>
                    <a:pt x="652584" y="952142"/>
                  </a:lnTo>
                  <a:lnTo>
                    <a:pt x="606358" y="962788"/>
                  </a:lnTo>
                  <a:lnTo>
                    <a:pt x="558600" y="969325"/>
                  </a:lnTo>
                  <a:lnTo>
                    <a:pt x="509524" y="971550"/>
                  </a:lnTo>
                  <a:lnTo>
                    <a:pt x="460448" y="969325"/>
                  </a:lnTo>
                  <a:lnTo>
                    <a:pt x="412694" y="962788"/>
                  </a:lnTo>
                  <a:lnTo>
                    <a:pt x="366474" y="952142"/>
                  </a:lnTo>
                  <a:lnTo>
                    <a:pt x="322001" y="937590"/>
                  </a:lnTo>
                  <a:lnTo>
                    <a:pt x="279490" y="919337"/>
                  </a:lnTo>
                  <a:lnTo>
                    <a:pt x="239153" y="897587"/>
                  </a:lnTo>
                  <a:lnTo>
                    <a:pt x="201204" y="872543"/>
                  </a:lnTo>
                  <a:lnTo>
                    <a:pt x="165856" y="844408"/>
                  </a:lnTo>
                  <a:lnTo>
                    <a:pt x="133323" y="813388"/>
                  </a:lnTo>
                  <a:lnTo>
                    <a:pt x="103818" y="779685"/>
                  </a:lnTo>
                  <a:lnTo>
                    <a:pt x="77555" y="743503"/>
                  </a:lnTo>
                  <a:lnTo>
                    <a:pt x="54747" y="705046"/>
                  </a:lnTo>
                  <a:lnTo>
                    <a:pt x="35607" y="664519"/>
                  </a:lnTo>
                  <a:lnTo>
                    <a:pt x="20349" y="622124"/>
                  </a:lnTo>
                  <a:lnTo>
                    <a:pt x="9186" y="578066"/>
                  </a:lnTo>
                  <a:lnTo>
                    <a:pt x="2332" y="532548"/>
                  </a:lnTo>
                  <a:lnTo>
                    <a:pt x="0" y="485775"/>
                  </a:lnTo>
                  <a:close/>
                </a:path>
              </a:pathLst>
            </a:custGeom>
            <a:ln w="28575">
              <a:solidFill>
                <a:srgbClr val="F1CA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D6B8C50B-84A7-DEF1-D615-9334FCD2B935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921C6F10-8D25-DF29-DADE-877B90F21608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7">
              <a:extLst>
                <a:ext uri="{FF2B5EF4-FFF2-40B4-BE49-F238E27FC236}">
                  <a16:creationId xmlns:a16="http://schemas.microsoft.com/office/drawing/2014/main" id="{E507F268-1689-BC76-F12D-393F48B667E1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">
              <a:extLst>
                <a:ext uri="{FF2B5EF4-FFF2-40B4-BE49-F238E27FC236}">
                  <a16:creationId xmlns:a16="http://schemas.microsoft.com/office/drawing/2014/main" id="{A3A8CDCE-48A5-2F8E-F212-515F87552D5F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الوقاية من العدوى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27E031E3-D255-E5D2-2B61-B55139C6EBE3}"/>
              </a:ext>
            </a:extLst>
          </p:cNvPr>
          <p:cNvSpPr txBox="1"/>
          <p:nvPr/>
        </p:nvSpPr>
        <p:spPr>
          <a:xfrm>
            <a:off x="8706288" y="1876035"/>
            <a:ext cx="2628022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نظافة اليدين: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85800" y="2736376"/>
            <a:ext cx="10439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604" algn="ctr">
              <a:lnSpc>
                <a:spcPct val="100000"/>
              </a:lnSpc>
              <a:spcBef>
                <a:spcPts val="100"/>
              </a:spcBef>
            </a:pPr>
            <a:r>
              <a:rPr lang="ar-SA" sz="2800" b="1" i="0" u="none" strike="noStrike" baseline="0" dirty="0">
                <a:solidFill>
                  <a:srgbClr val="000000"/>
                </a:solidFill>
                <a:latin typeface="ArialMT"/>
              </a:rPr>
              <a:t>هي مواد </a:t>
            </a:r>
            <a:r>
              <a:rPr lang="ar-SA" sz="2800" b="1" i="0" u="none" strike="noStrike" baseline="0" dirty="0">
                <a:solidFill>
                  <a:srgbClr val="F4450F"/>
                </a:solidFill>
                <a:latin typeface="ArialMT"/>
              </a:rPr>
              <a:t>محفزة للمناعة </a:t>
            </a:r>
            <a:r>
              <a:rPr lang="ar-SA" sz="2800" b="1" i="0" u="none" strike="noStrike" baseline="0" dirty="0">
                <a:solidFill>
                  <a:srgbClr val="000000"/>
                </a:solidFill>
                <a:latin typeface="ArialMT"/>
              </a:rPr>
              <a:t>تقي الجسم من الإصابة بالأمراض الخطيرة وتعطى بالحقن أو الفم.</a:t>
            </a:r>
          </a:p>
        </p:txBody>
      </p: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F74FE1FC-3B6B-7BF8-FD43-C4D0A62CF12A}"/>
              </a:ext>
            </a:extLst>
          </p:cNvPr>
          <p:cNvGrpSpPr/>
          <p:nvPr/>
        </p:nvGrpSpPr>
        <p:grpSpPr>
          <a:xfrm>
            <a:off x="2209800" y="4143375"/>
            <a:ext cx="2792896" cy="1421984"/>
            <a:chOff x="2209800" y="4143375"/>
            <a:chExt cx="2792896" cy="1421984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4143375"/>
              <a:ext cx="990600" cy="942975"/>
            </a:xfrm>
            <a:prstGeom prst="rect">
              <a:avLst/>
            </a:prstGeom>
          </p:spPr>
        </p:pic>
        <p:sp>
          <p:nvSpPr>
            <p:cNvPr id="9" name="object 9"/>
            <p:cNvSpPr txBox="1"/>
            <p:nvPr/>
          </p:nvSpPr>
          <p:spPr>
            <a:xfrm>
              <a:off x="2209800" y="5179997"/>
              <a:ext cx="2792896" cy="385362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/>
              <a:r>
                <a:rPr lang="ar-SA" sz="2400" dirty="0">
                  <a:solidFill>
                    <a:srgbClr val="D53B76"/>
                  </a:solidFill>
                  <a:latin typeface="ArialMT"/>
                </a:rPr>
                <a:t>تطعيم الإنفلونزا الموسمية</a:t>
              </a:r>
              <a:endParaRPr sz="2400" dirty="0">
                <a:solidFill>
                  <a:srgbClr val="D53B76"/>
                </a:solidFill>
                <a:latin typeface="ArialMT"/>
              </a:endParaRP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DD3941EA-B7C8-42E2-4B41-DFCCF964F156}"/>
              </a:ext>
            </a:extLst>
          </p:cNvPr>
          <p:cNvGrpSpPr/>
          <p:nvPr/>
        </p:nvGrpSpPr>
        <p:grpSpPr>
          <a:xfrm>
            <a:off x="5535295" y="4143375"/>
            <a:ext cx="1483360" cy="1421984"/>
            <a:chOff x="5535295" y="4143375"/>
            <a:chExt cx="1483360" cy="142198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1675" y="4143375"/>
              <a:ext cx="990600" cy="942975"/>
            </a:xfrm>
            <a:prstGeom prst="rect">
              <a:avLst/>
            </a:prstGeom>
          </p:spPr>
        </p:pic>
        <p:sp>
          <p:nvSpPr>
            <p:cNvPr id="10" name="object 10"/>
            <p:cNvSpPr txBox="1"/>
            <p:nvPr/>
          </p:nvSpPr>
          <p:spPr>
            <a:xfrm>
              <a:off x="5535295" y="5179997"/>
              <a:ext cx="1483360" cy="385362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ar-SA" sz="2400" dirty="0">
                  <a:solidFill>
                    <a:srgbClr val="D53B76"/>
                  </a:solidFill>
                  <a:latin typeface="ArialMT"/>
                </a:rPr>
                <a:t>تطعيم الحصبة</a:t>
              </a:r>
              <a:endParaRPr sz="2400" dirty="0">
                <a:solidFill>
                  <a:srgbClr val="D53B76"/>
                </a:solidFill>
                <a:latin typeface="ArialMT"/>
              </a:endParaRP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499A5A0-508E-3046-8366-52DCE4595DEA}"/>
              </a:ext>
            </a:extLst>
          </p:cNvPr>
          <p:cNvGrpSpPr/>
          <p:nvPr/>
        </p:nvGrpSpPr>
        <p:grpSpPr>
          <a:xfrm>
            <a:off x="7734727" y="4143375"/>
            <a:ext cx="2794796" cy="1805743"/>
            <a:chOff x="7734727" y="4143375"/>
            <a:chExt cx="2794796" cy="1805743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43925" y="4143375"/>
              <a:ext cx="990600" cy="942975"/>
            </a:xfrm>
            <a:prstGeom prst="rect">
              <a:avLst/>
            </a:prstGeom>
          </p:spPr>
        </p:pic>
        <p:sp>
          <p:nvSpPr>
            <p:cNvPr id="11" name="object 11"/>
            <p:cNvSpPr txBox="1"/>
            <p:nvPr/>
          </p:nvSpPr>
          <p:spPr>
            <a:xfrm>
              <a:off x="7734727" y="5181600"/>
              <a:ext cx="2794796" cy="767518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ar-SA" sz="2400" b="0" i="0" u="none" strike="noStrike" baseline="0" dirty="0">
                  <a:solidFill>
                    <a:srgbClr val="D53B76"/>
                  </a:solidFill>
                  <a:latin typeface="ArialMT"/>
                </a:rPr>
                <a:t>تطعيم جدري الماء</a:t>
              </a:r>
            </a:p>
            <a:p>
              <a:pPr marL="12700" algn="ctr">
                <a:lnSpc>
                  <a:spcPct val="100000"/>
                </a:lnSpc>
                <a:spcBef>
                  <a:spcPts val="125"/>
                </a:spcBef>
              </a:pPr>
              <a:r>
                <a:rPr lang="ar-SA" sz="2400" b="0" i="0" u="none" strike="noStrike" baseline="0" dirty="0">
                  <a:solidFill>
                    <a:srgbClr val="002060"/>
                  </a:solidFill>
                  <a:latin typeface="ArialMT"/>
                </a:rPr>
                <a:t> (العنقز)</a:t>
              </a:r>
              <a:endParaRPr dirty="0">
                <a:solidFill>
                  <a:srgbClr val="002060"/>
                </a:solidFill>
                <a:latin typeface="Abadi" panose="020B0604020104020204" pitchFamily="34" charset="0"/>
                <a:cs typeface="Arial"/>
              </a:endParaRPr>
            </a:p>
          </p:txBody>
        </p:sp>
      </p:grpSp>
      <p:sp>
        <p:nvSpPr>
          <p:cNvPr id="12" name="object 4">
            <a:extLst>
              <a:ext uri="{FF2B5EF4-FFF2-40B4-BE49-F238E27FC236}">
                <a16:creationId xmlns:a16="http://schemas.microsoft.com/office/drawing/2014/main" id="{8AB58CE3-0FCA-EAE0-487D-B443319B746D}"/>
              </a:ext>
            </a:extLst>
          </p:cNvPr>
          <p:cNvSpPr txBox="1"/>
          <p:nvPr/>
        </p:nvSpPr>
        <p:spPr>
          <a:xfrm>
            <a:off x="8077200" y="3301364"/>
            <a:ext cx="274902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ar-SA" sz="2800" b="1" i="0" u="sng" strike="noStrike" baseline="0" dirty="0">
                <a:solidFill>
                  <a:srgbClr val="C00000"/>
                </a:solidFill>
                <a:latin typeface="ArialMT"/>
              </a:rPr>
              <a:t>أمثلة على التطعيمات:</a:t>
            </a:r>
            <a:endParaRPr sz="2800" b="1" u="sng" dirty="0">
              <a:solidFill>
                <a:srgbClr val="C00000"/>
              </a:solidFill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988C84A8-860B-4584-B230-4DCD19BEBD77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C85096CF-92B6-9E54-5EEF-FAD7AD84612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1ADACF77-6329-72E2-9C54-049EAA963FA6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">
              <a:extLst>
                <a:ext uri="{FF2B5EF4-FFF2-40B4-BE49-F238E27FC236}">
                  <a16:creationId xmlns:a16="http://schemas.microsoft.com/office/drawing/2014/main" id="{9905C470-448C-D628-3A0C-2902B33D15BD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i="0" u="none" strike="noStrike" baseline="0" dirty="0">
                  <a:solidFill>
                    <a:srgbClr val="068E68"/>
                  </a:solidFill>
                  <a:latin typeface="Arial-BoldMT"/>
                </a:rPr>
                <a:t>الوقاية من العدوى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2935F62-F462-270F-B788-C90B18677815}"/>
              </a:ext>
            </a:extLst>
          </p:cNvPr>
          <p:cNvSpPr txBox="1"/>
          <p:nvPr/>
        </p:nvSpPr>
        <p:spPr>
          <a:xfrm>
            <a:off x="8839200" y="2033025"/>
            <a:ext cx="2628022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التطعيمات: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162800" y="2789006"/>
            <a:ext cx="3180942" cy="44178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r>
              <a:rPr lang="ar-SA" sz="2800" b="0" i="0" u="none" strike="noStrike" baseline="0" dirty="0">
                <a:solidFill>
                  <a:srgbClr val="616161"/>
                </a:solidFill>
                <a:latin typeface="ArialMT"/>
              </a:rPr>
              <a:t>التغذية هي أساس الصحة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2895600"/>
            <a:ext cx="2298595" cy="2537114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FCD1AE54-8603-2884-5887-80D4F9838A03}"/>
              </a:ext>
            </a:extLst>
          </p:cNvPr>
          <p:cNvSpPr txBox="1"/>
          <p:nvPr/>
        </p:nvSpPr>
        <p:spPr>
          <a:xfrm>
            <a:off x="3163570" y="3353568"/>
            <a:ext cx="8037830" cy="38023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2400" b="0" i="0" u="none" strike="noStrike" baseline="0" dirty="0">
                <a:latin typeface="ArialMT"/>
              </a:rPr>
              <a:t>حيث تحتاج الطالبة إلى تغذية صحية سليمة تشمل العناصر الغذائية المتنوعة</a:t>
            </a:r>
            <a:endParaRPr sz="2400" dirty="0">
              <a:latin typeface="Abadi" panose="020B0604020104020204" pitchFamily="34" charset="0"/>
              <a:cs typeface="Arial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2D99F60-7298-CD6D-C5E5-8BF7A5D6EDE8}"/>
              </a:ext>
            </a:extLst>
          </p:cNvPr>
          <p:cNvSpPr txBox="1"/>
          <p:nvPr/>
        </p:nvSpPr>
        <p:spPr>
          <a:xfrm>
            <a:off x="5715000" y="3851349"/>
            <a:ext cx="2544075" cy="18575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C00000"/>
                </a:solidFill>
                <a:latin typeface="ArialMT"/>
              </a:rPr>
              <a:t>الكربوهيدرات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F4450F"/>
                </a:solidFill>
                <a:latin typeface="ArialMT"/>
              </a:rPr>
              <a:t>البروتينات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0070C0"/>
                </a:solidFill>
                <a:latin typeface="ArialMT"/>
              </a:rPr>
              <a:t>الدهون</a:t>
            </a:r>
            <a:endParaRPr lang="ar-SA" sz="240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002060"/>
                </a:solidFill>
                <a:latin typeface="ArialMT"/>
              </a:rPr>
              <a:t>الفيتامينات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ar-SA" sz="2400" b="0" i="0" u="none" strike="noStrike" baseline="0" dirty="0">
                <a:solidFill>
                  <a:srgbClr val="59BA9B"/>
                </a:solidFill>
                <a:latin typeface="ArialMT"/>
              </a:rPr>
              <a:t>العناصر المعدنية</a:t>
            </a:r>
            <a:endParaRPr sz="240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16D0C289-E925-F711-0C2A-1EB49DAEB02D}"/>
              </a:ext>
            </a:extLst>
          </p:cNvPr>
          <p:cNvSpPr txBox="1"/>
          <p:nvPr/>
        </p:nvSpPr>
        <p:spPr>
          <a:xfrm>
            <a:off x="5715000" y="5844655"/>
            <a:ext cx="2891765" cy="44178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ctr"/>
            <a:r>
              <a:rPr lang="ar-SA" sz="2800" b="0" i="0" u="none" strike="noStrike" baseline="0" dirty="0">
                <a:latin typeface="ArialMT"/>
              </a:rPr>
              <a:t>من أجل النمو الصحي.</a:t>
            </a:r>
            <a:endParaRPr sz="2800" dirty="0">
              <a:latin typeface="Abadi" panose="020B0604020104020204" pitchFamily="34" charset="0"/>
              <a:cs typeface="Arial"/>
            </a:endParaRPr>
          </a:p>
        </p:txBody>
      </p: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0F95FB98-3BBD-E168-7F0F-63865F20628F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B54889E7-EC99-25C5-14B8-5F9B403F7A82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6DAD7504-FA18-78D0-E446-AE04111B9A69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">
              <a:extLst>
                <a:ext uri="{FF2B5EF4-FFF2-40B4-BE49-F238E27FC236}">
                  <a16:creationId xmlns:a16="http://schemas.microsoft.com/office/drawing/2014/main" id="{B7B6B1E8-6BBD-ED16-F91E-F3ABA5569478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6A1B1DBC-3BA0-052F-A111-08066B90E2A5}"/>
              </a:ext>
            </a:extLst>
          </p:cNvPr>
          <p:cNvSpPr txBox="1"/>
          <p:nvPr/>
        </p:nvSpPr>
        <p:spPr>
          <a:xfrm>
            <a:off x="8915400" y="2110244"/>
            <a:ext cx="2628022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التغذية الصحية: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build="p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784D0826-1BCB-C530-CB9C-C7B70B1B266D}"/>
              </a:ext>
            </a:extLst>
          </p:cNvPr>
          <p:cNvGrpSpPr/>
          <p:nvPr/>
        </p:nvGrpSpPr>
        <p:grpSpPr>
          <a:xfrm>
            <a:off x="7848600" y="4867414"/>
            <a:ext cx="2267401" cy="1066283"/>
            <a:chOff x="8272837" y="4867414"/>
            <a:chExt cx="2267401" cy="1066283"/>
          </a:xfrm>
        </p:grpSpPr>
        <p:sp>
          <p:nvSpPr>
            <p:cNvPr id="6" name="object 6"/>
            <p:cNvSpPr txBox="1"/>
            <p:nvPr/>
          </p:nvSpPr>
          <p:spPr>
            <a:xfrm>
              <a:off x="8272837" y="5613096"/>
              <a:ext cx="226740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ar-SA" sz="2000" dirty="0"/>
                <a:t>تقي من الأمراض المزمنة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17" name="object 11">
              <a:extLst>
                <a:ext uri="{FF2B5EF4-FFF2-40B4-BE49-F238E27FC236}">
                  <a16:creationId xmlns:a16="http://schemas.microsoft.com/office/drawing/2014/main" id="{DE044806-5B8B-7BCC-6D20-674226458A8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58862" y="4867414"/>
              <a:ext cx="895350" cy="729145"/>
            </a:xfrm>
            <a:prstGeom prst="rect">
              <a:avLst/>
            </a:prstGeom>
          </p:spPr>
        </p:pic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F1151DAF-F0F9-9C24-EB5A-C355B9A44AFE}"/>
              </a:ext>
            </a:extLst>
          </p:cNvPr>
          <p:cNvGrpSpPr/>
          <p:nvPr/>
        </p:nvGrpSpPr>
        <p:grpSpPr>
          <a:xfrm>
            <a:off x="9994306" y="3338029"/>
            <a:ext cx="1181722" cy="1082793"/>
            <a:chOff x="9994306" y="3338029"/>
            <a:chExt cx="1181722" cy="1082793"/>
          </a:xfrm>
        </p:grpSpPr>
        <p:sp>
          <p:nvSpPr>
            <p:cNvPr id="9" name="object 9"/>
            <p:cNvSpPr txBox="1"/>
            <p:nvPr/>
          </p:nvSpPr>
          <p:spPr>
            <a:xfrm>
              <a:off x="9994306" y="4100221"/>
              <a:ext cx="1181722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ar-SA" sz="2000" dirty="0"/>
                <a:t>تحسن المزاج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18" name="object 11">
              <a:extLst>
                <a:ext uri="{FF2B5EF4-FFF2-40B4-BE49-F238E27FC236}">
                  <a16:creationId xmlns:a16="http://schemas.microsoft.com/office/drawing/2014/main" id="{55B016BB-1C38-01A6-D16A-BEED9A008F5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34600" y="3338029"/>
              <a:ext cx="895350" cy="729145"/>
            </a:xfrm>
            <a:prstGeom prst="rect">
              <a:avLst/>
            </a:prstGeom>
          </p:spPr>
        </p:pic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AAE22842-24B7-B4E4-CCB4-93F17DBCEECC}"/>
              </a:ext>
            </a:extLst>
          </p:cNvPr>
          <p:cNvGrpSpPr/>
          <p:nvPr/>
        </p:nvGrpSpPr>
        <p:grpSpPr>
          <a:xfrm>
            <a:off x="7086600" y="3312691"/>
            <a:ext cx="1977741" cy="1108131"/>
            <a:chOff x="7392402" y="3312691"/>
            <a:chExt cx="1977741" cy="1108131"/>
          </a:xfrm>
        </p:grpSpPr>
        <p:sp>
          <p:nvSpPr>
            <p:cNvPr id="7" name="object 7"/>
            <p:cNvSpPr txBox="1"/>
            <p:nvPr/>
          </p:nvSpPr>
          <p:spPr>
            <a:xfrm>
              <a:off x="7392402" y="4100221"/>
              <a:ext cx="197774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/>
              <a:r>
                <a:rPr lang="ar-SA" sz="2000" dirty="0"/>
                <a:t>تمد الجسم بالطاقة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19" name="object 11">
              <a:extLst>
                <a:ext uri="{FF2B5EF4-FFF2-40B4-BE49-F238E27FC236}">
                  <a16:creationId xmlns:a16="http://schemas.microsoft.com/office/drawing/2014/main" id="{2BE2C78F-C9A4-D909-99DA-31426E97F1C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2184" y="3312691"/>
              <a:ext cx="895350" cy="729145"/>
            </a:xfrm>
            <a:prstGeom prst="rect">
              <a:avLst/>
            </a:prstGeom>
          </p:spPr>
        </p:pic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2051B150-F37A-50DE-6C06-458EDF8A3A7E}"/>
              </a:ext>
            </a:extLst>
          </p:cNvPr>
          <p:cNvGrpSpPr/>
          <p:nvPr/>
        </p:nvGrpSpPr>
        <p:grpSpPr>
          <a:xfrm>
            <a:off x="4452576" y="3435015"/>
            <a:ext cx="1793329" cy="989223"/>
            <a:chOff x="4452576" y="3435015"/>
            <a:chExt cx="1793329" cy="989223"/>
          </a:xfrm>
        </p:grpSpPr>
        <p:sp>
          <p:nvSpPr>
            <p:cNvPr id="4" name="object 4"/>
            <p:cNvSpPr txBox="1"/>
            <p:nvPr/>
          </p:nvSpPr>
          <p:spPr>
            <a:xfrm>
              <a:off x="4452576" y="4103637"/>
              <a:ext cx="179332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ar-SA" sz="2000" dirty="0"/>
                <a:t>تساهم في نمو الجسم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20" name="object 11">
              <a:extLst>
                <a:ext uri="{FF2B5EF4-FFF2-40B4-BE49-F238E27FC236}">
                  <a16:creationId xmlns:a16="http://schemas.microsoft.com/office/drawing/2014/main" id="{D1CC6BBC-A592-AE36-6E6E-41B0EFAEF24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00600" y="3435015"/>
              <a:ext cx="895350" cy="729145"/>
            </a:xfrm>
            <a:prstGeom prst="rect">
              <a:avLst/>
            </a:prstGeom>
          </p:spPr>
        </p:pic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E99FC847-8C4B-20D3-3B67-586204DC02DE}"/>
              </a:ext>
            </a:extLst>
          </p:cNvPr>
          <p:cNvGrpSpPr/>
          <p:nvPr/>
        </p:nvGrpSpPr>
        <p:grpSpPr>
          <a:xfrm>
            <a:off x="1015972" y="3393142"/>
            <a:ext cx="2114141" cy="1055502"/>
            <a:chOff x="1015972" y="3393142"/>
            <a:chExt cx="2114141" cy="1055502"/>
          </a:xfrm>
        </p:grpSpPr>
        <p:sp>
          <p:nvSpPr>
            <p:cNvPr id="8" name="object 8"/>
            <p:cNvSpPr txBox="1"/>
            <p:nvPr/>
          </p:nvSpPr>
          <p:spPr>
            <a:xfrm>
              <a:off x="1015972" y="4128043"/>
              <a:ext cx="2114141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/>
              <a:r>
                <a:rPr lang="ar-SA" sz="2000" dirty="0"/>
                <a:t>تنمي القدرات العقلية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21" name="object 11">
              <a:extLst>
                <a:ext uri="{FF2B5EF4-FFF2-40B4-BE49-F238E27FC236}">
                  <a16:creationId xmlns:a16="http://schemas.microsoft.com/office/drawing/2014/main" id="{F32308A5-63A3-FF43-F08C-EDA5B4989DA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400" y="3393142"/>
              <a:ext cx="895350" cy="729145"/>
            </a:xfrm>
            <a:prstGeom prst="rect">
              <a:avLst/>
            </a:prstGeom>
          </p:spPr>
        </p:pic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7FB22F16-BC73-5269-35E1-A9AAD0AB344F}"/>
              </a:ext>
            </a:extLst>
          </p:cNvPr>
          <p:cNvGrpSpPr/>
          <p:nvPr/>
        </p:nvGrpSpPr>
        <p:grpSpPr>
          <a:xfrm>
            <a:off x="2133600" y="4824821"/>
            <a:ext cx="3473449" cy="1124265"/>
            <a:chOff x="2946654" y="4824821"/>
            <a:chExt cx="3473449" cy="1124265"/>
          </a:xfrm>
        </p:grpSpPr>
        <p:sp>
          <p:nvSpPr>
            <p:cNvPr id="5" name="object 5"/>
            <p:cNvSpPr txBox="1"/>
            <p:nvPr/>
          </p:nvSpPr>
          <p:spPr>
            <a:xfrm>
              <a:off x="2946654" y="5628485"/>
              <a:ext cx="347344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/>
              <a:r>
                <a:rPr lang="ar-SA" sz="2000" dirty="0"/>
                <a:t>تساعد على الحفاظ على الوزن الصحي</a:t>
              </a:r>
              <a:endParaRPr sz="2000" dirty="0">
                <a:latin typeface="Abadi" panose="020B0604020104020204" pitchFamily="34" charset="0"/>
                <a:cs typeface="Arial"/>
              </a:endParaRPr>
            </a:p>
          </p:txBody>
        </p:sp>
        <p:pic>
          <p:nvPicPr>
            <p:cNvPr id="22" name="object 11">
              <a:extLst>
                <a:ext uri="{FF2B5EF4-FFF2-40B4-BE49-F238E27FC236}">
                  <a16:creationId xmlns:a16="http://schemas.microsoft.com/office/drawing/2014/main" id="{EF3D8A9B-6E7E-1F53-5081-EC02CA28B95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84370" y="4824821"/>
              <a:ext cx="895350" cy="729145"/>
            </a:xfrm>
            <a:prstGeom prst="rect">
              <a:avLst/>
            </a:prstGeom>
          </p:spPr>
        </p:pic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B8DD0189-2002-93B6-05C9-9D1BACEA13D2}"/>
              </a:ext>
            </a:extLst>
          </p:cNvPr>
          <p:cNvGrpSpPr/>
          <p:nvPr/>
        </p:nvGrpSpPr>
        <p:grpSpPr>
          <a:xfrm>
            <a:off x="4186300" y="890650"/>
            <a:ext cx="4514850" cy="838200"/>
            <a:chOff x="4186300" y="890650"/>
            <a:chExt cx="4514850" cy="838200"/>
          </a:xfrm>
        </p:grpSpPr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6E6248FF-D2D4-8EA8-A9E0-94ADD9ABECE7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4375023" y="0"/>
                  </a:moveTo>
                  <a:lnTo>
                    <a:pt x="139700" y="0"/>
                  </a:lnTo>
                  <a:lnTo>
                    <a:pt x="95520" y="7116"/>
                  </a:lnTo>
                  <a:lnTo>
                    <a:pt x="57168" y="26936"/>
                  </a:lnTo>
                  <a:lnTo>
                    <a:pt x="26936" y="57168"/>
                  </a:lnTo>
                  <a:lnTo>
                    <a:pt x="7116" y="95520"/>
                  </a:lnTo>
                  <a:lnTo>
                    <a:pt x="0" y="139700"/>
                  </a:lnTo>
                  <a:lnTo>
                    <a:pt x="0" y="698373"/>
                  </a:lnTo>
                  <a:lnTo>
                    <a:pt x="7116" y="742565"/>
                  </a:lnTo>
                  <a:lnTo>
                    <a:pt x="26936" y="780949"/>
                  </a:lnTo>
                  <a:lnTo>
                    <a:pt x="57168" y="811219"/>
                  </a:lnTo>
                  <a:lnTo>
                    <a:pt x="95520" y="831070"/>
                  </a:lnTo>
                  <a:lnTo>
                    <a:pt x="139700" y="838200"/>
                  </a:lnTo>
                  <a:lnTo>
                    <a:pt x="4375023" y="838200"/>
                  </a:lnTo>
                  <a:lnTo>
                    <a:pt x="4419215" y="831070"/>
                  </a:lnTo>
                  <a:lnTo>
                    <a:pt x="4457599" y="811219"/>
                  </a:lnTo>
                  <a:lnTo>
                    <a:pt x="4487869" y="780949"/>
                  </a:lnTo>
                  <a:lnTo>
                    <a:pt x="4507720" y="742565"/>
                  </a:lnTo>
                  <a:lnTo>
                    <a:pt x="4514850" y="698373"/>
                  </a:lnTo>
                  <a:lnTo>
                    <a:pt x="4514850" y="139700"/>
                  </a:lnTo>
                  <a:lnTo>
                    <a:pt x="4507720" y="95520"/>
                  </a:lnTo>
                  <a:lnTo>
                    <a:pt x="4487869" y="57168"/>
                  </a:lnTo>
                  <a:lnTo>
                    <a:pt x="4457599" y="26936"/>
                  </a:lnTo>
                  <a:lnTo>
                    <a:pt x="4419215" y="7116"/>
                  </a:lnTo>
                  <a:lnTo>
                    <a:pt x="4375023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0D03894E-39BA-1D90-BF55-9B9C47EEA118}"/>
                </a:ext>
              </a:extLst>
            </p:cNvPr>
            <p:cNvSpPr/>
            <p:nvPr/>
          </p:nvSpPr>
          <p:spPr>
            <a:xfrm>
              <a:off x="4186300" y="890650"/>
              <a:ext cx="4514850" cy="838200"/>
            </a:xfrm>
            <a:custGeom>
              <a:avLst/>
              <a:gdLst/>
              <a:ahLst/>
              <a:cxnLst/>
              <a:rect l="l" t="t" r="r" b="b"/>
              <a:pathLst>
                <a:path w="451485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4375023" y="0"/>
                  </a:lnTo>
                  <a:lnTo>
                    <a:pt x="4419215" y="7116"/>
                  </a:lnTo>
                  <a:lnTo>
                    <a:pt x="4457599" y="26936"/>
                  </a:lnTo>
                  <a:lnTo>
                    <a:pt x="4487869" y="57168"/>
                  </a:lnTo>
                  <a:lnTo>
                    <a:pt x="4507720" y="95520"/>
                  </a:lnTo>
                  <a:lnTo>
                    <a:pt x="4514850" y="139700"/>
                  </a:lnTo>
                  <a:lnTo>
                    <a:pt x="4514850" y="698373"/>
                  </a:lnTo>
                  <a:lnTo>
                    <a:pt x="4507720" y="742565"/>
                  </a:lnTo>
                  <a:lnTo>
                    <a:pt x="4487869" y="780949"/>
                  </a:lnTo>
                  <a:lnTo>
                    <a:pt x="4457599" y="811219"/>
                  </a:lnTo>
                  <a:lnTo>
                    <a:pt x="4419215" y="831070"/>
                  </a:lnTo>
                  <a:lnTo>
                    <a:pt x="4375023" y="838200"/>
                  </a:lnTo>
                  <a:lnTo>
                    <a:pt x="139700" y="838200"/>
                  </a:lnTo>
                  <a:lnTo>
                    <a:pt x="95520" y="831070"/>
                  </a:lnTo>
                  <a:lnTo>
                    <a:pt x="57168" y="811219"/>
                  </a:lnTo>
                  <a:lnTo>
                    <a:pt x="26936" y="780949"/>
                  </a:lnTo>
                  <a:lnTo>
                    <a:pt x="7116" y="742565"/>
                  </a:lnTo>
                  <a:lnTo>
                    <a:pt x="0" y="698373"/>
                  </a:lnTo>
                  <a:lnTo>
                    <a:pt x="0" y="139700"/>
                  </a:lnTo>
                  <a:close/>
                </a:path>
              </a:pathLst>
            </a:custGeom>
            <a:ln w="25400">
              <a:solidFill>
                <a:srgbClr val="6A4B6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">
              <a:extLst>
                <a:ext uri="{FF2B5EF4-FFF2-40B4-BE49-F238E27FC236}">
                  <a16:creationId xmlns:a16="http://schemas.microsoft.com/office/drawing/2014/main" id="{47B194E6-C4E3-BE07-0DE0-6B2620235D8B}"/>
                </a:ext>
              </a:extLst>
            </p:cNvPr>
            <p:cNvSpPr txBox="1">
              <a:spLocks/>
            </p:cNvSpPr>
            <p:nvPr/>
          </p:nvSpPr>
          <p:spPr>
            <a:xfrm>
              <a:off x="5235448" y="1066800"/>
              <a:ext cx="2308352" cy="44435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>
              <a:lvl1pPr>
                <a:defRPr>
                  <a:latin typeface="Abadi" panose="020B0604020104020204" pitchFamily="34" charset="0"/>
                  <a:ea typeface="+mj-ea"/>
                  <a:cs typeface="+mj-cs"/>
                </a:defRPr>
              </a:lvl1pPr>
            </a:lstStyle>
            <a:p>
              <a:pPr algn="ctr" rtl="1">
                <a:spcBef>
                  <a:spcPts val="105"/>
                </a:spcBef>
              </a:pPr>
              <a:r>
                <a:rPr lang="ar-SA" sz="2800" b="1" kern="0" dirty="0">
                  <a:solidFill>
                    <a:srgbClr val="068E68"/>
                  </a:solidFill>
                  <a:latin typeface="Arial-BoldMT"/>
                </a:rPr>
                <a:t>تعزيز الصحة</a:t>
              </a:r>
              <a:endParaRPr lang="ar-SA" sz="2800" kern="0" spc="-1135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CED28B4-132C-19FD-8D76-0B1F9FA43C04}"/>
              </a:ext>
            </a:extLst>
          </p:cNvPr>
          <p:cNvSpPr txBox="1"/>
          <p:nvPr/>
        </p:nvSpPr>
        <p:spPr>
          <a:xfrm>
            <a:off x="8982300" y="2165676"/>
            <a:ext cx="2628022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ar-SA"/>
            </a:defPPr>
            <a:lvl1pPr>
              <a:lnSpc>
                <a:spcPct val="107000"/>
              </a:lnSpc>
              <a:spcAft>
                <a:spcPts val="800"/>
              </a:spcAft>
              <a:defRPr sz="2400" b="1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ar-SA" dirty="0"/>
              <a:t>أهمية التغذية الصحية: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1126</Words>
  <Application>Microsoft Office PowerPoint</Application>
  <PresentationFormat>شاشة عريضة</PresentationFormat>
  <Paragraphs>184</Paragraphs>
  <Slides>25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1" baseType="lpstr">
      <vt:lpstr>Abadi</vt:lpstr>
      <vt:lpstr>Arial</vt:lpstr>
      <vt:lpstr>Arial-BoldMT</vt:lpstr>
      <vt:lpstr>ArialMT</vt:lpstr>
      <vt:lpstr>Calibri</vt:lpstr>
      <vt:lpstr>Office Theme</vt:lpstr>
      <vt:lpstr>عرض تقديمي في PowerPoint</vt:lpstr>
      <vt:lpstr>المحتويات:</vt:lpstr>
      <vt:lpstr>تعريف الصحة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:المصادر</vt:lpstr>
      <vt:lpstr>شكرا لحسن استماعكم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علي بن عيسى الزهراني</dc:creator>
  <cp:lastModifiedBy>د. علي بن عيسى الزهراني</cp:lastModifiedBy>
  <cp:revision>45</cp:revision>
  <dcterms:created xsi:type="dcterms:W3CDTF">2023-10-02T17:09:09Z</dcterms:created>
  <dcterms:modified xsi:type="dcterms:W3CDTF">2023-10-03T05:28:20Z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2023-08-27T00:00:00Z</vt:filetime>
  </property>
  <property fmtid="{D5CDD505-2E9C-101B-9397-08002B2CF9AE}" pid="3" name="LastSaved">
    <vt:filetime>2023-10-02T00:00:00Z</vt:filetime>
  </property>
</Properties>
</file>