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5167D-80AB-4AFC-B7C3-37978B0F2365}" type="datetimeFigureOut">
              <a:rPr lang="ar-SA" smtClean="0"/>
              <a:t>05/06/34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AD1F4-5155-4BDB-BD7A-2E378315FE1C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0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21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3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4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5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6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7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8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9.GIF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(3:4)‏</PresentationFormat>
  <Paragraphs>0</Paragraphs>
  <Slides>21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2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DDEST</dc:creator>
  <cp:lastModifiedBy>DDEST</cp:lastModifiedBy>
  <cp:revision>1</cp:revision>
  <dcterms:created xsi:type="dcterms:W3CDTF">2013-04-15T16:36:51Z</dcterms:created>
  <dcterms:modified xsi:type="dcterms:W3CDTF">2013-04-15T16:37:37Z</dcterms:modified>
</cp:coreProperties>
</file>