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8A059-FAF6-49FD-917F-002BF91F9069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C51AD-50F2-4D96-8E0D-05B7B84F3EF5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عرض على الشاشة (3:4)‏</PresentationFormat>
  <Paragraphs>0</Paragraphs>
  <Slides>26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27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DDEST</dc:creator>
  <cp:lastModifiedBy>DDEST</cp:lastModifiedBy>
  <cp:revision>1</cp:revision>
  <dcterms:created xsi:type="dcterms:W3CDTF">2013-04-15T16:34:45Z</dcterms:created>
  <dcterms:modified xsi:type="dcterms:W3CDTF">2013-04-15T16:35:55Z</dcterms:modified>
</cp:coreProperties>
</file>