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 showGuides="1">
      <p:cViewPr varScale="1">
        <p:scale>
          <a:sx n="89" d="100"/>
          <a:sy n="89" d="100"/>
        </p:scale>
        <p:origin x="28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2061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8880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360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3485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019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615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288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6512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1665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3118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911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EE97A-A1E5-4C3E-B9E2-906DF8740CEF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AC0E7-9A64-40BE-80AB-E91075704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716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">
            <a:extLst>
              <a:ext uri="{FF2B5EF4-FFF2-40B4-BE49-F238E27FC236}">
                <a16:creationId xmlns:a16="http://schemas.microsoft.com/office/drawing/2014/main" id="{D6C3AAAA-3DF0-4668-8B57-4D5E80CB92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13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0">
            <a:extLst>
              <a:ext uri="{FF2B5EF4-FFF2-40B4-BE49-F238E27FC236}">
                <a16:creationId xmlns:a16="http://schemas.microsoft.com/office/drawing/2014/main" id="{7A1DC291-81DE-44F5-A7EA-8AF379D8612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79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1">
            <a:extLst>
              <a:ext uri="{FF2B5EF4-FFF2-40B4-BE49-F238E27FC236}">
                <a16:creationId xmlns:a16="http://schemas.microsoft.com/office/drawing/2014/main" id="{C2B622D1-77ED-466C-84E8-69CF932EA8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95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2">
            <a:extLst>
              <a:ext uri="{FF2B5EF4-FFF2-40B4-BE49-F238E27FC236}">
                <a16:creationId xmlns:a16="http://schemas.microsoft.com/office/drawing/2014/main" id="{54057E0B-0831-4616-8632-728449DC92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03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3">
            <a:extLst>
              <a:ext uri="{FF2B5EF4-FFF2-40B4-BE49-F238E27FC236}">
                <a16:creationId xmlns:a16="http://schemas.microsoft.com/office/drawing/2014/main" id="{A2807D3B-C2B5-4D8B-BEEC-C505073526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30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4">
            <a:extLst>
              <a:ext uri="{FF2B5EF4-FFF2-40B4-BE49-F238E27FC236}">
                <a16:creationId xmlns:a16="http://schemas.microsoft.com/office/drawing/2014/main" id="{9174EE2C-8B12-4DD6-839D-7E972936EA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09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5">
            <a:extLst>
              <a:ext uri="{FF2B5EF4-FFF2-40B4-BE49-F238E27FC236}">
                <a16:creationId xmlns:a16="http://schemas.microsoft.com/office/drawing/2014/main" id="{75F82A30-543C-48D3-B67C-B5110BD585F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44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6">
            <a:extLst>
              <a:ext uri="{FF2B5EF4-FFF2-40B4-BE49-F238E27FC236}">
                <a16:creationId xmlns:a16="http://schemas.microsoft.com/office/drawing/2014/main" id="{A3C45380-EF76-49E9-8287-44E3BF60B1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90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7">
            <a:extLst>
              <a:ext uri="{FF2B5EF4-FFF2-40B4-BE49-F238E27FC236}">
                <a16:creationId xmlns:a16="http://schemas.microsoft.com/office/drawing/2014/main" id="{6AB89774-411A-4D13-9103-2D8989D098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45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8">
            <a:extLst>
              <a:ext uri="{FF2B5EF4-FFF2-40B4-BE49-F238E27FC236}">
                <a16:creationId xmlns:a16="http://schemas.microsoft.com/office/drawing/2014/main" id="{EE02C00B-CA32-460C-80A6-C6920D7AC1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540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9">
            <a:extLst>
              <a:ext uri="{FF2B5EF4-FFF2-40B4-BE49-F238E27FC236}">
                <a16:creationId xmlns:a16="http://schemas.microsoft.com/office/drawing/2014/main" id="{D7CB7C56-8359-4F00-9AE8-761609F299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45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">
            <a:extLst>
              <a:ext uri="{FF2B5EF4-FFF2-40B4-BE49-F238E27FC236}">
                <a16:creationId xmlns:a16="http://schemas.microsoft.com/office/drawing/2014/main" id="{BA6ABD21-E64C-4AF0-9A71-1A2AD2C787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65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0">
            <a:extLst>
              <a:ext uri="{FF2B5EF4-FFF2-40B4-BE49-F238E27FC236}">
                <a16:creationId xmlns:a16="http://schemas.microsoft.com/office/drawing/2014/main" id="{8B164392-93D7-4A94-BE76-2A2EB281BC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50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1">
            <a:extLst>
              <a:ext uri="{FF2B5EF4-FFF2-40B4-BE49-F238E27FC236}">
                <a16:creationId xmlns:a16="http://schemas.microsoft.com/office/drawing/2014/main" id="{2499A7E7-A56F-45D0-8ADA-F978C7E274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56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2">
            <a:extLst>
              <a:ext uri="{FF2B5EF4-FFF2-40B4-BE49-F238E27FC236}">
                <a16:creationId xmlns:a16="http://schemas.microsoft.com/office/drawing/2014/main" id="{16FA4FEE-641D-4D60-BF17-4161A9F2D8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90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3">
            <a:extLst>
              <a:ext uri="{FF2B5EF4-FFF2-40B4-BE49-F238E27FC236}">
                <a16:creationId xmlns:a16="http://schemas.microsoft.com/office/drawing/2014/main" id="{F9BEAFEB-B488-477D-977D-4E2763B1B3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82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4">
            <a:extLst>
              <a:ext uri="{FF2B5EF4-FFF2-40B4-BE49-F238E27FC236}">
                <a16:creationId xmlns:a16="http://schemas.microsoft.com/office/drawing/2014/main" id="{E41B8423-F0C2-4E13-9B18-F1608CC305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3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5">
            <a:extLst>
              <a:ext uri="{FF2B5EF4-FFF2-40B4-BE49-F238E27FC236}">
                <a16:creationId xmlns:a16="http://schemas.microsoft.com/office/drawing/2014/main" id="{67BB4A22-229D-488F-B896-C82F8ACA06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77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6">
            <a:extLst>
              <a:ext uri="{FF2B5EF4-FFF2-40B4-BE49-F238E27FC236}">
                <a16:creationId xmlns:a16="http://schemas.microsoft.com/office/drawing/2014/main" id="{A495A040-4EEA-4C7C-B1BA-29E3044098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18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">
            <a:extLst>
              <a:ext uri="{FF2B5EF4-FFF2-40B4-BE49-F238E27FC236}">
                <a16:creationId xmlns:a16="http://schemas.microsoft.com/office/drawing/2014/main" id="{CDB39779-138E-459D-9B83-AA6D20B0CE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91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">
            <a:extLst>
              <a:ext uri="{FF2B5EF4-FFF2-40B4-BE49-F238E27FC236}">
                <a16:creationId xmlns:a16="http://schemas.microsoft.com/office/drawing/2014/main" id="{F884E0C9-E14B-47B3-8E28-3B7E967AFCE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63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5">
            <a:extLst>
              <a:ext uri="{FF2B5EF4-FFF2-40B4-BE49-F238E27FC236}">
                <a16:creationId xmlns:a16="http://schemas.microsoft.com/office/drawing/2014/main" id="{C1C10F42-70C9-44DA-9885-3F31906972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11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6">
            <a:extLst>
              <a:ext uri="{FF2B5EF4-FFF2-40B4-BE49-F238E27FC236}">
                <a16:creationId xmlns:a16="http://schemas.microsoft.com/office/drawing/2014/main" id="{6B6A999C-C7D6-4A15-9403-22C0E192306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95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7">
            <a:extLst>
              <a:ext uri="{FF2B5EF4-FFF2-40B4-BE49-F238E27FC236}">
                <a16:creationId xmlns:a16="http://schemas.microsoft.com/office/drawing/2014/main" id="{8F2A2A5E-FC9D-4969-BCDB-39BAEEDFEB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45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8">
            <a:extLst>
              <a:ext uri="{FF2B5EF4-FFF2-40B4-BE49-F238E27FC236}">
                <a16:creationId xmlns:a16="http://schemas.microsoft.com/office/drawing/2014/main" id="{B10AA4FB-20CD-419D-BF1A-4262148A1A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33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9">
            <a:extLst>
              <a:ext uri="{FF2B5EF4-FFF2-40B4-BE49-F238E27FC236}">
                <a16:creationId xmlns:a16="http://schemas.microsoft.com/office/drawing/2014/main" id="{61798D08-30B2-406F-80B7-7DCF052F4D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5296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عرض على الشاشة (4:3)</PresentationFormat>
  <Paragraphs>0</Paragraphs>
  <Slides>26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د. علي بن عيسى الزهراني</dc:creator>
  <cp:lastModifiedBy>د. علي بن عيسى الزهراني</cp:lastModifiedBy>
  <cp:revision>1</cp:revision>
  <dcterms:created xsi:type="dcterms:W3CDTF">2020-09-18T20:08:13Z</dcterms:created>
  <dcterms:modified xsi:type="dcterms:W3CDTF">2020-09-18T20:08:52Z</dcterms:modified>
</cp:coreProperties>
</file>