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</p:sldIdLst>
  <p:sldSz cx="9144000" cy="6858000" type="screen4x3"/>
  <p:notesSz cx="6858000" cy="9144000"/>
  <p:photoAlbum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 snapToGrid="0" showGuides="1">
      <p:cViewPr varScale="1">
        <p:scale>
          <a:sx n="89" d="100"/>
          <a:sy n="89" d="100"/>
        </p:scale>
        <p:origin x="28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E1E32-DEB0-4959-A6FF-13A1E41B5F1B}" type="datetimeFigureOut">
              <a:rPr lang="ar-SA" smtClean="0"/>
              <a:t>01/02/42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0FF8F-FF4B-4872-9CE9-7FE95A6E881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20101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E1E32-DEB0-4959-A6FF-13A1E41B5F1B}" type="datetimeFigureOut">
              <a:rPr lang="ar-SA" smtClean="0"/>
              <a:t>01/02/42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0FF8F-FF4B-4872-9CE9-7FE95A6E881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18002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E1E32-DEB0-4959-A6FF-13A1E41B5F1B}" type="datetimeFigureOut">
              <a:rPr lang="ar-SA" smtClean="0"/>
              <a:t>01/02/42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0FF8F-FF4B-4872-9CE9-7FE95A6E881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80292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E1E32-DEB0-4959-A6FF-13A1E41B5F1B}" type="datetimeFigureOut">
              <a:rPr lang="ar-SA" smtClean="0"/>
              <a:t>01/02/42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0FF8F-FF4B-4872-9CE9-7FE95A6E881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61545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E1E32-DEB0-4959-A6FF-13A1E41B5F1B}" type="datetimeFigureOut">
              <a:rPr lang="ar-SA" smtClean="0"/>
              <a:t>01/02/42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0FF8F-FF4B-4872-9CE9-7FE95A6E881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57501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E1E32-DEB0-4959-A6FF-13A1E41B5F1B}" type="datetimeFigureOut">
              <a:rPr lang="ar-SA" smtClean="0"/>
              <a:t>01/02/42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0FF8F-FF4B-4872-9CE9-7FE95A6E881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59887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E1E32-DEB0-4959-A6FF-13A1E41B5F1B}" type="datetimeFigureOut">
              <a:rPr lang="ar-SA" smtClean="0"/>
              <a:t>01/02/42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0FF8F-FF4B-4872-9CE9-7FE95A6E881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61808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E1E32-DEB0-4959-A6FF-13A1E41B5F1B}" type="datetimeFigureOut">
              <a:rPr lang="ar-SA" smtClean="0"/>
              <a:t>01/02/42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0FF8F-FF4B-4872-9CE9-7FE95A6E881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29252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E1E32-DEB0-4959-A6FF-13A1E41B5F1B}" type="datetimeFigureOut">
              <a:rPr lang="ar-SA" smtClean="0"/>
              <a:t>01/02/42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0FF8F-FF4B-4872-9CE9-7FE95A6E881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69174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E1E32-DEB0-4959-A6FF-13A1E41B5F1B}" type="datetimeFigureOut">
              <a:rPr lang="ar-SA" smtClean="0"/>
              <a:t>01/02/42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0FF8F-FF4B-4872-9CE9-7FE95A6E881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46183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E1E32-DEB0-4959-A6FF-13A1E41B5F1B}" type="datetimeFigureOut">
              <a:rPr lang="ar-SA" smtClean="0"/>
              <a:t>01/02/42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0FF8F-FF4B-4872-9CE9-7FE95A6E881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83372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AE1E32-DEB0-4959-A6FF-13A1E41B5F1B}" type="datetimeFigureOut">
              <a:rPr lang="ar-SA" smtClean="0"/>
              <a:t>01/02/42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40FF8F-FF4B-4872-9CE9-7FE95A6E881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34859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">
            <a:extLst>
              <a:ext uri="{FF2B5EF4-FFF2-40B4-BE49-F238E27FC236}">
                <a16:creationId xmlns:a16="http://schemas.microsoft.com/office/drawing/2014/main" id="{A895AAA8-69E6-476F-A6D8-7F7D5E6498C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5757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0">
            <a:extLst>
              <a:ext uri="{FF2B5EF4-FFF2-40B4-BE49-F238E27FC236}">
                <a16:creationId xmlns:a16="http://schemas.microsoft.com/office/drawing/2014/main" id="{3F0F6443-7CBC-4BF9-BBB0-06D6D1B1325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553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1">
            <a:extLst>
              <a:ext uri="{FF2B5EF4-FFF2-40B4-BE49-F238E27FC236}">
                <a16:creationId xmlns:a16="http://schemas.microsoft.com/office/drawing/2014/main" id="{6EA246B9-290D-4885-8119-7F800AAD315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0604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2">
            <a:extLst>
              <a:ext uri="{FF2B5EF4-FFF2-40B4-BE49-F238E27FC236}">
                <a16:creationId xmlns:a16="http://schemas.microsoft.com/office/drawing/2014/main" id="{0E9CE047-7492-423D-933B-C23B2A76DAA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125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3">
            <a:extLst>
              <a:ext uri="{FF2B5EF4-FFF2-40B4-BE49-F238E27FC236}">
                <a16:creationId xmlns:a16="http://schemas.microsoft.com/office/drawing/2014/main" id="{0655D1C2-458F-4B79-922B-341EFD2E285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5001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4">
            <a:extLst>
              <a:ext uri="{FF2B5EF4-FFF2-40B4-BE49-F238E27FC236}">
                <a16:creationId xmlns:a16="http://schemas.microsoft.com/office/drawing/2014/main" id="{7B5B829D-16A4-4316-96E8-E5214926F88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7481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5">
            <a:extLst>
              <a:ext uri="{FF2B5EF4-FFF2-40B4-BE49-F238E27FC236}">
                <a16:creationId xmlns:a16="http://schemas.microsoft.com/office/drawing/2014/main" id="{A8718553-EB8D-4FB9-9C08-C1A0465B746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8194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6">
            <a:extLst>
              <a:ext uri="{FF2B5EF4-FFF2-40B4-BE49-F238E27FC236}">
                <a16:creationId xmlns:a16="http://schemas.microsoft.com/office/drawing/2014/main" id="{FE6F604A-CDC1-4A73-9547-7443B8992E8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2200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7">
            <a:extLst>
              <a:ext uri="{FF2B5EF4-FFF2-40B4-BE49-F238E27FC236}">
                <a16:creationId xmlns:a16="http://schemas.microsoft.com/office/drawing/2014/main" id="{B12DA662-F2E7-44D5-BD47-92645DEDCAD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5887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8">
            <a:extLst>
              <a:ext uri="{FF2B5EF4-FFF2-40B4-BE49-F238E27FC236}">
                <a16:creationId xmlns:a16="http://schemas.microsoft.com/office/drawing/2014/main" id="{57A7ACFF-DEBB-4CB1-8298-567FB26539F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787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9">
            <a:extLst>
              <a:ext uri="{FF2B5EF4-FFF2-40B4-BE49-F238E27FC236}">
                <a16:creationId xmlns:a16="http://schemas.microsoft.com/office/drawing/2014/main" id="{08639FB6-1FE9-427A-94D8-DD5BB2C2BAE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826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">
            <a:extLst>
              <a:ext uri="{FF2B5EF4-FFF2-40B4-BE49-F238E27FC236}">
                <a16:creationId xmlns:a16="http://schemas.microsoft.com/office/drawing/2014/main" id="{5609F58E-4257-46F1-A2F7-C16E3996F63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8899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0">
            <a:extLst>
              <a:ext uri="{FF2B5EF4-FFF2-40B4-BE49-F238E27FC236}">
                <a16:creationId xmlns:a16="http://schemas.microsoft.com/office/drawing/2014/main" id="{0ACE0349-C248-45A8-A9F0-61543C225F7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477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1">
            <a:extLst>
              <a:ext uri="{FF2B5EF4-FFF2-40B4-BE49-F238E27FC236}">
                <a16:creationId xmlns:a16="http://schemas.microsoft.com/office/drawing/2014/main" id="{28CE3DCE-FC01-43C1-BB6D-A8525587A04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2056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2">
            <a:extLst>
              <a:ext uri="{FF2B5EF4-FFF2-40B4-BE49-F238E27FC236}">
                <a16:creationId xmlns:a16="http://schemas.microsoft.com/office/drawing/2014/main" id="{5E5942EA-E158-44C7-A186-A0BA9CAD7A3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6859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3">
            <a:extLst>
              <a:ext uri="{FF2B5EF4-FFF2-40B4-BE49-F238E27FC236}">
                <a16:creationId xmlns:a16="http://schemas.microsoft.com/office/drawing/2014/main" id="{7E99B9A0-E99F-4D65-8314-F81B47756D5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2357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4">
            <a:extLst>
              <a:ext uri="{FF2B5EF4-FFF2-40B4-BE49-F238E27FC236}">
                <a16:creationId xmlns:a16="http://schemas.microsoft.com/office/drawing/2014/main" id="{B8B7B82B-AFCA-4F24-9666-19912CDA64B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4381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5">
            <a:extLst>
              <a:ext uri="{FF2B5EF4-FFF2-40B4-BE49-F238E27FC236}">
                <a16:creationId xmlns:a16="http://schemas.microsoft.com/office/drawing/2014/main" id="{2E54A30F-34A5-476F-BEE2-FE7A62D753C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145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6">
            <a:extLst>
              <a:ext uri="{FF2B5EF4-FFF2-40B4-BE49-F238E27FC236}">
                <a16:creationId xmlns:a16="http://schemas.microsoft.com/office/drawing/2014/main" id="{E48FDF07-1EB1-447E-A481-A77A77438C6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082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7">
            <a:extLst>
              <a:ext uri="{FF2B5EF4-FFF2-40B4-BE49-F238E27FC236}">
                <a16:creationId xmlns:a16="http://schemas.microsoft.com/office/drawing/2014/main" id="{8F263A51-3778-4B0C-9EB8-DFF23BF3D89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6694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8">
            <a:extLst>
              <a:ext uri="{FF2B5EF4-FFF2-40B4-BE49-F238E27FC236}">
                <a16:creationId xmlns:a16="http://schemas.microsoft.com/office/drawing/2014/main" id="{DC0B1FAA-9691-4F06-B49A-A1C9AEBBAC1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5314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9">
            <a:extLst>
              <a:ext uri="{FF2B5EF4-FFF2-40B4-BE49-F238E27FC236}">
                <a16:creationId xmlns:a16="http://schemas.microsoft.com/office/drawing/2014/main" id="{1263A69B-55C8-409F-BFCC-BBD2FFBD3B3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386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3">
            <a:extLst>
              <a:ext uri="{FF2B5EF4-FFF2-40B4-BE49-F238E27FC236}">
                <a16:creationId xmlns:a16="http://schemas.microsoft.com/office/drawing/2014/main" id="{3380C6A8-A441-42BD-AB33-30FBCEEBF8A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5665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30">
            <a:extLst>
              <a:ext uri="{FF2B5EF4-FFF2-40B4-BE49-F238E27FC236}">
                <a16:creationId xmlns:a16="http://schemas.microsoft.com/office/drawing/2014/main" id="{31A8CCE3-7879-4A0A-8B66-B1C3D32B305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5984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31">
            <a:extLst>
              <a:ext uri="{FF2B5EF4-FFF2-40B4-BE49-F238E27FC236}">
                <a16:creationId xmlns:a16="http://schemas.microsoft.com/office/drawing/2014/main" id="{8AAAE162-DA62-4FD7-B4EA-C417DA9CD5B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5438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32">
            <a:extLst>
              <a:ext uri="{FF2B5EF4-FFF2-40B4-BE49-F238E27FC236}">
                <a16:creationId xmlns:a16="http://schemas.microsoft.com/office/drawing/2014/main" id="{24665B0B-E342-41D5-ADE9-071F0A12D58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9087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33">
            <a:extLst>
              <a:ext uri="{FF2B5EF4-FFF2-40B4-BE49-F238E27FC236}">
                <a16:creationId xmlns:a16="http://schemas.microsoft.com/office/drawing/2014/main" id="{2EF4CB9F-2A18-44E4-A1CA-DDB57C29EF8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1324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34">
            <a:extLst>
              <a:ext uri="{FF2B5EF4-FFF2-40B4-BE49-F238E27FC236}">
                <a16:creationId xmlns:a16="http://schemas.microsoft.com/office/drawing/2014/main" id="{A6A13480-BC04-4FCC-AD02-EA0E790675C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5730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35">
            <a:extLst>
              <a:ext uri="{FF2B5EF4-FFF2-40B4-BE49-F238E27FC236}">
                <a16:creationId xmlns:a16="http://schemas.microsoft.com/office/drawing/2014/main" id="{97325AEC-5652-4C14-BB49-1976A463390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8319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36">
            <a:extLst>
              <a:ext uri="{FF2B5EF4-FFF2-40B4-BE49-F238E27FC236}">
                <a16:creationId xmlns:a16="http://schemas.microsoft.com/office/drawing/2014/main" id="{ED4CA83E-1401-4027-BFC5-EDB5AE785C6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8396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37">
            <a:extLst>
              <a:ext uri="{FF2B5EF4-FFF2-40B4-BE49-F238E27FC236}">
                <a16:creationId xmlns:a16="http://schemas.microsoft.com/office/drawing/2014/main" id="{9E0E0E34-5608-42B2-9620-F8F9D3D9CF5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170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4">
            <a:extLst>
              <a:ext uri="{FF2B5EF4-FFF2-40B4-BE49-F238E27FC236}">
                <a16:creationId xmlns:a16="http://schemas.microsoft.com/office/drawing/2014/main" id="{18A76619-5231-44B1-AAB0-2D4D43D5C3C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961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5">
            <a:extLst>
              <a:ext uri="{FF2B5EF4-FFF2-40B4-BE49-F238E27FC236}">
                <a16:creationId xmlns:a16="http://schemas.microsoft.com/office/drawing/2014/main" id="{C7BAD024-0843-4F22-B4FA-898CFF3B24A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422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6">
            <a:extLst>
              <a:ext uri="{FF2B5EF4-FFF2-40B4-BE49-F238E27FC236}">
                <a16:creationId xmlns:a16="http://schemas.microsoft.com/office/drawing/2014/main" id="{63A5B9A7-C7BB-4485-BFA5-1C2F46FD01E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42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7">
            <a:extLst>
              <a:ext uri="{FF2B5EF4-FFF2-40B4-BE49-F238E27FC236}">
                <a16:creationId xmlns:a16="http://schemas.microsoft.com/office/drawing/2014/main" id="{E1858B58-DFF6-4876-9EDC-55D943F831E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401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8">
            <a:extLst>
              <a:ext uri="{FF2B5EF4-FFF2-40B4-BE49-F238E27FC236}">
                <a16:creationId xmlns:a16="http://schemas.microsoft.com/office/drawing/2014/main" id="{6C3FCD77-7922-442A-AE94-DCA89E82088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252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9">
            <a:extLst>
              <a:ext uri="{FF2B5EF4-FFF2-40B4-BE49-F238E27FC236}">
                <a16:creationId xmlns:a16="http://schemas.microsoft.com/office/drawing/2014/main" id="{8A45AEFC-9804-4D7E-82AD-68397A9B2B4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342313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عرض على الشاشة (4:3)</PresentationFormat>
  <Paragraphs>0</Paragraphs>
  <Slides>37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37</vt:i4>
      </vt:variant>
    </vt:vector>
  </HeadingPairs>
  <TitlesOfParts>
    <vt:vector size="41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د. علي بن عيسى الزهراني</dc:creator>
  <cp:lastModifiedBy>د. علي بن عيسى الزهراني</cp:lastModifiedBy>
  <cp:revision>1</cp:revision>
  <dcterms:created xsi:type="dcterms:W3CDTF">2020-09-18T20:00:22Z</dcterms:created>
  <dcterms:modified xsi:type="dcterms:W3CDTF">2020-09-18T20:01:20Z</dcterms:modified>
</cp:coreProperties>
</file>