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 showGuides="1">
      <p:cViewPr varScale="1">
        <p:scale>
          <a:sx n="89" d="100"/>
          <a:sy n="89" d="100"/>
        </p:scale>
        <p:origin x="28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267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9560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3729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643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5289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7863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1457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03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822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4664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306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10A5C-4175-43F7-9F83-B4307EB970EC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B0F61-995F-4CDE-816D-EC4C0844961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059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">
            <a:extLst>
              <a:ext uri="{FF2B5EF4-FFF2-40B4-BE49-F238E27FC236}">
                <a16:creationId xmlns:a16="http://schemas.microsoft.com/office/drawing/2014/main" id="{9A3CE307-E98A-4AF1-A6C4-5B64419B62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5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0">
            <a:extLst>
              <a:ext uri="{FF2B5EF4-FFF2-40B4-BE49-F238E27FC236}">
                <a16:creationId xmlns:a16="http://schemas.microsoft.com/office/drawing/2014/main" id="{EFC37B9B-C1AE-4838-A05C-2714343AEB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21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1">
            <a:extLst>
              <a:ext uri="{FF2B5EF4-FFF2-40B4-BE49-F238E27FC236}">
                <a16:creationId xmlns:a16="http://schemas.microsoft.com/office/drawing/2014/main" id="{BB35A297-3BD3-4B84-A891-12AD88EE80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74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2">
            <a:extLst>
              <a:ext uri="{FF2B5EF4-FFF2-40B4-BE49-F238E27FC236}">
                <a16:creationId xmlns:a16="http://schemas.microsoft.com/office/drawing/2014/main" id="{7131AE67-F1C6-4D91-BE6F-363E11D574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03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3">
            <a:extLst>
              <a:ext uri="{FF2B5EF4-FFF2-40B4-BE49-F238E27FC236}">
                <a16:creationId xmlns:a16="http://schemas.microsoft.com/office/drawing/2014/main" id="{FD20A232-871A-4AF0-80DC-BA16FCBC35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44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4">
            <a:extLst>
              <a:ext uri="{FF2B5EF4-FFF2-40B4-BE49-F238E27FC236}">
                <a16:creationId xmlns:a16="http://schemas.microsoft.com/office/drawing/2014/main" id="{EF489A00-5EAB-4941-ABCD-064801773C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65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5">
            <a:extLst>
              <a:ext uri="{FF2B5EF4-FFF2-40B4-BE49-F238E27FC236}">
                <a16:creationId xmlns:a16="http://schemas.microsoft.com/office/drawing/2014/main" id="{75D1F60E-313E-41E3-9E2A-0EF8B5B96E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12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6">
            <a:extLst>
              <a:ext uri="{FF2B5EF4-FFF2-40B4-BE49-F238E27FC236}">
                <a16:creationId xmlns:a16="http://schemas.microsoft.com/office/drawing/2014/main" id="{5EA46557-A5AE-475C-89D6-11B8EC23C9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48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7">
            <a:extLst>
              <a:ext uri="{FF2B5EF4-FFF2-40B4-BE49-F238E27FC236}">
                <a16:creationId xmlns:a16="http://schemas.microsoft.com/office/drawing/2014/main" id="{90AC6C97-58E5-4A89-B658-9923B2D402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13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8">
            <a:extLst>
              <a:ext uri="{FF2B5EF4-FFF2-40B4-BE49-F238E27FC236}">
                <a16:creationId xmlns:a16="http://schemas.microsoft.com/office/drawing/2014/main" id="{09F49B24-0C0B-4B8F-B519-AE0E3F7BF1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35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9">
            <a:extLst>
              <a:ext uri="{FF2B5EF4-FFF2-40B4-BE49-F238E27FC236}">
                <a16:creationId xmlns:a16="http://schemas.microsoft.com/office/drawing/2014/main" id="{EA3A3807-3974-47ED-BF95-48D38E0DC2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">
            <a:extLst>
              <a:ext uri="{FF2B5EF4-FFF2-40B4-BE49-F238E27FC236}">
                <a16:creationId xmlns:a16="http://schemas.microsoft.com/office/drawing/2014/main" id="{359B49D3-B1E1-4892-A288-789854FAB9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64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0">
            <a:extLst>
              <a:ext uri="{FF2B5EF4-FFF2-40B4-BE49-F238E27FC236}">
                <a16:creationId xmlns:a16="http://schemas.microsoft.com/office/drawing/2014/main" id="{EFDD2760-3852-45E9-8B40-B198608D732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7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1">
            <a:extLst>
              <a:ext uri="{FF2B5EF4-FFF2-40B4-BE49-F238E27FC236}">
                <a16:creationId xmlns:a16="http://schemas.microsoft.com/office/drawing/2014/main" id="{465FCB1B-9317-45AB-AFBA-4E6C2CE5F7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20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2">
            <a:extLst>
              <a:ext uri="{FF2B5EF4-FFF2-40B4-BE49-F238E27FC236}">
                <a16:creationId xmlns:a16="http://schemas.microsoft.com/office/drawing/2014/main" id="{057D3C6B-6E62-4C5C-BE7E-7165FEC15E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76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3">
            <a:extLst>
              <a:ext uri="{FF2B5EF4-FFF2-40B4-BE49-F238E27FC236}">
                <a16:creationId xmlns:a16="http://schemas.microsoft.com/office/drawing/2014/main" id="{BA9A3026-89A3-48EC-B13E-EAF7B1086B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94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4">
            <a:extLst>
              <a:ext uri="{FF2B5EF4-FFF2-40B4-BE49-F238E27FC236}">
                <a16:creationId xmlns:a16="http://schemas.microsoft.com/office/drawing/2014/main" id="{66A5C1F5-9D43-4036-943A-3652427290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81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5">
            <a:extLst>
              <a:ext uri="{FF2B5EF4-FFF2-40B4-BE49-F238E27FC236}">
                <a16:creationId xmlns:a16="http://schemas.microsoft.com/office/drawing/2014/main" id="{E41FBF31-EDAB-4964-A1DF-5B56AB561E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680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6">
            <a:extLst>
              <a:ext uri="{FF2B5EF4-FFF2-40B4-BE49-F238E27FC236}">
                <a16:creationId xmlns:a16="http://schemas.microsoft.com/office/drawing/2014/main" id="{1A140122-E66A-4494-8736-8B58292746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021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7">
            <a:extLst>
              <a:ext uri="{FF2B5EF4-FFF2-40B4-BE49-F238E27FC236}">
                <a16:creationId xmlns:a16="http://schemas.microsoft.com/office/drawing/2014/main" id="{7BA5A47A-689B-4D68-8CAA-D87AC4CC4B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5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8">
            <a:extLst>
              <a:ext uri="{FF2B5EF4-FFF2-40B4-BE49-F238E27FC236}">
                <a16:creationId xmlns:a16="http://schemas.microsoft.com/office/drawing/2014/main" id="{C2A27287-68BF-4CE0-BB99-DECCBDC6E8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25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9">
            <a:extLst>
              <a:ext uri="{FF2B5EF4-FFF2-40B4-BE49-F238E27FC236}">
                <a16:creationId xmlns:a16="http://schemas.microsoft.com/office/drawing/2014/main" id="{3AEBC150-E43A-4A01-BBBA-2C788603B7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0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">
            <a:extLst>
              <a:ext uri="{FF2B5EF4-FFF2-40B4-BE49-F238E27FC236}">
                <a16:creationId xmlns:a16="http://schemas.microsoft.com/office/drawing/2014/main" id="{2F01962B-8D20-4FA3-99E1-81CFD8E3F5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067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0">
            <a:extLst>
              <a:ext uri="{FF2B5EF4-FFF2-40B4-BE49-F238E27FC236}">
                <a16:creationId xmlns:a16="http://schemas.microsoft.com/office/drawing/2014/main" id="{65D7354A-0A26-4503-9BDA-079FE4B46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845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1">
            <a:extLst>
              <a:ext uri="{FF2B5EF4-FFF2-40B4-BE49-F238E27FC236}">
                <a16:creationId xmlns:a16="http://schemas.microsoft.com/office/drawing/2014/main" id="{A24D4E77-2F92-4D1A-AACF-CAD0A1D9EB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788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2">
            <a:extLst>
              <a:ext uri="{FF2B5EF4-FFF2-40B4-BE49-F238E27FC236}">
                <a16:creationId xmlns:a16="http://schemas.microsoft.com/office/drawing/2014/main" id="{2E0891C3-53C8-4ECF-9AE5-1A8D8E0993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77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3">
            <a:extLst>
              <a:ext uri="{FF2B5EF4-FFF2-40B4-BE49-F238E27FC236}">
                <a16:creationId xmlns:a16="http://schemas.microsoft.com/office/drawing/2014/main" id="{99D1F8F1-6BB4-401A-97DC-1FBAB72B93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363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4">
            <a:extLst>
              <a:ext uri="{FF2B5EF4-FFF2-40B4-BE49-F238E27FC236}">
                <a16:creationId xmlns:a16="http://schemas.microsoft.com/office/drawing/2014/main" id="{BA61DD21-30F5-42F8-A883-7A1C9B9A91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917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5">
            <a:extLst>
              <a:ext uri="{FF2B5EF4-FFF2-40B4-BE49-F238E27FC236}">
                <a16:creationId xmlns:a16="http://schemas.microsoft.com/office/drawing/2014/main" id="{ECA57AE7-C98F-4921-81A9-E0E41C6262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606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6">
            <a:extLst>
              <a:ext uri="{FF2B5EF4-FFF2-40B4-BE49-F238E27FC236}">
                <a16:creationId xmlns:a16="http://schemas.microsoft.com/office/drawing/2014/main" id="{CD5D92AE-76E6-4359-B6C5-E4E175D32B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360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7">
            <a:extLst>
              <a:ext uri="{FF2B5EF4-FFF2-40B4-BE49-F238E27FC236}">
                <a16:creationId xmlns:a16="http://schemas.microsoft.com/office/drawing/2014/main" id="{FB1BB9FE-F87A-4783-A564-059ACE2040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0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">
            <a:extLst>
              <a:ext uri="{FF2B5EF4-FFF2-40B4-BE49-F238E27FC236}">
                <a16:creationId xmlns:a16="http://schemas.microsoft.com/office/drawing/2014/main" id="{A59C34C9-F66B-44C9-9BA5-F4C63078AB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53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5">
            <a:extLst>
              <a:ext uri="{FF2B5EF4-FFF2-40B4-BE49-F238E27FC236}">
                <a16:creationId xmlns:a16="http://schemas.microsoft.com/office/drawing/2014/main" id="{DB7B5AEB-4960-4A6D-A12D-E9E39FAC25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6">
            <a:extLst>
              <a:ext uri="{FF2B5EF4-FFF2-40B4-BE49-F238E27FC236}">
                <a16:creationId xmlns:a16="http://schemas.microsoft.com/office/drawing/2014/main" id="{32A81328-0A8F-4FD9-B20D-AD1598C100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31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7">
            <a:extLst>
              <a:ext uri="{FF2B5EF4-FFF2-40B4-BE49-F238E27FC236}">
                <a16:creationId xmlns:a16="http://schemas.microsoft.com/office/drawing/2014/main" id="{D1608EBC-28DE-405D-BF49-6C50AADAF5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0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8">
            <a:extLst>
              <a:ext uri="{FF2B5EF4-FFF2-40B4-BE49-F238E27FC236}">
                <a16:creationId xmlns:a16="http://schemas.microsoft.com/office/drawing/2014/main" id="{278B1560-37A0-48AD-9DDD-F7AC5BD348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34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9">
            <a:extLst>
              <a:ext uri="{FF2B5EF4-FFF2-40B4-BE49-F238E27FC236}">
                <a16:creationId xmlns:a16="http://schemas.microsoft.com/office/drawing/2014/main" id="{C1AC83A7-8A99-4E37-AA4F-B67BE575F57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2078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عرض على الشاشة (4:3)</PresentationFormat>
  <Paragraphs>0</Paragraphs>
  <Slides>37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د. علي بن عيسى الزهراني</dc:creator>
  <cp:lastModifiedBy>د. علي بن عيسى الزهراني</cp:lastModifiedBy>
  <cp:revision>1</cp:revision>
  <dcterms:created xsi:type="dcterms:W3CDTF">2020-09-18T19:53:46Z</dcterms:created>
  <dcterms:modified xsi:type="dcterms:W3CDTF">2020-09-18T19:54:43Z</dcterms:modified>
</cp:coreProperties>
</file>