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av" ContentType="audio/x-wav"/>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8.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9.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0.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1.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2.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13.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charts/chart1.xml" ContentType="application/vnd.openxmlformats-officedocument.drawingml.chart+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16.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17.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18.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19.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71"/>
  </p:notesMasterIdLst>
  <p:sldIdLst>
    <p:sldId id="275" r:id="rId2"/>
    <p:sldId id="291" r:id="rId3"/>
    <p:sldId id="308" r:id="rId4"/>
    <p:sldId id="286" r:id="rId5"/>
    <p:sldId id="495" r:id="rId6"/>
    <p:sldId id="494" r:id="rId7"/>
    <p:sldId id="505" r:id="rId8"/>
    <p:sldId id="407" r:id="rId9"/>
    <p:sldId id="410" r:id="rId10"/>
    <p:sldId id="503" r:id="rId11"/>
    <p:sldId id="409" r:id="rId12"/>
    <p:sldId id="504" r:id="rId13"/>
    <p:sldId id="506" r:id="rId14"/>
    <p:sldId id="413" r:id="rId15"/>
    <p:sldId id="493" r:id="rId16"/>
    <p:sldId id="414" r:id="rId17"/>
    <p:sldId id="411" r:id="rId18"/>
    <p:sldId id="412" r:id="rId19"/>
    <p:sldId id="408" r:id="rId20"/>
    <p:sldId id="330" r:id="rId21"/>
    <p:sldId id="331" r:id="rId22"/>
    <p:sldId id="333" r:id="rId23"/>
    <p:sldId id="335" r:id="rId24"/>
    <p:sldId id="336" r:id="rId25"/>
    <p:sldId id="337" r:id="rId26"/>
    <p:sldId id="339" r:id="rId27"/>
    <p:sldId id="340" r:id="rId28"/>
    <p:sldId id="341" r:id="rId29"/>
    <p:sldId id="342" r:id="rId30"/>
    <p:sldId id="343" r:id="rId31"/>
    <p:sldId id="346" r:id="rId32"/>
    <p:sldId id="344" r:id="rId33"/>
    <p:sldId id="347" r:id="rId34"/>
    <p:sldId id="350" r:id="rId35"/>
    <p:sldId id="352" r:id="rId36"/>
    <p:sldId id="345" r:id="rId37"/>
    <p:sldId id="348" r:id="rId38"/>
    <p:sldId id="349" r:id="rId39"/>
    <p:sldId id="351" r:id="rId40"/>
    <p:sldId id="367" r:id="rId41"/>
    <p:sldId id="368" r:id="rId42"/>
    <p:sldId id="369" r:id="rId43"/>
    <p:sldId id="370" r:id="rId44"/>
    <p:sldId id="371" r:id="rId45"/>
    <p:sldId id="372" r:id="rId46"/>
    <p:sldId id="373" r:id="rId47"/>
    <p:sldId id="374" r:id="rId48"/>
    <p:sldId id="375" r:id="rId49"/>
    <p:sldId id="376" r:id="rId50"/>
    <p:sldId id="377" r:id="rId51"/>
    <p:sldId id="378" r:id="rId52"/>
    <p:sldId id="492" r:id="rId53"/>
    <p:sldId id="400" r:id="rId54"/>
    <p:sldId id="491" r:id="rId55"/>
    <p:sldId id="395" r:id="rId56"/>
    <p:sldId id="396" r:id="rId57"/>
    <p:sldId id="397" r:id="rId58"/>
    <p:sldId id="398" r:id="rId59"/>
    <p:sldId id="399" r:id="rId60"/>
    <p:sldId id="455" r:id="rId61"/>
    <p:sldId id="501" r:id="rId62"/>
    <p:sldId id="496" r:id="rId63"/>
    <p:sldId id="497" r:id="rId64"/>
    <p:sldId id="498" r:id="rId65"/>
    <p:sldId id="499" r:id="rId66"/>
    <p:sldId id="500" r:id="rId67"/>
    <p:sldId id="456" r:id="rId68"/>
    <p:sldId id="459" r:id="rId69"/>
    <p:sldId id="283" r:id="rId70"/>
  </p:sldIdLst>
  <p:sldSz cx="9144000" cy="6858000" type="screen4x3"/>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466A"/>
    <a:srgbClr val="4472C4"/>
    <a:srgbClr val="DE9050"/>
    <a:srgbClr val="DD8B4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نمط متوسط 4 - تميي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0000" autoAdjust="0"/>
    <p:restoredTop sz="94660"/>
  </p:normalViewPr>
  <p:slideViewPr>
    <p:cSldViewPr snapToGrid="0">
      <p:cViewPr varScale="1">
        <p:scale>
          <a:sx n="88" d="100"/>
          <a:sy n="88" d="100"/>
        </p:scale>
        <p:origin x="222" y="6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1575;&#1604;&#1605;&#1589;&#1606;&#1601;1"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ar-SA"/>
  <c:roundedCorners val="0"/>
  <mc:AlternateContent xmlns:mc="http://schemas.openxmlformats.org/markup-compatibility/2006">
    <mc:Choice xmlns:c14="http://schemas.microsoft.com/office/drawing/2007/8/2/chart" Requires="c14">
      <c14:style val="110"/>
    </mc:Choice>
    <mc:Fallback>
      <c:style val="10"/>
    </mc:Fallback>
  </mc:AlternateContent>
  <c:chart>
    <c:autoTitleDeleted val="1"/>
    <c:view3D>
      <c:rotX val="30"/>
      <c:rotY val="0"/>
      <c:rAngAx val="0"/>
    </c:view3D>
    <c:floor>
      <c:thickness val="0"/>
    </c:floor>
    <c:sideWall>
      <c:thickness val="0"/>
    </c:sideWall>
    <c:backWall>
      <c:thickness val="0"/>
    </c:backWall>
    <c:plotArea>
      <c:layout/>
      <c:pie3DChart>
        <c:varyColors val="1"/>
        <c:dLbls>
          <c:showLegendKey val="0"/>
          <c:showVal val="0"/>
          <c:showCatName val="0"/>
          <c:showSerName val="0"/>
          <c:showPercent val="1"/>
          <c:showBubbleSize val="0"/>
          <c:showLeaderLines val="0"/>
        </c:dLbls>
      </c:pie3DChart>
    </c:plotArea>
    <c:legend>
      <c:legendPos val="t"/>
      <c:layout>
        <c:manualLayout>
          <c:xMode val="edge"/>
          <c:yMode val="edge"/>
          <c:x val="0.13601489553202745"/>
          <c:y val="0.13125000000000001"/>
          <c:w val="0.7478634393013941"/>
          <c:h val="8.6734990157480318E-2"/>
        </c:manualLayout>
      </c:layout>
      <c:overlay val="0"/>
    </c:legend>
    <c:plotVisOnly val="1"/>
    <c:dispBlanksAs val="zero"/>
    <c:showDLblsOverMax val="0"/>
  </c:chart>
  <c:txPr>
    <a:bodyPr/>
    <a:lstStyle/>
    <a:p>
      <a:pPr>
        <a:defRPr sz="1800"/>
      </a:pPr>
      <a:endParaRPr lang="ar-SA"/>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ar-SA"/>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ar-SA"/>
              <a:t>التأثير على الآخرين</a:t>
            </a:r>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ar-SA"/>
        </a:p>
      </c:txPr>
    </c:title>
    <c:autoTitleDeleted val="0"/>
    <c:view3D>
      <c:rotX val="50"/>
      <c:rotY val="36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
          <c:y val="0.19768518518518519"/>
          <c:w val="0.9408754740307933"/>
          <c:h val="0.76064814814814818"/>
        </c:manualLayout>
      </c:layout>
      <c:pie3D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1-E292-4227-BC74-36B7262E23DA}"/>
              </c:ext>
            </c:extLst>
          </c:dPt>
          <c:dPt>
            <c:idx val="1"/>
            <c:bubble3D val="0"/>
            <c:spPr>
              <a:solidFill>
                <a:schemeClr val="accent2"/>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3-E292-4227-BC74-36B7262E23DA}"/>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lt1"/>
                    </a:solidFill>
                    <a:latin typeface="+mn-lt"/>
                    <a:ea typeface="+mn-ea"/>
                    <a:cs typeface="+mn-cs"/>
                  </a:defRPr>
                </a:pPr>
                <a:endParaRPr lang="ar-SA"/>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ورقة1!$G$7:$H$7</c:f>
              <c:strCache>
                <c:ptCount val="2"/>
                <c:pt idx="0">
                  <c:v>لفظي</c:v>
                </c:pt>
                <c:pt idx="1">
                  <c:v>غير لفظي</c:v>
                </c:pt>
              </c:strCache>
            </c:strRef>
          </c:cat>
          <c:val>
            <c:numRef>
              <c:f>ورقة1!$G$8:$H$8</c:f>
              <c:numCache>
                <c:formatCode>0%</c:formatCode>
                <c:ptCount val="2"/>
                <c:pt idx="0">
                  <c:v>0.2</c:v>
                </c:pt>
                <c:pt idx="1">
                  <c:v>0.8</c:v>
                </c:pt>
              </c:numCache>
            </c:numRef>
          </c:val>
          <c:extLst>
            <c:ext xmlns:c16="http://schemas.microsoft.com/office/drawing/2014/chart" uri="{C3380CC4-5D6E-409C-BE32-E72D297353CC}">
              <c16:uniqueId val="{00000004-E292-4227-BC74-36B7262E23DA}"/>
            </c:ext>
          </c:extLst>
        </c:ser>
        <c:dLbls>
          <c:dLblPos val="ctr"/>
          <c:showLegendKey val="0"/>
          <c:showVal val="0"/>
          <c:showCatName val="0"/>
          <c:showSerName val="0"/>
          <c:showPercent val="1"/>
          <c:showBubbleSize val="0"/>
          <c:showLeaderLines val="1"/>
        </c:dLbls>
      </c:pie3DChart>
      <c:spPr>
        <a:noFill/>
        <a:ln>
          <a:noFill/>
        </a:ln>
        <a:effectLst/>
      </c:spPr>
    </c:plotArea>
    <c:legend>
      <c:legendPos val="r"/>
      <c:overlay val="1"/>
      <c:spPr>
        <a:solidFill>
          <a:schemeClr val="lt1">
            <a:lumMod val="95000"/>
            <a:alpha val="39000"/>
          </a:schemeClr>
        </a:solidFill>
        <a:ln>
          <a:noFill/>
        </a:ln>
        <a:effectLst/>
      </c:spPr>
      <c:txPr>
        <a:bodyPr rot="0" spcFirstLastPara="1" vertOverflow="ellipsis" vert="horz" wrap="square" anchor="ctr" anchorCtr="1"/>
        <a:lstStyle/>
        <a:p>
          <a:pPr rtl="1">
            <a:defRPr sz="1600" b="0" i="0" u="none" strike="noStrike" kern="1200" baseline="0">
              <a:solidFill>
                <a:schemeClr val="dk1">
                  <a:lumMod val="75000"/>
                  <a:lumOff val="25000"/>
                </a:schemeClr>
              </a:solidFill>
              <a:latin typeface="+mn-lt"/>
              <a:ea typeface="+mn-ea"/>
              <a:cs typeface="+mn-cs"/>
            </a:defRPr>
          </a:pPr>
          <a:endParaRPr lang="ar-SA"/>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ar-SA"/>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058F4DB-1ADD-48F7-8B0B-A5DCEC1DDDFC}"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pPr rtl="1"/>
          <a:endParaRPr lang="ar-SA"/>
        </a:p>
      </dgm:t>
    </dgm:pt>
    <dgm:pt modelId="{B8E48770-5004-4BCB-B84B-4F5C2992C6AE}">
      <dgm:prSet phldrT="[نص]" custT="1"/>
      <dgm:spPr>
        <a:solidFill>
          <a:srgbClr val="B9CDE5">
            <a:alpha val="52941"/>
          </a:srgbClr>
        </a:solidFill>
        <a:ln>
          <a:solidFill>
            <a:schemeClr val="accent2">
              <a:lumMod val="75000"/>
            </a:schemeClr>
          </a:solidFill>
          <a:prstDash val="dashDot"/>
        </a:ln>
      </dgm:spPr>
      <dgm:t>
        <a:bodyPr/>
        <a:lstStyle/>
        <a:p>
          <a:pPr rtl="1"/>
          <a:r>
            <a:rPr lang="ar-SA" sz="3600" b="1" dirty="0"/>
            <a:t>العقل الواعـي</a:t>
          </a:r>
        </a:p>
      </dgm:t>
    </dgm:pt>
    <dgm:pt modelId="{CE111CBA-91DE-4095-BD8B-9F3589CC4A48}" type="parTrans" cxnId="{382F3DD7-A414-4D46-AD39-9349F8330A5A}">
      <dgm:prSet/>
      <dgm:spPr/>
      <dgm:t>
        <a:bodyPr/>
        <a:lstStyle/>
        <a:p>
          <a:pPr rtl="1"/>
          <a:endParaRPr lang="ar-SA"/>
        </a:p>
      </dgm:t>
    </dgm:pt>
    <dgm:pt modelId="{965EBA92-60CA-4CC5-8B97-C62FDC2EB3A5}" type="sibTrans" cxnId="{382F3DD7-A414-4D46-AD39-9349F8330A5A}">
      <dgm:prSet/>
      <dgm:spPr/>
      <dgm:t>
        <a:bodyPr/>
        <a:lstStyle/>
        <a:p>
          <a:pPr rtl="1"/>
          <a:endParaRPr lang="ar-SA"/>
        </a:p>
      </dgm:t>
    </dgm:pt>
    <dgm:pt modelId="{65FDAB55-F973-4BD0-AD92-440953B8CC8D}">
      <dgm:prSet phldrT="[نص]"/>
      <dgm:spPr>
        <a:solidFill>
          <a:schemeClr val="accent3">
            <a:lumMod val="60000"/>
            <a:lumOff val="40000"/>
          </a:schemeClr>
        </a:solidFill>
        <a:ln w="3175">
          <a:solidFill>
            <a:schemeClr val="accent5">
              <a:lumMod val="50000"/>
            </a:schemeClr>
          </a:solidFill>
          <a:prstDash val="dash"/>
        </a:ln>
      </dgm:spPr>
      <dgm:t>
        <a:bodyPr/>
        <a:lstStyle/>
        <a:p>
          <a:pPr rtl="1"/>
          <a:r>
            <a:rPr lang="ar-SA" b="1" dirty="0">
              <a:solidFill>
                <a:srgbClr val="6E1623"/>
              </a:solidFill>
            </a:rPr>
            <a:t>العقل الواعي : </a:t>
          </a:r>
          <a:r>
            <a:rPr lang="ar-SA" b="1" dirty="0">
              <a:solidFill>
                <a:schemeClr val="accent4">
                  <a:lumMod val="50000"/>
                </a:schemeClr>
              </a:solidFill>
            </a:rPr>
            <a:t>هو المدرك الذي تحدث فيه الموازنات و المقارنات و حساب الآثار و العواقب و المصالح و المفاسد.</a:t>
          </a:r>
        </a:p>
      </dgm:t>
    </dgm:pt>
    <dgm:pt modelId="{C0825021-DB7A-4EBC-928F-02AB81C2FE49}" type="parTrans" cxnId="{63DFA996-781D-4479-A100-AFFE32FE373E}">
      <dgm:prSet/>
      <dgm:spPr/>
      <dgm:t>
        <a:bodyPr/>
        <a:lstStyle/>
        <a:p>
          <a:pPr rtl="1"/>
          <a:endParaRPr lang="ar-SA"/>
        </a:p>
      </dgm:t>
    </dgm:pt>
    <dgm:pt modelId="{4D9FC28C-3256-4BA4-A4B0-56B4BAD69FD7}" type="sibTrans" cxnId="{63DFA996-781D-4479-A100-AFFE32FE373E}">
      <dgm:prSet/>
      <dgm:spPr/>
      <dgm:t>
        <a:bodyPr/>
        <a:lstStyle/>
        <a:p>
          <a:pPr rtl="1"/>
          <a:endParaRPr lang="ar-SA"/>
        </a:p>
      </dgm:t>
    </dgm:pt>
    <dgm:pt modelId="{2FACECBD-8BDB-4DBE-A9FD-8619894B9E5A}">
      <dgm:prSet phldrT="[نص]"/>
      <dgm:spPr>
        <a:solidFill>
          <a:schemeClr val="accent6">
            <a:lumMod val="40000"/>
            <a:lumOff val="60000"/>
          </a:schemeClr>
        </a:solidFill>
        <a:ln w="3175">
          <a:solidFill>
            <a:schemeClr val="accent5">
              <a:lumMod val="50000"/>
            </a:schemeClr>
          </a:solidFill>
          <a:prstDash val="dash"/>
        </a:ln>
      </dgm:spPr>
      <dgm:t>
        <a:bodyPr/>
        <a:lstStyle/>
        <a:p>
          <a:pPr rtl="1"/>
          <a:r>
            <a:rPr lang="ar-SA" b="1" dirty="0">
              <a:solidFill>
                <a:schemeClr val="accent4">
                  <a:lumMod val="50000"/>
                </a:schemeClr>
              </a:solidFill>
            </a:rPr>
            <a:t>ولا يشغل إلا حيزاً صغيراً جداً مقارنة بالباطن</a:t>
          </a:r>
        </a:p>
      </dgm:t>
    </dgm:pt>
    <dgm:pt modelId="{1DF33212-3A43-4F3E-8AEB-7B27D5EDAEB6}" type="parTrans" cxnId="{704FE7A8-E529-41F8-8C62-658B889E3EDF}">
      <dgm:prSet/>
      <dgm:spPr/>
      <dgm:t>
        <a:bodyPr/>
        <a:lstStyle/>
        <a:p>
          <a:pPr rtl="1"/>
          <a:endParaRPr lang="ar-SA"/>
        </a:p>
      </dgm:t>
    </dgm:pt>
    <dgm:pt modelId="{214FFA17-C24A-48C3-8BBE-FE7AB7786C9E}" type="sibTrans" cxnId="{704FE7A8-E529-41F8-8C62-658B889E3EDF}">
      <dgm:prSet/>
      <dgm:spPr/>
      <dgm:t>
        <a:bodyPr/>
        <a:lstStyle/>
        <a:p>
          <a:pPr rtl="1"/>
          <a:endParaRPr lang="ar-SA"/>
        </a:p>
      </dgm:t>
    </dgm:pt>
    <dgm:pt modelId="{87ECF2A6-5E05-43D1-A494-CF5BB732BFD7}" type="pres">
      <dgm:prSet presAssocID="{D058F4DB-1ADD-48F7-8B0B-A5DCEC1DDDFC}" presName="theList" presStyleCnt="0">
        <dgm:presLayoutVars>
          <dgm:dir/>
          <dgm:animLvl val="lvl"/>
          <dgm:resizeHandles val="exact"/>
        </dgm:presLayoutVars>
      </dgm:prSet>
      <dgm:spPr/>
    </dgm:pt>
    <dgm:pt modelId="{85C6E2AA-5AFF-4F49-B54D-000EA21CF955}" type="pres">
      <dgm:prSet presAssocID="{B8E48770-5004-4BCB-B84B-4F5C2992C6AE}" presName="compNode" presStyleCnt="0"/>
      <dgm:spPr/>
    </dgm:pt>
    <dgm:pt modelId="{54C19868-87D1-43E4-A59C-DA14853BFE90}" type="pres">
      <dgm:prSet presAssocID="{B8E48770-5004-4BCB-B84B-4F5C2992C6AE}" presName="aNode" presStyleLbl="bgShp" presStyleIdx="0" presStyleCnt="1"/>
      <dgm:spPr/>
    </dgm:pt>
    <dgm:pt modelId="{1B085B1E-397F-4358-B532-213A38185346}" type="pres">
      <dgm:prSet presAssocID="{B8E48770-5004-4BCB-B84B-4F5C2992C6AE}" presName="textNode" presStyleLbl="bgShp" presStyleIdx="0" presStyleCnt="1"/>
      <dgm:spPr/>
    </dgm:pt>
    <dgm:pt modelId="{0F70A431-73C2-4738-9D21-CF1AA7B14982}" type="pres">
      <dgm:prSet presAssocID="{B8E48770-5004-4BCB-B84B-4F5C2992C6AE}" presName="compChildNode" presStyleCnt="0"/>
      <dgm:spPr/>
    </dgm:pt>
    <dgm:pt modelId="{36DFF8B3-4BFB-44C9-A330-03E6FF35AC79}" type="pres">
      <dgm:prSet presAssocID="{B8E48770-5004-4BCB-B84B-4F5C2992C6AE}" presName="theInnerList" presStyleCnt="0"/>
      <dgm:spPr/>
    </dgm:pt>
    <dgm:pt modelId="{DDC4711E-0C44-434B-A92B-D6735E97D868}" type="pres">
      <dgm:prSet presAssocID="{65FDAB55-F973-4BD0-AD92-440953B8CC8D}" presName="childNode" presStyleLbl="node1" presStyleIdx="0" presStyleCnt="2" custScaleX="110000" custScaleY="121000" custLinFactY="-35" custLinFactNeighborY="-100000">
        <dgm:presLayoutVars>
          <dgm:bulletEnabled val="1"/>
        </dgm:presLayoutVars>
      </dgm:prSet>
      <dgm:spPr/>
    </dgm:pt>
    <dgm:pt modelId="{8019E49D-3D31-45E2-B9D5-FE514E6161A7}" type="pres">
      <dgm:prSet presAssocID="{65FDAB55-F973-4BD0-AD92-440953B8CC8D}" presName="aSpace2" presStyleCnt="0"/>
      <dgm:spPr/>
    </dgm:pt>
    <dgm:pt modelId="{49403171-4F73-455B-8EE5-0D86F5447D17}" type="pres">
      <dgm:prSet presAssocID="{2FACECBD-8BDB-4DBE-A9FD-8619894B9E5A}" presName="childNode" presStyleLbl="node1" presStyleIdx="1" presStyleCnt="2" custScaleX="110000" custScaleY="110000" custLinFactNeighborY="-91664">
        <dgm:presLayoutVars>
          <dgm:bulletEnabled val="1"/>
        </dgm:presLayoutVars>
      </dgm:prSet>
      <dgm:spPr/>
    </dgm:pt>
  </dgm:ptLst>
  <dgm:cxnLst>
    <dgm:cxn modelId="{625A4B40-73A2-4B70-BFCC-AB6948B19915}" type="presOf" srcId="{65FDAB55-F973-4BD0-AD92-440953B8CC8D}" destId="{DDC4711E-0C44-434B-A92B-D6735E97D868}" srcOrd="0" destOrd="0" presId="urn:microsoft.com/office/officeart/2005/8/layout/lProcess2"/>
    <dgm:cxn modelId="{16080C48-CDE3-4188-9DC2-2CAE7C060F36}" type="presOf" srcId="{2FACECBD-8BDB-4DBE-A9FD-8619894B9E5A}" destId="{49403171-4F73-455B-8EE5-0D86F5447D17}" srcOrd="0" destOrd="0" presId="urn:microsoft.com/office/officeart/2005/8/layout/lProcess2"/>
    <dgm:cxn modelId="{10CE2686-9DC4-4267-89B4-92DFBB4E302F}" type="presOf" srcId="{D058F4DB-1ADD-48F7-8B0B-A5DCEC1DDDFC}" destId="{87ECF2A6-5E05-43D1-A494-CF5BB732BFD7}" srcOrd="0" destOrd="0" presId="urn:microsoft.com/office/officeart/2005/8/layout/lProcess2"/>
    <dgm:cxn modelId="{63DFA996-781D-4479-A100-AFFE32FE373E}" srcId="{B8E48770-5004-4BCB-B84B-4F5C2992C6AE}" destId="{65FDAB55-F973-4BD0-AD92-440953B8CC8D}" srcOrd="0" destOrd="0" parTransId="{C0825021-DB7A-4EBC-928F-02AB81C2FE49}" sibTransId="{4D9FC28C-3256-4BA4-A4B0-56B4BAD69FD7}"/>
    <dgm:cxn modelId="{704FE7A8-E529-41F8-8C62-658B889E3EDF}" srcId="{B8E48770-5004-4BCB-B84B-4F5C2992C6AE}" destId="{2FACECBD-8BDB-4DBE-A9FD-8619894B9E5A}" srcOrd="1" destOrd="0" parTransId="{1DF33212-3A43-4F3E-8AEB-7B27D5EDAEB6}" sibTransId="{214FFA17-C24A-48C3-8BBE-FE7AB7786C9E}"/>
    <dgm:cxn modelId="{870085D0-2204-45B0-9D22-D1C201E27A76}" type="presOf" srcId="{B8E48770-5004-4BCB-B84B-4F5C2992C6AE}" destId="{54C19868-87D1-43E4-A59C-DA14853BFE90}" srcOrd="0" destOrd="0" presId="urn:microsoft.com/office/officeart/2005/8/layout/lProcess2"/>
    <dgm:cxn modelId="{04ACEFD3-ED92-48CD-A306-0DA27A4E56F8}" type="presOf" srcId="{B8E48770-5004-4BCB-B84B-4F5C2992C6AE}" destId="{1B085B1E-397F-4358-B532-213A38185346}" srcOrd="1" destOrd="0" presId="urn:microsoft.com/office/officeart/2005/8/layout/lProcess2"/>
    <dgm:cxn modelId="{382F3DD7-A414-4D46-AD39-9349F8330A5A}" srcId="{D058F4DB-1ADD-48F7-8B0B-A5DCEC1DDDFC}" destId="{B8E48770-5004-4BCB-B84B-4F5C2992C6AE}" srcOrd="0" destOrd="0" parTransId="{CE111CBA-91DE-4095-BD8B-9F3589CC4A48}" sibTransId="{965EBA92-60CA-4CC5-8B97-C62FDC2EB3A5}"/>
    <dgm:cxn modelId="{27420A1D-18A2-42AD-8536-10BD9689AE6B}" type="presParOf" srcId="{87ECF2A6-5E05-43D1-A494-CF5BB732BFD7}" destId="{85C6E2AA-5AFF-4F49-B54D-000EA21CF955}" srcOrd="0" destOrd="0" presId="urn:microsoft.com/office/officeart/2005/8/layout/lProcess2"/>
    <dgm:cxn modelId="{D7C99801-C123-43D7-B4B3-85B00DA461D0}" type="presParOf" srcId="{85C6E2AA-5AFF-4F49-B54D-000EA21CF955}" destId="{54C19868-87D1-43E4-A59C-DA14853BFE90}" srcOrd="0" destOrd="0" presId="urn:microsoft.com/office/officeart/2005/8/layout/lProcess2"/>
    <dgm:cxn modelId="{D3AFC1AB-5802-4D8A-ABAF-13054C2EDDB0}" type="presParOf" srcId="{85C6E2AA-5AFF-4F49-B54D-000EA21CF955}" destId="{1B085B1E-397F-4358-B532-213A38185346}" srcOrd="1" destOrd="0" presId="urn:microsoft.com/office/officeart/2005/8/layout/lProcess2"/>
    <dgm:cxn modelId="{1F53AA54-134D-44D1-973A-EAD9C1C16E0A}" type="presParOf" srcId="{85C6E2AA-5AFF-4F49-B54D-000EA21CF955}" destId="{0F70A431-73C2-4738-9D21-CF1AA7B14982}" srcOrd="2" destOrd="0" presId="urn:microsoft.com/office/officeart/2005/8/layout/lProcess2"/>
    <dgm:cxn modelId="{9E30E8C6-C608-4CF1-A37A-E6122CC0E851}" type="presParOf" srcId="{0F70A431-73C2-4738-9D21-CF1AA7B14982}" destId="{36DFF8B3-4BFB-44C9-A330-03E6FF35AC79}" srcOrd="0" destOrd="0" presId="urn:microsoft.com/office/officeart/2005/8/layout/lProcess2"/>
    <dgm:cxn modelId="{2E47604B-4139-40B3-9AE8-3A55936E395C}" type="presParOf" srcId="{36DFF8B3-4BFB-44C9-A330-03E6FF35AC79}" destId="{DDC4711E-0C44-434B-A92B-D6735E97D868}" srcOrd="0" destOrd="0" presId="urn:microsoft.com/office/officeart/2005/8/layout/lProcess2"/>
    <dgm:cxn modelId="{A5BB4C5D-04C5-404A-AE74-036831B70A78}" type="presParOf" srcId="{36DFF8B3-4BFB-44C9-A330-03E6FF35AC79}" destId="{8019E49D-3D31-45E2-B9D5-FE514E6161A7}" srcOrd="1" destOrd="0" presId="urn:microsoft.com/office/officeart/2005/8/layout/lProcess2"/>
    <dgm:cxn modelId="{3288DFE2-115A-4D60-A383-902A8F9F0A4F}" type="presParOf" srcId="{36DFF8B3-4BFB-44C9-A330-03E6FF35AC79}" destId="{49403171-4F73-455B-8EE5-0D86F5447D17}" srcOrd="2"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125F4A4F-F505-441B-8705-62AB6D7BD71C}"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pPr rtl="1"/>
          <a:endParaRPr lang="ar-SA"/>
        </a:p>
      </dgm:t>
    </dgm:pt>
    <dgm:pt modelId="{731136F0-D476-451D-AC35-75AB0D4677D9}">
      <dgm:prSet phldrT="[نص]" custT="1"/>
      <dgm:spPr>
        <a:solidFill>
          <a:schemeClr val="accent2">
            <a:lumMod val="20000"/>
            <a:lumOff val="80000"/>
          </a:schemeClr>
        </a:solidFill>
      </dgm:spPr>
      <dgm:t>
        <a:bodyPr/>
        <a:lstStyle/>
        <a:p>
          <a:pPr rtl="1"/>
          <a:r>
            <a:rPr lang="ar-SA" sz="2800" b="1" dirty="0">
              <a:solidFill>
                <a:srgbClr val="6E1623"/>
              </a:solidFill>
            </a:rPr>
            <a:t>8</a:t>
          </a:r>
        </a:p>
      </dgm:t>
    </dgm:pt>
    <dgm:pt modelId="{8F8C17D6-06D4-4BAC-BEA8-EB51CCDC8582}" type="parTrans" cxnId="{12A14579-72BE-4872-B001-F1AA526846DA}">
      <dgm:prSet/>
      <dgm:spPr/>
      <dgm:t>
        <a:bodyPr/>
        <a:lstStyle/>
        <a:p>
          <a:pPr rtl="1"/>
          <a:endParaRPr lang="ar-SA" sz="1800" b="1"/>
        </a:p>
      </dgm:t>
    </dgm:pt>
    <dgm:pt modelId="{17674BC4-0120-4956-AE03-42802C1F01C8}" type="sibTrans" cxnId="{12A14579-72BE-4872-B001-F1AA526846DA}">
      <dgm:prSet/>
      <dgm:spPr/>
      <dgm:t>
        <a:bodyPr/>
        <a:lstStyle/>
        <a:p>
          <a:pPr rtl="1"/>
          <a:endParaRPr lang="ar-SA" sz="1800" b="1"/>
        </a:p>
      </dgm:t>
    </dgm:pt>
    <dgm:pt modelId="{97F68B71-9E1B-43C8-8E95-1674EAD48F0A}">
      <dgm:prSet phldrT="[نص]" custT="1"/>
      <dgm:spPr>
        <a:solidFill>
          <a:schemeClr val="accent3">
            <a:lumMod val="40000"/>
            <a:lumOff val="60000"/>
            <a:alpha val="90000"/>
          </a:schemeClr>
        </a:solidFill>
        <a:ln w="3175">
          <a:solidFill>
            <a:schemeClr val="accent2">
              <a:lumMod val="75000"/>
              <a:alpha val="90000"/>
            </a:schemeClr>
          </a:solidFill>
          <a:prstDash val="dash"/>
        </a:ln>
      </dgm:spPr>
      <dgm:t>
        <a:bodyPr/>
        <a:lstStyle/>
        <a:p>
          <a:pPr rtl="1"/>
          <a:r>
            <a:rPr lang="ar-SA" sz="2400" b="1" dirty="0"/>
            <a:t>سياقات خفية - خفيفة</a:t>
          </a:r>
        </a:p>
      </dgm:t>
    </dgm:pt>
    <dgm:pt modelId="{9705A8D9-6304-421D-851F-4E468F2C3893}" type="parTrans" cxnId="{4AE5870A-50BA-4FA8-9128-CD915C50E4E3}">
      <dgm:prSet/>
      <dgm:spPr/>
      <dgm:t>
        <a:bodyPr/>
        <a:lstStyle/>
        <a:p>
          <a:pPr rtl="1"/>
          <a:endParaRPr lang="ar-SA" sz="1800" b="1"/>
        </a:p>
      </dgm:t>
    </dgm:pt>
    <dgm:pt modelId="{E5BBAE49-3A85-43DD-915E-19A6275D6726}" type="sibTrans" cxnId="{4AE5870A-50BA-4FA8-9128-CD915C50E4E3}">
      <dgm:prSet/>
      <dgm:spPr/>
      <dgm:t>
        <a:bodyPr/>
        <a:lstStyle/>
        <a:p>
          <a:pPr rtl="1"/>
          <a:endParaRPr lang="ar-SA" sz="1800" b="1"/>
        </a:p>
      </dgm:t>
    </dgm:pt>
    <dgm:pt modelId="{AB84AD07-76D2-4073-9DF6-8E52E9ED7BD8}" type="pres">
      <dgm:prSet presAssocID="{125F4A4F-F505-441B-8705-62AB6D7BD71C}" presName="Name0" presStyleCnt="0">
        <dgm:presLayoutVars>
          <dgm:chPref val="3"/>
          <dgm:dir val="rev"/>
          <dgm:animLvl val="lvl"/>
          <dgm:resizeHandles/>
        </dgm:presLayoutVars>
      </dgm:prSet>
      <dgm:spPr/>
    </dgm:pt>
    <dgm:pt modelId="{A76817EF-E0F4-4970-BDF1-B71F1CA524D3}" type="pres">
      <dgm:prSet presAssocID="{731136F0-D476-451D-AC35-75AB0D4677D9}" presName="horFlow" presStyleCnt="0"/>
      <dgm:spPr/>
    </dgm:pt>
    <dgm:pt modelId="{77F30296-281C-4E41-AAC1-4F0E0926787B}" type="pres">
      <dgm:prSet presAssocID="{731136F0-D476-451D-AC35-75AB0D4677D9}" presName="bigChev" presStyleLbl="node1" presStyleIdx="0" presStyleCnt="1"/>
      <dgm:spPr/>
    </dgm:pt>
    <dgm:pt modelId="{A3233113-6749-485A-ACAC-EC0D85317BAF}" type="pres">
      <dgm:prSet presAssocID="{9705A8D9-6304-421D-851F-4E468F2C3893}" presName="parTrans" presStyleCnt="0"/>
      <dgm:spPr/>
    </dgm:pt>
    <dgm:pt modelId="{C2836C31-A41B-429E-BF92-9C541450CBE3}" type="pres">
      <dgm:prSet presAssocID="{97F68B71-9E1B-43C8-8E95-1674EAD48F0A}" presName="node" presStyleLbl="alignAccFollowNode1" presStyleIdx="0" presStyleCnt="1" custScaleX="272653" custLinFactX="-15187" custLinFactNeighborX="-100000">
        <dgm:presLayoutVars>
          <dgm:bulletEnabled val="1"/>
        </dgm:presLayoutVars>
      </dgm:prSet>
      <dgm:spPr>
        <a:prstGeom prst="roundRect">
          <a:avLst/>
        </a:prstGeom>
      </dgm:spPr>
    </dgm:pt>
  </dgm:ptLst>
  <dgm:cxnLst>
    <dgm:cxn modelId="{4AE5870A-50BA-4FA8-9128-CD915C50E4E3}" srcId="{731136F0-D476-451D-AC35-75AB0D4677D9}" destId="{97F68B71-9E1B-43C8-8E95-1674EAD48F0A}" srcOrd="0" destOrd="0" parTransId="{9705A8D9-6304-421D-851F-4E468F2C3893}" sibTransId="{E5BBAE49-3A85-43DD-915E-19A6275D6726}"/>
    <dgm:cxn modelId="{CFBC4E68-9745-4207-AE2F-7D332274666E}" type="presOf" srcId="{125F4A4F-F505-441B-8705-62AB6D7BD71C}" destId="{AB84AD07-76D2-4073-9DF6-8E52E9ED7BD8}" srcOrd="0" destOrd="0" presId="urn:microsoft.com/office/officeart/2005/8/layout/lProcess3"/>
    <dgm:cxn modelId="{3938064E-E6CA-45C9-AF46-5703A1312010}" type="presOf" srcId="{731136F0-D476-451D-AC35-75AB0D4677D9}" destId="{77F30296-281C-4E41-AAC1-4F0E0926787B}" srcOrd="0" destOrd="0" presId="urn:microsoft.com/office/officeart/2005/8/layout/lProcess3"/>
    <dgm:cxn modelId="{12A14579-72BE-4872-B001-F1AA526846DA}" srcId="{125F4A4F-F505-441B-8705-62AB6D7BD71C}" destId="{731136F0-D476-451D-AC35-75AB0D4677D9}" srcOrd="0" destOrd="0" parTransId="{8F8C17D6-06D4-4BAC-BEA8-EB51CCDC8582}" sibTransId="{17674BC4-0120-4956-AE03-42802C1F01C8}"/>
    <dgm:cxn modelId="{2E96C67D-A799-44E8-B966-F875B5001922}" type="presOf" srcId="{97F68B71-9E1B-43C8-8E95-1674EAD48F0A}" destId="{C2836C31-A41B-429E-BF92-9C541450CBE3}" srcOrd="0" destOrd="0" presId="urn:microsoft.com/office/officeart/2005/8/layout/lProcess3"/>
    <dgm:cxn modelId="{2709C87C-9536-43F2-BCBE-75D3EC1084CA}" type="presParOf" srcId="{AB84AD07-76D2-4073-9DF6-8E52E9ED7BD8}" destId="{A76817EF-E0F4-4970-BDF1-B71F1CA524D3}" srcOrd="0" destOrd="0" presId="urn:microsoft.com/office/officeart/2005/8/layout/lProcess3"/>
    <dgm:cxn modelId="{3B649CAF-CD9B-420D-A07E-CB087B8BC32E}" type="presParOf" srcId="{A76817EF-E0F4-4970-BDF1-B71F1CA524D3}" destId="{77F30296-281C-4E41-AAC1-4F0E0926787B}" srcOrd="0" destOrd="0" presId="urn:microsoft.com/office/officeart/2005/8/layout/lProcess3"/>
    <dgm:cxn modelId="{E5E4D287-5EEB-4B4F-90D4-D115547A3CA9}" type="presParOf" srcId="{A76817EF-E0F4-4970-BDF1-B71F1CA524D3}" destId="{A3233113-6749-485A-ACAC-EC0D85317BAF}" srcOrd="1" destOrd="0" presId="urn:microsoft.com/office/officeart/2005/8/layout/lProcess3"/>
    <dgm:cxn modelId="{2A5110C5-7520-4D24-BBD8-3EF7C7B3CB0E}" type="presParOf" srcId="{A76817EF-E0F4-4970-BDF1-B71F1CA524D3}" destId="{C2836C31-A41B-429E-BF92-9C541450CBE3}" srcOrd="2"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125F4A4F-F505-441B-8705-62AB6D7BD71C}"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pPr rtl="1"/>
          <a:endParaRPr lang="ar-SA"/>
        </a:p>
      </dgm:t>
    </dgm:pt>
    <dgm:pt modelId="{731136F0-D476-451D-AC35-75AB0D4677D9}">
      <dgm:prSet phldrT="[نص]" custT="1"/>
      <dgm:spPr>
        <a:solidFill>
          <a:schemeClr val="accent2">
            <a:lumMod val="20000"/>
            <a:lumOff val="80000"/>
          </a:schemeClr>
        </a:solidFill>
      </dgm:spPr>
      <dgm:t>
        <a:bodyPr/>
        <a:lstStyle/>
        <a:p>
          <a:pPr rtl="1"/>
          <a:r>
            <a:rPr lang="ar-SA" sz="2800" b="1" dirty="0">
              <a:solidFill>
                <a:srgbClr val="6E1623"/>
              </a:solidFill>
            </a:rPr>
            <a:t>9</a:t>
          </a:r>
        </a:p>
      </dgm:t>
    </dgm:pt>
    <dgm:pt modelId="{8F8C17D6-06D4-4BAC-BEA8-EB51CCDC8582}" type="parTrans" cxnId="{12A14579-72BE-4872-B001-F1AA526846DA}">
      <dgm:prSet/>
      <dgm:spPr/>
      <dgm:t>
        <a:bodyPr/>
        <a:lstStyle/>
        <a:p>
          <a:pPr rtl="1"/>
          <a:endParaRPr lang="ar-SA" sz="1800" b="1"/>
        </a:p>
      </dgm:t>
    </dgm:pt>
    <dgm:pt modelId="{17674BC4-0120-4956-AE03-42802C1F01C8}" type="sibTrans" cxnId="{12A14579-72BE-4872-B001-F1AA526846DA}">
      <dgm:prSet/>
      <dgm:spPr/>
      <dgm:t>
        <a:bodyPr/>
        <a:lstStyle/>
        <a:p>
          <a:pPr rtl="1"/>
          <a:endParaRPr lang="ar-SA" sz="1800" b="1"/>
        </a:p>
      </dgm:t>
    </dgm:pt>
    <dgm:pt modelId="{97F68B71-9E1B-43C8-8E95-1674EAD48F0A}">
      <dgm:prSet phldrT="[نص]" custT="1"/>
      <dgm:spPr>
        <a:solidFill>
          <a:schemeClr val="accent3">
            <a:lumMod val="40000"/>
            <a:lumOff val="60000"/>
            <a:alpha val="90000"/>
          </a:schemeClr>
        </a:solidFill>
        <a:ln w="3175">
          <a:solidFill>
            <a:schemeClr val="accent2">
              <a:lumMod val="75000"/>
              <a:alpha val="90000"/>
            </a:schemeClr>
          </a:solidFill>
          <a:prstDash val="dash"/>
        </a:ln>
      </dgm:spPr>
      <dgm:t>
        <a:bodyPr/>
        <a:lstStyle/>
        <a:p>
          <a:pPr rtl="1"/>
          <a:r>
            <a:rPr lang="ar-SA" sz="2400" b="1" dirty="0"/>
            <a:t>الاقتباسات</a:t>
          </a:r>
        </a:p>
      </dgm:t>
    </dgm:pt>
    <dgm:pt modelId="{9705A8D9-6304-421D-851F-4E468F2C3893}" type="parTrans" cxnId="{4AE5870A-50BA-4FA8-9128-CD915C50E4E3}">
      <dgm:prSet/>
      <dgm:spPr/>
      <dgm:t>
        <a:bodyPr/>
        <a:lstStyle/>
        <a:p>
          <a:pPr rtl="1"/>
          <a:endParaRPr lang="ar-SA" sz="1800" b="1"/>
        </a:p>
      </dgm:t>
    </dgm:pt>
    <dgm:pt modelId="{E5BBAE49-3A85-43DD-915E-19A6275D6726}" type="sibTrans" cxnId="{4AE5870A-50BA-4FA8-9128-CD915C50E4E3}">
      <dgm:prSet/>
      <dgm:spPr/>
      <dgm:t>
        <a:bodyPr/>
        <a:lstStyle/>
        <a:p>
          <a:pPr rtl="1"/>
          <a:endParaRPr lang="ar-SA" sz="1800" b="1"/>
        </a:p>
      </dgm:t>
    </dgm:pt>
    <dgm:pt modelId="{AB84AD07-76D2-4073-9DF6-8E52E9ED7BD8}" type="pres">
      <dgm:prSet presAssocID="{125F4A4F-F505-441B-8705-62AB6D7BD71C}" presName="Name0" presStyleCnt="0">
        <dgm:presLayoutVars>
          <dgm:chPref val="3"/>
          <dgm:dir val="rev"/>
          <dgm:animLvl val="lvl"/>
          <dgm:resizeHandles/>
        </dgm:presLayoutVars>
      </dgm:prSet>
      <dgm:spPr/>
    </dgm:pt>
    <dgm:pt modelId="{A76817EF-E0F4-4970-BDF1-B71F1CA524D3}" type="pres">
      <dgm:prSet presAssocID="{731136F0-D476-451D-AC35-75AB0D4677D9}" presName="horFlow" presStyleCnt="0"/>
      <dgm:spPr/>
    </dgm:pt>
    <dgm:pt modelId="{77F30296-281C-4E41-AAC1-4F0E0926787B}" type="pres">
      <dgm:prSet presAssocID="{731136F0-D476-451D-AC35-75AB0D4677D9}" presName="bigChev" presStyleLbl="node1" presStyleIdx="0" presStyleCnt="1"/>
      <dgm:spPr/>
    </dgm:pt>
    <dgm:pt modelId="{A3233113-6749-485A-ACAC-EC0D85317BAF}" type="pres">
      <dgm:prSet presAssocID="{9705A8D9-6304-421D-851F-4E468F2C3893}" presName="parTrans" presStyleCnt="0"/>
      <dgm:spPr/>
    </dgm:pt>
    <dgm:pt modelId="{C2836C31-A41B-429E-BF92-9C541450CBE3}" type="pres">
      <dgm:prSet presAssocID="{97F68B71-9E1B-43C8-8E95-1674EAD48F0A}" presName="node" presStyleLbl="alignAccFollowNode1" presStyleIdx="0" presStyleCnt="1" custScaleX="247148" custLinFactX="-15187" custLinFactNeighborX="-100000">
        <dgm:presLayoutVars>
          <dgm:bulletEnabled val="1"/>
        </dgm:presLayoutVars>
      </dgm:prSet>
      <dgm:spPr>
        <a:prstGeom prst="roundRect">
          <a:avLst/>
        </a:prstGeom>
      </dgm:spPr>
    </dgm:pt>
  </dgm:ptLst>
  <dgm:cxnLst>
    <dgm:cxn modelId="{4AE5870A-50BA-4FA8-9128-CD915C50E4E3}" srcId="{731136F0-D476-451D-AC35-75AB0D4677D9}" destId="{97F68B71-9E1B-43C8-8E95-1674EAD48F0A}" srcOrd="0" destOrd="0" parTransId="{9705A8D9-6304-421D-851F-4E468F2C3893}" sibTransId="{E5BBAE49-3A85-43DD-915E-19A6275D6726}"/>
    <dgm:cxn modelId="{12A14579-72BE-4872-B001-F1AA526846DA}" srcId="{125F4A4F-F505-441B-8705-62AB6D7BD71C}" destId="{731136F0-D476-451D-AC35-75AB0D4677D9}" srcOrd="0" destOrd="0" parTransId="{8F8C17D6-06D4-4BAC-BEA8-EB51CCDC8582}" sibTransId="{17674BC4-0120-4956-AE03-42802C1F01C8}"/>
    <dgm:cxn modelId="{C02E24A2-C19C-40AB-ADEE-3772955A3459}" type="presOf" srcId="{125F4A4F-F505-441B-8705-62AB6D7BD71C}" destId="{AB84AD07-76D2-4073-9DF6-8E52E9ED7BD8}" srcOrd="0" destOrd="0" presId="urn:microsoft.com/office/officeart/2005/8/layout/lProcess3"/>
    <dgm:cxn modelId="{AF6ACACB-1642-430F-AE83-EA6690406CCE}" type="presOf" srcId="{97F68B71-9E1B-43C8-8E95-1674EAD48F0A}" destId="{C2836C31-A41B-429E-BF92-9C541450CBE3}" srcOrd="0" destOrd="0" presId="urn:microsoft.com/office/officeart/2005/8/layout/lProcess3"/>
    <dgm:cxn modelId="{9CFDB4EA-7BEF-4AD8-8F39-019AA13DACAA}" type="presOf" srcId="{731136F0-D476-451D-AC35-75AB0D4677D9}" destId="{77F30296-281C-4E41-AAC1-4F0E0926787B}" srcOrd="0" destOrd="0" presId="urn:microsoft.com/office/officeart/2005/8/layout/lProcess3"/>
    <dgm:cxn modelId="{2A9741C1-E4AC-412C-93B0-98E51CA9B5E8}" type="presParOf" srcId="{AB84AD07-76D2-4073-9DF6-8E52E9ED7BD8}" destId="{A76817EF-E0F4-4970-BDF1-B71F1CA524D3}" srcOrd="0" destOrd="0" presId="urn:microsoft.com/office/officeart/2005/8/layout/lProcess3"/>
    <dgm:cxn modelId="{08D9B8A4-31EA-43CB-8D02-C5716E8216B6}" type="presParOf" srcId="{A76817EF-E0F4-4970-BDF1-B71F1CA524D3}" destId="{77F30296-281C-4E41-AAC1-4F0E0926787B}" srcOrd="0" destOrd="0" presId="urn:microsoft.com/office/officeart/2005/8/layout/lProcess3"/>
    <dgm:cxn modelId="{412211B1-CA0F-463C-9E21-05D0B4F5D603}" type="presParOf" srcId="{A76817EF-E0F4-4970-BDF1-B71F1CA524D3}" destId="{A3233113-6749-485A-ACAC-EC0D85317BAF}" srcOrd="1" destOrd="0" presId="urn:microsoft.com/office/officeart/2005/8/layout/lProcess3"/>
    <dgm:cxn modelId="{BF3C6BAB-D3D8-456F-AAEB-1A02BD35CD94}" type="presParOf" srcId="{A76817EF-E0F4-4970-BDF1-B71F1CA524D3}" destId="{C2836C31-A41B-429E-BF92-9C541450CBE3}" srcOrd="2"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125F4A4F-F505-441B-8705-62AB6D7BD71C}"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pPr rtl="1"/>
          <a:endParaRPr lang="ar-SA"/>
        </a:p>
      </dgm:t>
    </dgm:pt>
    <dgm:pt modelId="{731136F0-D476-451D-AC35-75AB0D4677D9}">
      <dgm:prSet phldrT="[نص]" custT="1"/>
      <dgm:spPr>
        <a:solidFill>
          <a:srgbClr val="ED7D31">
            <a:lumMod val="20000"/>
            <a:lumOff val="80000"/>
          </a:srgbClr>
        </a:solidFill>
        <a:ln w="12700" cap="flat" cmpd="sng" algn="ctr">
          <a:solidFill>
            <a:prstClr val="white">
              <a:hueOff val="0"/>
              <a:satOff val="0"/>
              <a:lumOff val="0"/>
              <a:alphaOff val="0"/>
            </a:prstClr>
          </a:solidFill>
          <a:prstDash val="solid"/>
          <a:miter lim="800000"/>
        </a:ln>
        <a:effectLst/>
      </dgm:spPr>
      <dgm:t>
        <a:bodyPr spcFirstLastPara="0" vert="horz" wrap="square" lIns="0" tIns="17780" rIns="35560" bIns="17780" numCol="1" spcCol="1270" anchor="ctr" anchorCtr="0"/>
        <a:lstStyle/>
        <a:p>
          <a:pPr marL="0" lvl="0" indent="0" algn="ctr" defTabSz="1244600" rtl="1">
            <a:lnSpc>
              <a:spcPct val="90000"/>
            </a:lnSpc>
            <a:spcBef>
              <a:spcPct val="0"/>
            </a:spcBef>
            <a:spcAft>
              <a:spcPct val="35000"/>
            </a:spcAft>
            <a:buNone/>
          </a:pPr>
          <a:r>
            <a:rPr lang="ar-SA" sz="2800" b="1" kern="1200" dirty="0">
              <a:solidFill>
                <a:srgbClr val="6E1623"/>
              </a:solidFill>
              <a:latin typeface="Calibri" panose="020F0502020204030204"/>
              <a:ea typeface="+mn-ea"/>
              <a:cs typeface="Arial" panose="020B0604020202020204" pitchFamily="34" charset="0"/>
            </a:rPr>
            <a:t>10</a:t>
          </a:r>
        </a:p>
      </dgm:t>
    </dgm:pt>
    <dgm:pt modelId="{8F8C17D6-06D4-4BAC-BEA8-EB51CCDC8582}" type="parTrans" cxnId="{12A14579-72BE-4872-B001-F1AA526846DA}">
      <dgm:prSet/>
      <dgm:spPr/>
      <dgm:t>
        <a:bodyPr/>
        <a:lstStyle/>
        <a:p>
          <a:pPr rtl="1"/>
          <a:endParaRPr lang="ar-SA" sz="1800" b="1"/>
        </a:p>
      </dgm:t>
    </dgm:pt>
    <dgm:pt modelId="{17674BC4-0120-4956-AE03-42802C1F01C8}" type="sibTrans" cxnId="{12A14579-72BE-4872-B001-F1AA526846DA}">
      <dgm:prSet/>
      <dgm:spPr/>
      <dgm:t>
        <a:bodyPr/>
        <a:lstStyle/>
        <a:p>
          <a:pPr rtl="1"/>
          <a:endParaRPr lang="ar-SA" sz="1800" b="1"/>
        </a:p>
      </dgm:t>
    </dgm:pt>
    <dgm:pt modelId="{97F68B71-9E1B-43C8-8E95-1674EAD48F0A}">
      <dgm:prSet phldrT="[نص]" custT="1"/>
      <dgm:spPr>
        <a:solidFill>
          <a:schemeClr val="accent3">
            <a:lumMod val="40000"/>
            <a:lumOff val="60000"/>
            <a:alpha val="90000"/>
          </a:schemeClr>
        </a:solidFill>
        <a:ln w="3175">
          <a:solidFill>
            <a:schemeClr val="accent2">
              <a:lumMod val="75000"/>
              <a:alpha val="90000"/>
            </a:schemeClr>
          </a:solidFill>
          <a:prstDash val="dash"/>
        </a:ln>
      </dgm:spPr>
      <dgm:t>
        <a:bodyPr/>
        <a:lstStyle/>
        <a:p>
          <a:pPr rtl="1"/>
          <a:r>
            <a:rPr lang="ar-SA" sz="2400" b="1" dirty="0"/>
            <a:t>الأضداد الزوجية</a:t>
          </a:r>
        </a:p>
      </dgm:t>
    </dgm:pt>
    <dgm:pt modelId="{9705A8D9-6304-421D-851F-4E468F2C3893}" type="parTrans" cxnId="{4AE5870A-50BA-4FA8-9128-CD915C50E4E3}">
      <dgm:prSet/>
      <dgm:spPr/>
      <dgm:t>
        <a:bodyPr/>
        <a:lstStyle/>
        <a:p>
          <a:pPr rtl="1"/>
          <a:endParaRPr lang="ar-SA" sz="1800" b="1"/>
        </a:p>
      </dgm:t>
    </dgm:pt>
    <dgm:pt modelId="{E5BBAE49-3A85-43DD-915E-19A6275D6726}" type="sibTrans" cxnId="{4AE5870A-50BA-4FA8-9128-CD915C50E4E3}">
      <dgm:prSet/>
      <dgm:spPr/>
      <dgm:t>
        <a:bodyPr/>
        <a:lstStyle/>
        <a:p>
          <a:pPr rtl="1"/>
          <a:endParaRPr lang="ar-SA" sz="1800" b="1"/>
        </a:p>
      </dgm:t>
    </dgm:pt>
    <dgm:pt modelId="{AB84AD07-76D2-4073-9DF6-8E52E9ED7BD8}" type="pres">
      <dgm:prSet presAssocID="{125F4A4F-F505-441B-8705-62AB6D7BD71C}" presName="Name0" presStyleCnt="0">
        <dgm:presLayoutVars>
          <dgm:chPref val="3"/>
          <dgm:dir val="rev"/>
          <dgm:animLvl val="lvl"/>
          <dgm:resizeHandles/>
        </dgm:presLayoutVars>
      </dgm:prSet>
      <dgm:spPr/>
    </dgm:pt>
    <dgm:pt modelId="{A76817EF-E0F4-4970-BDF1-B71F1CA524D3}" type="pres">
      <dgm:prSet presAssocID="{731136F0-D476-451D-AC35-75AB0D4677D9}" presName="horFlow" presStyleCnt="0"/>
      <dgm:spPr/>
    </dgm:pt>
    <dgm:pt modelId="{77F30296-281C-4E41-AAC1-4F0E0926787B}" type="pres">
      <dgm:prSet presAssocID="{731136F0-D476-451D-AC35-75AB0D4677D9}" presName="bigChev" presStyleLbl="node1" presStyleIdx="0" presStyleCnt="1"/>
      <dgm:spPr>
        <a:xfrm rot="10800000">
          <a:off x="2808197" y="163"/>
          <a:ext cx="1124876" cy="449950"/>
        </a:xfrm>
        <a:prstGeom prst="chevron">
          <a:avLst/>
        </a:prstGeom>
      </dgm:spPr>
    </dgm:pt>
    <dgm:pt modelId="{A3233113-6749-485A-ACAC-EC0D85317BAF}" type="pres">
      <dgm:prSet presAssocID="{9705A8D9-6304-421D-851F-4E468F2C3893}" presName="parTrans" presStyleCnt="0"/>
      <dgm:spPr/>
    </dgm:pt>
    <dgm:pt modelId="{C2836C31-A41B-429E-BF92-9C541450CBE3}" type="pres">
      <dgm:prSet presAssocID="{97F68B71-9E1B-43C8-8E95-1674EAD48F0A}" presName="node" presStyleLbl="alignAccFollowNode1" presStyleIdx="0" presStyleCnt="1" custScaleX="247148" custLinFactX="-15187" custLinFactNeighborX="-100000">
        <dgm:presLayoutVars>
          <dgm:bulletEnabled val="1"/>
        </dgm:presLayoutVars>
      </dgm:prSet>
      <dgm:spPr>
        <a:prstGeom prst="roundRect">
          <a:avLst/>
        </a:prstGeom>
      </dgm:spPr>
    </dgm:pt>
  </dgm:ptLst>
  <dgm:cxnLst>
    <dgm:cxn modelId="{4AE5870A-50BA-4FA8-9128-CD915C50E4E3}" srcId="{731136F0-D476-451D-AC35-75AB0D4677D9}" destId="{97F68B71-9E1B-43C8-8E95-1674EAD48F0A}" srcOrd="0" destOrd="0" parTransId="{9705A8D9-6304-421D-851F-4E468F2C3893}" sibTransId="{E5BBAE49-3A85-43DD-915E-19A6275D6726}"/>
    <dgm:cxn modelId="{DF8D3A70-2358-481D-B298-23B3DABEA131}" type="presOf" srcId="{125F4A4F-F505-441B-8705-62AB6D7BD71C}" destId="{AB84AD07-76D2-4073-9DF6-8E52E9ED7BD8}" srcOrd="0" destOrd="0" presId="urn:microsoft.com/office/officeart/2005/8/layout/lProcess3"/>
    <dgm:cxn modelId="{12A14579-72BE-4872-B001-F1AA526846DA}" srcId="{125F4A4F-F505-441B-8705-62AB6D7BD71C}" destId="{731136F0-D476-451D-AC35-75AB0D4677D9}" srcOrd="0" destOrd="0" parTransId="{8F8C17D6-06D4-4BAC-BEA8-EB51CCDC8582}" sibTransId="{17674BC4-0120-4956-AE03-42802C1F01C8}"/>
    <dgm:cxn modelId="{9BC6C090-AE26-4538-B3EE-61738957B95C}" type="presOf" srcId="{97F68B71-9E1B-43C8-8E95-1674EAD48F0A}" destId="{C2836C31-A41B-429E-BF92-9C541450CBE3}" srcOrd="0" destOrd="0" presId="urn:microsoft.com/office/officeart/2005/8/layout/lProcess3"/>
    <dgm:cxn modelId="{D92C4C92-1C86-466C-B84A-2C72213F91AA}" type="presOf" srcId="{731136F0-D476-451D-AC35-75AB0D4677D9}" destId="{77F30296-281C-4E41-AAC1-4F0E0926787B}" srcOrd="0" destOrd="0" presId="urn:microsoft.com/office/officeart/2005/8/layout/lProcess3"/>
    <dgm:cxn modelId="{E4381D92-303A-40AE-8A1B-8B4B585E20A8}" type="presParOf" srcId="{AB84AD07-76D2-4073-9DF6-8E52E9ED7BD8}" destId="{A76817EF-E0F4-4970-BDF1-B71F1CA524D3}" srcOrd="0" destOrd="0" presId="urn:microsoft.com/office/officeart/2005/8/layout/lProcess3"/>
    <dgm:cxn modelId="{21A29AC9-3BF4-4F89-B31B-22CE6F9474EB}" type="presParOf" srcId="{A76817EF-E0F4-4970-BDF1-B71F1CA524D3}" destId="{77F30296-281C-4E41-AAC1-4F0E0926787B}" srcOrd="0" destOrd="0" presId="urn:microsoft.com/office/officeart/2005/8/layout/lProcess3"/>
    <dgm:cxn modelId="{C0828689-9F00-4737-B5B6-D239FE113CB8}" type="presParOf" srcId="{A76817EF-E0F4-4970-BDF1-B71F1CA524D3}" destId="{A3233113-6749-485A-ACAC-EC0D85317BAF}" srcOrd="1" destOrd="0" presId="urn:microsoft.com/office/officeart/2005/8/layout/lProcess3"/>
    <dgm:cxn modelId="{C94A16C1-64F0-41DC-A82D-3E291AD69875}" type="presParOf" srcId="{A76817EF-E0F4-4970-BDF1-B71F1CA524D3}" destId="{C2836C31-A41B-429E-BF92-9C541450CBE3}" srcOrd="2"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125F4A4F-F505-441B-8705-62AB6D7BD71C}"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pPr rtl="1"/>
          <a:endParaRPr lang="ar-SA"/>
        </a:p>
      </dgm:t>
    </dgm:pt>
    <dgm:pt modelId="{731136F0-D476-451D-AC35-75AB0D4677D9}">
      <dgm:prSet phldrT="[نص]" custT="1"/>
      <dgm:spPr>
        <a:solidFill>
          <a:srgbClr val="ED7D31">
            <a:lumMod val="20000"/>
            <a:lumOff val="80000"/>
          </a:srgbClr>
        </a:solidFill>
        <a:ln w="12700" cap="flat" cmpd="sng" algn="ctr">
          <a:solidFill>
            <a:prstClr val="white">
              <a:hueOff val="0"/>
              <a:satOff val="0"/>
              <a:lumOff val="0"/>
              <a:alphaOff val="0"/>
            </a:prstClr>
          </a:solidFill>
          <a:prstDash val="solid"/>
          <a:miter lim="800000"/>
        </a:ln>
        <a:effectLst/>
      </dgm:spPr>
      <dgm:t>
        <a:bodyPr spcFirstLastPara="0" vert="horz" wrap="square" lIns="0" tIns="17780" rIns="35560" bIns="17780" numCol="1" spcCol="1270" anchor="ctr" anchorCtr="0"/>
        <a:lstStyle/>
        <a:p>
          <a:pPr rtl="1"/>
          <a:r>
            <a:rPr lang="ar-SA" sz="2800" b="1" kern="1200" dirty="0">
              <a:solidFill>
                <a:srgbClr val="6E1623"/>
              </a:solidFill>
              <a:latin typeface="Calibri" panose="020F0502020204030204"/>
              <a:ea typeface="+mn-ea"/>
              <a:cs typeface="Arial" panose="020B0604020202020204" pitchFamily="34" charset="0"/>
            </a:rPr>
            <a:t>11</a:t>
          </a:r>
        </a:p>
      </dgm:t>
    </dgm:pt>
    <dgm:pt modelId="{8F8C17D6-06D4-4BAC-BEA8-EB51CCDC8582}" type="parTrans" cxnId="{12A14579-72BE-4872-B001-F1AA526846DA}">
      <dgm:prSet/>
      <dgm:spPr/>
      <dgm:t>
        <a:bodyPr/>
        <a:lstStyle/>
        <a:p>
          <a:pPr rtl="1"/>
          <a:endParaRPr lang="ar-SA" sz="1800" b="1"/>
        </a:p>
      </dgm:t>
    </dgm:pt>
    <dgm:pt modelId="{17674BC4-0120-4956-AE03-42802C1F01C8}" type="sibTrans" cxnId="{12A14579-72BE-4872-B001-F1AA526846DA}">
      <dgm:prSet/>
      <dgm:spPr/>
      <dgm:t>
        <a:bodyPr/>
        <a:lstStyle/>
        <a:p>
          <a:pPr rtl="1"/>
          <a:endParaRPr lang="ar-SA" sz="1800" b="1"/>
        </a:p>
      </dgm:t>
    </dgm:pt>
    <dgm:pt modelId="{97F68B71-9E1B-43C8-8E95-1674EAD48F0A}">
      <dgm:prSet phldrT="[نص]" custT="1"/>
      <dgm:spPr>
        <a:solidFill>
          <a:schemeClr val="accent3">
            <a:lumMod val="40000"/>
            <a:lumOff val="60000"/>
            <a:alpha val="90000"/>
          </a:schemeClr>
        </a:solidFill>
        <a:ln w="3175">
          <a:solidFill>
            <a:schemeClr val="accent2">
              <a:lumMod val="75000"/>
              <a:alpha val="90000"/>
            </a:schemeClr>
          </a:solidFill>
          <a:prstDash val="dash"/>
        </a:ln>
      </dgm:spPr>
      <dgm:t>
        <a:bodyPr/>
        <a:lstStyle/>
        <a:p>
          <a:pPr rtl="1"/>
          <a:r>
            <a:rPr lang="ar-SA" sz="2400" b="1" dirty="0"/>
            <a:t>استعمال المصدر.</a:t>
          </a:r>
        </a:p>
      </dgm:t>
    </dgm:pt>
    <dgm:pt modelId="{9705A8D9-6304-421D-851F-4E468F2C3893}" type="parTrans" cxnId="{4AE5870A-50BA-4FA8-9128-CD915C50E4E3}">
      <dgm:prSet/>
      <dgm:spPr/>
      <dgm:t>
        <a:bodyPr/>
        <a:lstStyle/>
        <a:p>
          <a:pPr rtl="1"/>
          <a:endParaRPr lang="ar-SA" sz="1800" b="1"/>
        </a:p>
      </dgm:t>
    </dgm:pt>
    <dgm:pt modelId="{E5BBAE49-3A85-43DD-915E-19A6275D6726}" type="sibTrans" cxnId="{4AE5870A-50BA-4FA8-9128-CD915C50E4E3}">
      <dgm:prSet/>
      <dgm:spPr/>
      <dgm:t>
        <a:bodyPr/>
        <a:lstStyle/>
        <a:p>
          <a:pPr rtl="1"/>
          <a:endParaRPr lang="ar-SA" sz="1800" b="1"/>
        </a:p>
      </dgm:t>
    </dgm:pt>
    <dgm:pt modelId="{AB84AD07-76D2-4073-9DF6-8E52E9ED7BD8}" type="pres">
      <dgm:prSet presAssocID="{125F4A4F-F505-441B-8705-62AB6D7BD71C}" presName="Name0" presStyleCnt="0">
        <dgm:presLayoutVars>
          <dgm:chPref val="3"/>
          <dgm:dir val="rev"/>
          <dgm:animLvl val="lvl"/>
          <dgm:resizeHandles/>
        </dgm:presLayoutVars>
      </dgm:prSet>
      <dgm:spPr/>
    </dgm:pt>
    <dgm:pt modelId="{A76817EF-E0F4-4970-BDF1-B71F1CA524D3}" type="pres">
      <dgm:prSet presAssocID="{731136F0-D476-451D-AC35-75AB0D4677D9}" presName="horFlow" presStyleCnt="0"/>
      <dgm:spPr/>
    </dgm:pt>
    <dgm:pt modelId="{77F30296-281C-4E41-AAC1-4F0E0926787B}" type="pres">
      <dgm:prSet presAssocID="{731136F0-D476-451D-AC35-75AB0D4677D9}" presName="bigChev" presStyleLbl="node1" presStyleIdx="0" presStyleCnt="1"/>
      <dgm:spPr>
        <a:xfrm rot="10800000">
          <a:off x="2808197" y="163"/>
          <a:ext cx="1124876" cy="449950"/>
        </a:xfrm>
        <a:prstGeom prst="chevron">
          <a:avLst/>
        </a:prstGeom>
      </dgm:spPr>
    </dgm:pt>
    <dgm:pt modelId="{A3233113-6749-485A-ACAC-EC0D85317BAF}" type="pres">
      <dgm:prSet presAssocID="{9705A8D9-6304-421D-851F-4E468F2C3893}" presName="parTrans" presStyleCnt="0"/>
      <dgm:spPr/>
    </dgm:pt>
    <dgm:pt modelId="{C2836C31-A41B-429E-BF92-9C541450CBE3}" type="pres">
      <dgm:prSet presAssocID="{97F68B71-9E1B-43C8-8E95-1674EAD48F0A}" presName="node" presStyleLbl="alignAccFollowNode1" presStyleIdx="0" presStyleCnt="1" custScaleX="247148" custLinFactX="-15187" custLinFactNeighborX="-100000">
        <dgm:presLayoutVars>
          <dgm:bulletEnabled val="1"/>
        </dgm:presLayoutVars>
      </dgm:prSet>
      <dgm:spPr>
        <a:prstGeom prst="roundRect">
          <a:avLst/>
        </a:prstGeom>
      </dgm:spPr>
    </dgm:pt>
  </dgm:ptLst>
  <dgm:cxnLst>
    <dgm:cxn modelId="{4AE5870A-50BA-4FA8-9128-CD915C50E4E3}" srcId="{731136F0-D476-451D-AC35-75AB0D4677D9}" destId="{97F68B71-9E1B-43C8-8E95-1674EAD48F0A}" srcOrd="0" destOrd="0" parTransId="{9705A8D9-6304-421D-851F-4E468F2C3893}" sibTransId="{E5BBAE49-3A85-43DD-915E-19A6275D6726}"/>
    <dgm:cxn modelId="{41664441-644D-4628-A475-5EAD3616B1C5}" type="presOf" srcId="{125F4A4F-F505-441B-8705-62AB6D7BD71C}" destId="{AB84AD07-76D2-4073-9DF6-8E52E9ED7BD8}" srcOrd="0" destOrd="0" presId="urn:microsoft.com/office/officeart/2005/8/layout/lProcess3"/>
    <dgm:cxn modelId="{151F1B49-6938-4675-A1E9-BCB8BED331E3}" type="presOf" srcId="{731136F0-D476-451D-AC35-75AB0D4677D9}" destId="{77F30296-281C-4E41-AAC1-4F0E0926787B}" srcOrd="0" destOrd="0" presId="urn:microsoft.com/office/officeart/2005/8/layout/lProcess3"/>
    <dgm:cxn modelId="{12A14579-72BE-4872-B001-F1AA526846DA}" srcId="{125F4A4F-F505-441B-8705-62AB6D7BD71C}" destId="{731136F0-D476-451D-AC35-75AB0D4677D9}" srcOrd="0" destOrd="0" parTransId="{8F8C17D6-06D4-4BAC-BEA8-EB51CCDC8582}" sibTransId="{17674BC4-0120-4956-AE03-42802C1F01C8}"/>
    <dgm:cxn modelId="{31839A80-7E55-4623-B5E7-470194912922}" type="presOf" srcId="{97F68B71-9E1B-43C8-8E95-1674EAD48F0A}" destId="{C2836C31-A41B-429E-BF92-9C541450CBE3}" srcOrd="0" destOrd="0" presId="urn:microsoft.com/office/officeart/2005/8/layout/lProcess3"/>
    <dgm:cxn modelId="{D115AC66-C8A0-42CF-98DE-822E97C99FA8}" type="presParOf" srcId="{AB84AD07-76D2-4073-9DF6-8E52E9ED7BD8}" destId="{A76817EF-E0F4-4970-BDF1-B71F1CA524D3}" srcOrd="0" destOrd="0" presId="urn:microsoft.com/office/officeart/2005/8/layout/lProcess3"/>
    <dgm:cxn modelId="{18C92E44-AA5A-4275-B1B8-145354E77270}" type="presParOf" srcId="{A76817EF-E0F4-4970-BDF1-B71F1CA524D3}" destId="{77F30296-281C-4E41-AAC1-4F0E0926787B}" srcOrd="0" destOrd="0" presId="urn:microsoft.com/office/officeart/2005/8/layout/lProcess3"/>
    <dgm:cxn modelId="{C3CA45EE-E524-4F1C-8881-846D5ED6C548}" type="presParOf" srcId="{A76817EF-E0F4-4970-BDF1-B71F1CA524D3}" destId="{A3233113-6749-485A-ACAC-EC0D85317BAF}" srcOrd="1" destOrd="0" presId="urn:microsoft.com/office/officeart/2005/8/layout/lProcess3"/>
    <dgm:cxn modelId="{EAE02E9F-459F-4280-A7C4-7B3378EF0A7B}" type="presParOf" srcId="{A76817EF-E0F4-4970-BDF1-B71F1CA524D3}" destId="{C2836C31-A41B-429E-BF92-9C541450CBE3}" srcOrd="2"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125F4A4F-F505-441B-8705-62AB6D7BD71C}"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pPr rtl="1"/>
          <a:endParaRPr lang="ar-SA"/>
        </a:p>
      </dgm:t>
    </dgm:pt>
    <dgm:pt modelId="{731136F0-D476-451D-AC35-75AB0D4677D9}">
      <dgm:prSet phldrT="[نص]" custT="1"/>
      <dgm:spPr>
        <a:solidFill>
          <a:srgbClr val="ED7D31">
            <a:lumMod val="20000"/>
            <a:lumOff val="80000"/>
          </a:srgbClr>
        </a:solidFill>
        <a:ln w="12700" cap="flat" cmpd="sng" algn="ctr">
          <a:solidFill>
            <a:prstClr val="white">
              <a:hueOff val="0"/>
              <a:satOff val="0"/>
              <a:lumOff val="0"/>
              <a:alphaOff val="0"/>
            </a:prstClr>
          </a:solidFill>
          <a:prstDash val="solid"/>
          <a:miter lim="800000"/>
        </a:ln>
        <a:effectLst/>
      </dgm:spPr>
      <dgm:t>
        <a:bodyPr spcFirstLastPara="0" vert="horz" wrap="square" lIns="0" tIns="17780" rIns="35560" bIns="17780" numCol="1" spcCol="1270" anchor="ctr" anchorCtr="0"/>
        <a:lstStyle/>
        <a:p>
          <a:pPr rtl="1"/>
          <a:r>
            <a:rPr lang="ar-SA" sz="2800" b="1" kern="1200" dirty="0">
              <a:solidFill>
                <a:srgbClr val="6E1623"/>
              </a:solidFill>
              <a:latin typeface="Calibri" panose="020F0502020204030204"/>
              <a:ea typeface="+mn-ea"/>
              <a:cs typeface="Arial" panose="020B0604020202020204" pitchFamily="34" charset="0"/>
            </a:rPr>
            <a:t>12</a:t>
          </a:r>
        </a:p>
      </dgm:t>
    </dgm:pt>
    <dgm:pt modelId="{8F8C17D6-06D4-4BAC-BEA8-EB51CCDC8582}" type="parTrans" cxnId="{12A14579-72BE-4872-B001-F1AA526846DA}">
      <dgm:prSet/>
      <dgm:spPr/>
      <dgm:t>
        <a:bodyPr/>
        <a:lstStyle/>
        <a:p>
          <a:pPr rtl="1"/>
          <a:endParaRPr lang="ar-SA" sz="2400" b="1"/>
        </a:p>
      </dgm:t>
    </dgm:pt>
    <dgm:pt modelId="{17674BC4-0120-4956-AE03-42802C1F01C8}" type="sibTrans" cxnId="{12A14579-72BE-4872-B001-F1AA526846DA}">
      <dgm:prSet/>
      <dgm:spPr/>
      <dgm:t>
        <a:bodyPr/>
        <a:lstStyle/>
        <a:p>
          <a:pPr rtl="1"/>
          <a:endParaRPr lang="ar-SA" sz="2400" b="1"/>
        </a:p>
      </dgm:t>
    </dgm:pt>
    <dgm:pt modelId="{97F68B71-9E1B-43C8-8E95-1674EAD48F0A}">
      <dgm:prSet phldrT="[نص]" custT="1"/>
      <dgm:spPr>
        <a:solidFill>
          <a:schemeClr val="accent3">
            <a:lumMod val="40000"/>
            <a:lumOff val="60000"/>
            <a:alpha val="90000"/>
          </a:schemeClr>
        </a:solidFill>
        <a:ln w="3175">
          <a:solidFill>
            <a:schemeClr val="accent2">
              <a:lumMod val="75000"/>
              <a:alpha val="90000"/>
            </a:schemeClr>
          </a:solidFill>
          <a:prstDash val="dash"/>
        </a:ln>
      </dgm:spPr>
      <dgm:t>
        <a:bodyPr/>
        <a:lstStyle/>
        <a:p>
          <a:pPr rtl="1"/>
          <a:r>
            <a:rPr lang="ar-SA" sz="2400" b="1" dirty="0"/>
            <a:t>اقتراحات تغطي كل الاحتمالات</a:t>
          </a:r>
        </a:p>
      </dgm:t>
    </dgm:pt>
    <dgm:pt modelId="{9705A8D9-6304-421D-851F-4E468F2C3893}" type="parTrans" cxnId="{4AE5870A-50BA-4FA8-9128-CD915C50E4E3}">
      <dgm:prSet/>
      <dgm:spPr/>
      <dgm:t>
        <a:bodyPr/>
        <a:lstStyle/>
        <a:p>
          <a:pPr rtl="1"/>
          <a:endParaRPr lang="ar-SA" sz="2400" b="1"/>
        </a:p>
      </dgm:t>
    </dgm:pt>
    <dgm:pt modelId="{E5BBAE49-3A85-43DD-915E-19A6275D6726}" type="sibTrans" cxnId="{4AE5870A-50BA-4FA8-9128-CD915C50E4E3}">
      <dgm:prSet/>
      <dgm:spPr/>
      <dgm:t>
        <a:bodyPr/>
        <a:lstStyle/>
        <a:p>
          <a:pPr rtl="1"/>
          <a:endParaRPr lang="ar-SA" sz="2400" b="1"/>
        </a:p>
      </dgm:t>
    </dgm:pt>
    <dgm:pt modelId="{AB84AD07-76D2-4073-9DF6-8E52E9ED7BD8}" type="pres">
      <dgm:prSet presAssocID="{125F4A4F-F505-441B-8705-62AB6D7BD71C}" presName="Name0" presStyleCnt="0">
        <dgm:presLayoutVars>
          <dgm:chPref val="3"/>
          <dgm:dir val="rev"/>
          <dgm:animLvl val="lvl"/>
          <dgm:resizeHandles/>
        </dgm:presLayoutVars>
      </dgm:prSet>
      <dgm:spPr/>
    </dgm:pt>
    <dgm:pt modelId="{A76817EF-E0F4-4970-BDF1-B71F1CA524D3}" type="pres">
      <dgm:prSet presAssocID="{731136F0-D476-451D-AC35-75AB0D4677D9}" presName="horFlow" presStyleCnt="0"/>
      <dgm:spPr/>
    </dgm:pt>
    <dgm:pt modelId="{77F30296-281C-4E41-AAC1-4F0E0926787B}" type="pres">
      <dgm:prSet presAssocID="{731136F0-D476-451D-AC35-75AB0D4677D9}" presName="bigChev" presStyleLbl="node1" presStyleIdx="0" presStyleCnt="1"/>
      <dgm:spPr>
        <a:xfrm rot="10800000">
          <a:off x="3491762" y="83"/>
          <a:ext cx="1125275" cy="450110"/>
        </a:xfrm>
        <a:prstGeom prst="chevron">
          <a:avLst/>
        </a:prstGeom>
      </dgm:spPr>
    </dgm:pt>
    <dgm:pt modelId="{A3233113-6749-485A-ACAC-EC0D85317BAF}" type="pres">
      <dgm:prSet presAssocID="{9705A8D9-6304-421D-851F-4E468F2C3893}" presName="parTrans" presStyleCnt="0"/>
      <dgm:spPr/>
    </dgm:pt>
    <dgm:pt modelId="{C2836C31-A41B-429E-BF92-9C541450CBE3}" type="pres">
      <dgm:prSet presAssocID="{97F68B71-9E1B-43C8-8E95-1674EAD48F0A}" presName="node" presStyleLbl="alignAccFollowNode1" presStyleIdx="0" presStyleCnt="1" custScaleX="349778" custLinFactX="-15187" custLinFactNeighborX="-100000">
        <dgm:presLayoutVars>
          <dgm:bulletEnabled val="1"/>
        </dgm:presLayoutVars>
      </dgm:prSet>
      <dgm:spPr>
        <a:prstGeom prst="roundRect">
          <a:avLst/>
        </a:prstGeom>
      </dgm:spPr>
    </dgm:pt>
  </dgm:ptLst>
  <dgm:cxnLst>
    <dgm:cxn modelId="{4AE5870A-50BA-4FA8-9128-CD915C50E4E3}" srcId="{731136F0-D476-451D-AC35-75AB0D4677D9}" destId="{97F68B71-9E1B-43C8-8E95-1674EAD48F0A}" srcOrd="0" destOrd="0" parTransId="{9705A8D9-6304-421D-851F-4E468F2C3893}" sibTransId="{E5BBAE49-3A85-43DD-915E-19A6275D6726}"/>
    <dgm:cxn modelId="{4713A522-C719-47F1-AA8B-5C1C802205BB}" type="presOf" srcId="{731136F0-D476-451D-AC35-75AB0D4677D9}" destId="{77F30296-281C-4E41-AAC1-4F0E0926787B}" srcOrd="0" destOrd="0" presId="urn:microsoft.com/office/officeart/2005/8/layout/lProcess3"/>
    <dgm:cxn modelId="{933F0A2A-07D1-4A9F-B4F7-3778D4B0A7DD}" type="presOf" srcId="{97F68B71-9E1B-43C8-8E95-1674EAD48F0A}" destId="{C2836C31-A41B-429E-BF92-9C541450CBE3}" srcOrd="0" destOrd="0" presId="urn:microsoft.com/office/officeart/2005/8/layout/lProcess3"/>
    <dgm:cxn modelId="{12A14579-72BE-4872-B001-F1AA526846DA}" srcId="{125F4A4F-F505-441B-8705-62AB6D7BD71C}" destId="{731136F0-D476-451D-AC35-75AB0D4677D9}" srcOrd="0" destOrd="0" parTransId="{8F8C17D6-06D4-4BAC-BEA8-EB51CCDC8582}" sibTransId="{17674BC4-0120-4956-AE03-42802C1F01C8}"/>
    <dgm:cxn modelId="{E7C48AB6-A65C-4DAF-83AB-510D15C8625C}" type="presOf" srcId="{125F4A4F-F505-441B-8705-62AB6D7BD71C}" destId="{AB84AD07-76D2-4073-9DF6-8E52E9ED7BD8}" srcOrd="0" destOrd="0" presId="urn:microsoft.com/office/officeart/2005/8/layout/lProcess3"/>
    <dgm:cxn modelId="{7FFD2E2B-F648-4D52-B347-2F66003AF342}" type="presParOf" srcId="{AB84AD07-76D2-4073-9DF6-8E52E9ED7BD8}" destId="{A76817EF-E0F4-4970-BDF1-B71F1CA524D3}" srcOrd="0" destOrd="0" presId="urn:microsoft.com/office/officeart/2005/8/layout/lProcess3"/>
    <dgm:cxn modelId="{52B5D40E-3010-4358-97DD-5B009E3C7B68}" type="presParOf" srcId="{A76817EF-E0F4-4970-BDF1-B71F1CA524D3}" destId="{77F30296-281C-4E41-AAC1-4F0E0926787B}" srcOrd="0" destOrd="0" presId="urn:microsoft.com/office/officeart/2005/8/layout/lProcess3"/>
    <dgm:cxn modelId="{7D3B50C7-1056-4C3F-88CC-DA4182D951EA}" type="presParOf" srcId="{A76817EF-E0F4-4970-BDF1-B71F1CA524D3}" destId="{A3233113-6749-485A-ACAC-EC0D85317BAF}" srcOrd="1" destOrd="0" presId="urn:microsoft.com/office/officeart/2005/8/layout/lProcess3"/>
    <dgm:cxn modelId="{AAC250A7-7B8F-4E3A-9660-A78AE6AF8886}" type="presParOf" srcId="{A76817EF-E0F4-4970-BDF1-B71F1CA524D3}" destId="{C2836C31-A41B-429E-BF92-9C541450CBE3}" srcOrd="2"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125F4A4F-F505-441B-8705-62AB6D7BD71C}"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pPr rtl="1"/>
          <a:endParaRPr lang="ar-SA"/>
        </a:p>
      </dgm:t>
    </dgm:pt>
    <dgm:pt modelId="{731136F0-D476-451D-AC35-75AB0D4677D9}">
      <dgm:prSet phldrT="[نص]" custT="1"/>
      <dgm:spPr>
        <a:solidFill>
          <a:srgbClr val="ED7D31">
            <a:lumMod val="20000"/>
            <a:lumOff val="80000"/>
          </a:srgbClr>
        </a:solidFill>
        <a:ln w="12700" cap="flat" cmpd="sng" algn="ctr">
          <a:solidFill>
            <a:prstClr val="white">
              <a:hueOff val="0"/>
              <a:satOff val="0"/>
              <a:lumOff val="0"/>
              <a:alphaOff val="0"/>
            </a:prstClr>
          </a:solidFill>
          <a:prstDash val="solid"/>
          <a:miter lim="800000"/>
        </a:ln>
        <a:effectLst/>
      </dgm:spPr>
      <dgm:t>
        <a:bodyPr spcFirstLastPara="0" vert="horz" wrap="square" lIns="0" tIns="17780" rIns="35560" bIns="17780" numCol="1" spcCol="1270" anchor="ctr" anchorCtr="0"/>
        <a:lstStyle/>
        <a:p>
          <a:pPr rtl="1"/>
          <a:r>
            <a:rPr lang="ar-SA" sz="2800" b="1" dirty="0">
              <a:solidFill>
                <a:srgbClr val="6E1623"/>
              </a:solidFill>
            </a:rPr>
            <a:t>13</a:t>
          </a:r>
        </a:p>
      </dgm:t>
    </dgm:pt>
    <dgm:pt modelId="{8F8C17D6-06D4-4BAC-BEA8-EB51CCDC8582}" type="parTrans" cxnId="{12A14579-72BE-4872-B001-F1AA526846DA}">
      <dgm:prSet/>
      <dgm:spPr/>
      <dgm:t>
        <a:bodyPr/>
        <a:lstStyle/>
        <a:p>
          <a:pPr rtl="1"/>
          <a:endParaRPr lang="ar-SA" sz="1800" b="1"/>
        </a:p>
      </dgm:t>
    </dgm:pt>
    <dgm:pt modelId="{17674BC4-0120-4956-AE03-42802C1F01C8}" type="sibTrans" cxnId="{12A14579-72BE-4872-B001-F1AA526846DA}">
      <dgm:prSet/>
      <dgm:spPr/>
      <dgm:t>
        <a:bodyPr/>
        <a:lstStyle/>
        <a:p>
          <a:pPr rtl="1"/>
          <a:endParaRPr lang="ar-SA" sz="1800" b="1"/>
        </a:p>
      </dgm:t>
    </dgm:pt>
    <dgm:pt modelId="{97F68B71-9E1B-43C8-8E95-1674EAD48F0A}">
      <dgm:prSet phldrT="[نص]" custT="1"/>
      <dgm:spPr>
        <a:solidFill>
          <a:schemeClr val="accent3">
            <a:lumMod val="40000"/>
            <a:lumOff val="60000"/>
            <a:alpha val="90000"/>
          </a:schemeClr>
        </a:solidFill>
        <a:ln w="3175">
          <a:solidFill>
            <a:schemeClr val="accent2">
              <a:lumMod val="75000"/>
              <a:alpha val="90000"/>
            </a:schemeClr>
          </a:solidFill>
          <a:prstDash val="dash"/>
        </a:ln>
      </dgm:spPr>
      <dgm:t>
        <a:bodyPr/>
        <a:lstStyle/>
        <a:p>
          <a:pPr rtl="1"/>
          <a:r>
            <a:rPr lang="ar-SA" sz="2400" b="1" dirty="0"/>
            <a:t>اقتراحات مفتوحة.</a:t>
          </a:r>
        </a:p>
      </dgm:t>
    </dgm:pt>
    <dgm:pt modelId="{9705A8D9-6304-421D-851F-4E468F2C3893}" type="parTrans" cxnId="{4AE5870A-50BA-4FA8-9128-CD915C50E4E3}">
      <dgm:prSet/>
      <dgm:spPr/>
      <dgm:t>
        <a:bodyPr/>
        <a:lstStyle/>
        <a:p>
          <a:pPr rtl="1"/>
          <a:endParaRPr lang="ar-SA" sz="1800" b="1"/>
        </a:p>
      </dgm:t>
    </dgm:pt>
    <dgm:pt modelId="{E5BBAE49-3A85-43DD-915E-19A6275D6726}" type="sibTrans" cxnId="{4AE5870A-50BA-4FA8-9128-CD915C50E4E3}">
      <dgm:prSet/>
      <dgm:spPr/>
      <dgm:t>
        <a:bodyPr/>
        <a:lstStyle/>
        <a:p>
          <a:pPr rtl="1"/>
          <a:endParaRPr lang="ar-SA" sz="1800" b="1"/>
        </a:p>
      </dgm:t>
    </dgm:pt>
    <dgm:pt modelId="{AB84AD07-76D2-4073-9DF6-8E52E9ED7BD8}" type="pres">
      <dgm:prSet presAssocID="{125F4A4F-F505-441B-8705-62AB6D7BD71C}" presName="Name0" presStyleCnt="0">
        <dgm:presLayoutVars>
          <dgm:chPref val="3"/>
          <dgm:dir val="rev"/>
          <dgm:animLvl val="lvl"/>
          <dgm:resizeHandles/>
        </dgm:presLayoutVars>
      </dgm:prSet>
      <dgm:spPr/>
    </dgm:pt>
    <dgm:pt modelId="{A76817EF-E0F4-4970-BDF1-B71F1CA524D3}" type="pres">
      <dgm:prSet presAssocID="{731136F0-D476-451D-AC35-75AB0D4677D9}" presName="horFlow" presStyleCnt="0"/>
      <dgm:spPr/>
    </dgm:pt>
    <dgm:pt modelId="{77F30296-281C-4E41-AAC1-4F0E0926787B}" type="pres">
      <dgm:prSet presAssocID="{731136F0-D476-451D-AC35-75AB0D4677D9}" presName="bigChev" presStyleLbl="node1" presStyleIdx="0" presStyleCnt="1"/>
      <dgm:spPr>
        <a:xfrm rot="10800000">
          <a:off x="2808197" y="163"/>
          <a:ext cx="1124876" cy="449950"/>
        </a:xfrm>
        <a:prstGeom prst="chevron">
          <a:avLst/>
        </a:prstGeom>
      </dgm:spPr>
    </dgm:pt>
    <dgm:pt modelId="{A3233113-6749-485A-ACAC-EC0D85317BAF}" type="pres">
      <dgm:prSet presAssocID="{9705A8D9-6304-421D-851F-4E468F2C3893}" presName="parTrans" presStyleCnt="0"/>
      <dgm:spPr/>
    </dgm:pt>
    <dgm:pt modelId="{C2836C31-A41B-429E-BF92-9C541450CBE3}" type="pres">
      <dgm:prSet presAssocID="{97F68B71-9E1B-43C8-8E95-1674EAD48F0A}" presName="node" presStyleLbl="alignAccFollowNode1" presStyleIdx="0" presStyleCnt="1" custScaleX="247148" custLinFactX="-15187" custLinFactNeighborX="-100000">
        <dgm:presLayoutVars>
          <dgm:bulletEnabled val="1"/>
        </dgm:presLayoutVars>
      </dgm:prSet>
      <dgm:spPr>
        <a:prstGeom prst="roundRect">
          <a:avLst/>
        </a:prstGeom>
      </dgm:spPr>
    </dgm:pt>
  </dgm:ptLst>
  <dgm:cxnLst>
    <dgm:cxn modelId="{4AE5870A-50BA-4FA8-9128-CD915C50E4E3}" srcId="{731136F0-D476-451D-AC35-75AB0D4677D9}" destId="{97F68B71-9E1B-43C8-8E95-1674EAD48F0A}" srcOrd="0" destOrd="0" parTransId="{9705A8D9-6304-421D-851F-4E468F2C3893}" sibTransId="{E5BBAE49-3A85-43DD-915E-19A6275D6726}"/>
    <dgm:cxn modelId="{F7F45B5C-9333-456E-ADB9-0FA62429E278}" type="presOf" srcId="{97F68B71-9E1B-43C8-8E95-1674EAD48F0A}" destId="{C2836C31-A41B-429E-BF92-9C541450CBE3}" srcOrd="0" destOrd="0" presId="urn:microsoft.com/office/officeart/2005/8/layout/lProcess3"/>
    <dgm:cxn modelId="{7021DC6B-7516-42E2-85E9-005BD807545B}" type="presOf" srcId="{731136F0-D476-451D-AC35-75AB0D4677D9}" destId="{77F30296-281C-4E41-AAC1-4F0E0926787B}" srcOrd="0" destOrd="0" presId="urn:microsoft.com/office/officeart/2005/8/layout/lProcess3"/>
    <dgm:cxn modelId="{12A14579-72BE-4872-B001-F1AA526846DA}" srcId="{125F4A4F-F505-441B-8705-62AB6D7BD71C}" destId="{731136F0-D476-451D-AC35-75AB0D4677D9}" srcOrd="0" destOrd="0" parTransId="{8F8C17D6-06D4-4BAC-BEA8-EB51CCDC8582}" sibTransId="{17674BC4-0120-4956-AE03-42802C1F01C8}"/>
    <dgm:cxn modelId="{DB7E339C-6383-4D16-B3BC-FED04FE79DF4}" type="presOf" srcId="{125F4A4F-F505-441B-8705-62AB6D7BD71C}" destId="{AB84AD07-76D2-4073-9DF6-8E52E9ED7BD8}" srcOrd="0" destOrd="0" presId="urn:microsoft.com/office/officeart/2005/8/layout/lProcess3"/>
    <dgm:cxn modelId="{D1A5C2D8-E314-4BF1-8834-0AB819977503}" type="presParOf" srcId="{AB84AD07-76D2-4073-9DF6-8E52E9ED7BD8}" destId="{A76817EF-E0F4-4970-BDF1-B71F1CA524D3}" srcOrd="0" destOrd="0" presId="urn:microsoft.com/office/officeart/2005/8/layout/lProcess3"/>
    <dgm:cxn modelId="{242A231A-F6C5-4325-8736-BC69ACC30BEB}" type="presParOf" srcId="{A76817EF-E0F4-4970-BDF1-B71F1CA524D3}" destId="{77F30296-281C-4E41-AAC1-4F0E0926787B}" srcOrd="0" destOrd="0" presId="urn:microsoft.com/office/officeart/2005/8/layout/lProcess3"/>
    <dgm:cxn modelId="{C20290D5-1229-4AE6-9635-99F6DED5F62C}" type="presParOf" srcId="{A76817EF-E0F4-4970-BDF1-B71F1CA524D3}" destId="{A3233113-6749-485A-ACAC-EC0D85317BAF}" srcOrd="1" destOrd="0" presId="urn:microsoft.com/office/officeart/2005/8/layout/lProcess3"/>
    <dgm:cxn modelId="{6F9181E5-5583-4E74-9BF8-6E6FC22DE5F1}" type="presParOf" srcId="{A76817EF-E0F4-4970-BDF1-B71F1CA524D3}" destId="{C2836C31-A41B-429E-BF92-9C541450CBE3}" srcOrd="2"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125F4A4F-F505-441B-8705-62AB6D7BD71C}"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pPr rtl="1"/>
          <a:endParaRPr lang="ar-SA"/>
        </a:p>
      </dgm:t>
    </dgm:pt>
    <dgm:pt modelId="{731136F0-D476-451D-AC35-75AB0D4677D9}">
      <dgm:prSet phldrT="[نص]" custT="1"/>
      <dgm:spPr>
        <a:solidFill>
          <a:srgbClr val="ED7D31">
            <a:lumMod val="20000"/>
            <a:lumOff val="80000"/>
          </a:srgbClr>
        </a:solidFill>
        <a:ln w="12700" cap="flat" cmpd="sng" algn="ctr">
          <a:solidFill>
            <a:prstClr val="white">
              <a:hueOff val="0"/>
              <a:satOff val="0"/>
              <a:lumOff val="0"/>
              <a:alphaOff val="0"/>
            </a:prstClr>
          </a:solidFill>
          <a:prstDash val="solid"/>
          <a:miter lim="800000"/>
        </a:ln>
        <a:effectLst/>
      </dgm:spPr>
      <dgm:t>
        <a:bodyPr spcFirstLastPara="0" vert="horz" wrap="square" lIns="0" tIns="17780" rIns="35560" bIns="17780" numCol="1" spcCol="1270" anchor="ctr" anchorCtr="0"/>
        <a:lstStyle/>
        <a:p>
          <a:pPr rtl="1"/>
          <a:r>
            <a:rPr lang="ar-SA" sz="2800" b="1" kern="1200" dirty="0">
              <a:solidFill>
                <a:srgbClr val="6E1623"/>
              </a:solidFill>
              <a:latin typeface="Calibri" panose="020F0502020204030204"/>
              <a:ea typeface="+mn-ea"/>
              <a:cs typeface="Arial" panose="020B0604020202020204" pitchFamily="34" charset="0"/>
            </a:rPr>
            <a:t>14</a:t>
          </a:r>
        </a:p>
      </dgm:t>
    </dgm:pt>
    <dgm:pt modelId="{8F8C17D6-06D4-4BAC-BEA8-EB51CCDC8582}" type="parTrans" cxnId="{12A14579-72BE-4872-B001-F1AA526846DA}">
      <dgm:prSet/>
      <dgm:spPr/>
      <dgm:t>
        <a:bodyPr/>
        <a:lstStyle/>
        <a:p>
          <a:pPr rtl="1"/>
          <a:endParaRPr lang="ar-SA" sz="1800" b="1"/>
        </a:p>
      </dgm:t>
    </dgm:pt>
    <dgm:pt modelId="{17674BC4-0120-4956-AE03-42802C1F01C8}" type="sibTrans" cxnId="{12A14579-72BE-4872-B001-F1AA526846DA}">
      <dgm:prSet/>
      <dgm:spPr/>
      <dgm:t>
        <a:bodyPr/>
        <a:lstStyle/>
        <a:p>
          <a:pPr rtl="1"/>
          <a:endParaRPr lang="ar-SA" sz="1800" b="1"/>
        </a:p>
      </dgm:t>
    </dgm:pt>
    <dgm:pt modelId="{97F68B71-9E1B-43C8-8E95-1674EAD48F0A}">
      <dgm:prSet phldrT="[نص]" custT="1"/>
      <dgm:spPr>
        <a:solidFill>
          <a:schemeClr val="accent3">
            <a:lumMod val="40000"/>
            <a:lumOff val="60000"/>
            <a:alpha val="90000"/>
          </a:schemeClr>
        </a:solidFill>
        <a:ln w="3175">
          <a:solidFill>
            <a:schemeClr val="accent2">
              <a:lumMod val="75000"/>
              <a:alpha val="90000"/>
            </a:schemeClr>
          </a:solidFill>
          <a:prstDash val="dash"/>
        </a:ln>
      </dgm:spPr>
      <dgm:t>
        <a:bodyPr/>
        <a:lstStyle/>
        <a:p>
          <a:pPr rtl="1"/>
          <a:r>
            <a:rPr lang="ar-SA" sz="2400" b="1" dirty="0"/>
            <a:t>الإلزام الثنائي</a:t>
          </a:r>
        </a:p>
      </dgm:t>
    </dgm:pt>
    <dgm:pt modelId="{9705A8D9-6304-421D-851F-4E468F2C3893}" type="parTrans" cxnId="{4AE5870A-50BA-4FA8-9128-CD915C50E4E3}">
      <dgm:prSet/>
      <dgm:spPr/>
      <dgm:t>
        <a:bodyPr/>
        <a:lstStyle/>
        <a:p>
          <a:pPr rtl="1"/>
          <a:endParaRPr lang="ar-SA" sz="1800" b="1"/>
        </a:p>
      </dgm:t>
    </dgm:pt>
    <dgm:pt modelId="{E5BBAE49-3A85-43DD-915E-19A6275D6726}" type="sibTrans" cxnId="{4AE5870A-50BA-4FA8-9128-CD915C50E4E3}">
      <dgm:prSet/>
      <dgm:spPr/>
      <dgm:t>
        <a:bodyPr/>
        <a:lstStyle/>
        <a:p>
          <a:pPr rtl="1"/>
          <a:endParaRPr lang="ar-SA" sz="1800" b="1"/>
        </a:p>
      </dgm:t>
    </dgm:pt>
    <dgm:pt modelId="{AB84AD07-76D2-4073-9DF6-8E52E9ED7BD8}" type="pres">
      <dgm:prSet presAssocID="{125F4A4F-F505-441B-8705-62AB6D7BD71C}" presName="Name0" presStyleCnt="0">
        <dgm:presLayoutVars>
          <dgm:chPref val="3"/>
          <dgm:dir val="rev"/>
          <dgm:animLvl val="lvl"/>
          <dgm:resizeHandles/>
        </dgm:presLayoutVars>
      </dgm:prSet>
      <dgm:spPr/>
    </dgm:pt>
    <dgm:pt modelId="{A76817EF-E0F4-4970-BDF1-B71F1CA524D3}" type="pres">
      <dgm:prSet presAssocID="{731136F0-D476-451D-AC35-75AB0D4677D9}" presName="horFlow" presStyleCnt="0"/>
      <dgm:spPr/>
    </dgm:pt>
    <dgm:pt modelId="{77F30296-281C-4E41-AAC1-4F0E0926787B}" type="pres">
      <dgm:prSet presAssocID="{731136F0-D476-451D-AC35-75AB0D4677D9}" presName="bigChev" presStyleLbl="node1" presStyleIdx="0" presStyleCnt="1"/>
      <dgm:spPr>
        <a:xfrm rot="10800000">
          <a:off x="2808197" y="163"/>
          <a:ext cx="1124876" cy="449950"/>
        </a:xfrm>
        <a:prstGeom prst="chevron">
          <a:avLst/>
        </a:prstGeom>
      </dgm:spPr>
    </dgm:pt>
    <dgm:pt modelId="{A3233113-6749-485A-ACAC-EC0D85317BAF}" type="pres">
      <dgm:prSet presAssocID="{9705A8D9-6304-421D-851F-4E468F2C3893}" presName="parTrans" presStyleCnt="0"/>
      <dgm:spPr/>
    </dgm:pt>
    <dgm:pt modelId="{C2836C31-A41B-429E-BF92-9C541450CBE3}" type="pres">
      <dgm:prSet presAssocID="{97F68B71-9E1B-43C8-8E95-1674EAD48F0A}" presName="node" presStyleLbl="alignAccFollowNode1" presStyleIdx="0" presStyleCnt="1" custScaleX="247148" custLinFactX="-15187" custLinFactNeighborX="-100000">
        <dgm:presLayoutVars>
          <dgm:bulletEnabled val="1"/>
        </dgm:presLayoutVars>
      </dgm:prSet>
      <dgm:spPr>
        <a:prstGeom prst="roundRect">
          <a:avLst/>
        </a:prstGeom>
      </dgm:spPr>
    </dgm:pt>
  </dgm:ptLst>
  <dgm:cxnLst>
    <dgm:cxn modelId="{4AE5870A-50BA-4FA8-9128-CD915C50E4E3}" srcId="{731136F0-D476-451D-AC35-75AB0D4677D9}" destId="{97F68B71-9E1B-43C8-8E95-1674EAD48F0A}" srcOrd="0" destOrd="0" parTransId="{9705A8D9-6304-421D-851F-4E468F2C3893}" sibTransId="{E5BBAE49-3A85-43DD-915E-19A6275D6726}"/>
    <dgm:cxn modelId="{D578150D-0220-4CAF-9899-6E2D950CD831}" type="presOf" srcId="{731136F0-D476-451D-AC35-75AB0D4677D9}" destId="{77F30296-281C-4E41-AAC1-4F0E0926787B}" srcOrd="0" destOrd="0" presId="urn:microsoft.com/office/officeart/2005/8/layout/lProcess3"/>
    <dgm:cxn modelId="{96F01D25-5C58-43E1-B199-2C33F8984FBB}" type="presOf" srcId="{125F4A4F-F505-441B-8705-62AB6D7BD71C}" destId="{AB84AD07-76D2-4073-9DF6-8E52E9ED7BD8}" srcOrd="0" destOrd="0" presId="urn:microsoft.com/office/officeart/2005/8/layout/lProcess3"/>
    <dgm:cxn modelId="{12A14579-72BE-4872-B001-F1AA526846DA}" srcId="{125F4A4F-F505-441B-8705-62AB6D7BD71C}" destId="{731136F0-D476-451D-AC35-75AB0D4677D9}" srcOrd="0" destOrd="0" parTransId="{8F8C17D6-06D4-4BAC-BEA8-EB51CCDC8582}" sibTransId="{17674BC4-0120-4956-AE03-42802C1F01C8}"/>
    <dgm:cxn modelId="{E6F69DF2-BB52-4F41-93D9-73C46781B169}" type="presOf" srcId="{97F68B71-9E1B-43C8-8E95-1674EAD48F0A}" destId="{C2836C31-A41B-429E-BF92-9C541450CBE3}" srcOrd="0" destOrd="0" presId="urn:microsoft.com/office/officeart/2005/8/layout/lProcess3"/>
    <dgm:cxn modelId="{2B905AF5-5618-4889-B62C-1F264ECCAE54}" type="presParOf" srcId="{AB84AD07-76D2-4073-9DF6-8E52E9ED7BD8}" destId="{A76817EF-E0F4-4970-BDF1-B71F1CA524D3}" srcOrd="0" destOrd="0" presId="urn:microsoft.com/office/officeart/2005/8/layout/lProcess3"/>
    <dgm:cxn modelId="{AB9A8FD7-B20B-486D-BB01-775F4C1A1015}" type="presParOf" srcId="{A76817EF-E0F4-4970-BDF1-B71F1CA524D3}" destId="{77F30296-281C-4E41-AAC1-4F0E0926787B}" srcOrd="0" destOrd="0" presId="urn:microsoft.com/office/officeart/2005/8/layout/lProcess3"/>
    <dgm:cxn modelId="{D74412B0-32B5-4238-BAB5-11193D2B92BC}" type="presParOf" srcId="{A76817EF-E0F4-4970-BDF1-B71F1CA524D3}" destId="{A3233113-6749-485A-ACAC-EC0D85317BAF}" srcOrd="1" destOrd="0" presId="urn:microsoft.com/office/officeart/2005/8/layout/lProcess3"/>
    <dgm:cxn modelId="{8A3D94E0-CADB-45F8-B0C6-027A657CBA32}" type="presParOf" srcId="{A76817EF-E0F4-4970-BDF1-B71F1CA524D3}" destId="{C2836C31-A41B-429E-BF92-9C541450CBE3}" srcOrd="2"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79D72A72-4AC8-4B88-BB8F-943B80EF8A1F}"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pPr rtl="1"/>
          <a:endParaRPr lang="ar-SA"/>
        </a:p>
      </dgm:t>
    </dgm:pt>
    <dgm:pt modelId="{DFB5F707-9757-4871-9A65-ABA9AD85C7BF}">
      <dgm:prSet custT="1"/>
      <dgm:spPr>
        <a:solidFill>
          <a:schemeClr val="accent4">
            <a:lumMod val="75000"/>
          </a:schemeClr>
        </a:solidFill>
      </dgm:spPr>
      <dgm:t>
        <a:bodyPr/>
        <a:lstStyle/>
        <a:p>
          <a:pPr rtl="1"/>
          <a:r>
            <a:rPr lang="ar-SA" sz="2400" b="1" dirty="0"/>
            <a:t>اولاً:-</a:t>
          </a:r>
          <a:endParaRPr lang="ar-SA" sz="2400" dirty="0"/>
        </a:p>
      </dgm:t>
    </dgm:pt>
    <dgm:pt modelId="{45A6A3A8-287B-452F-9F7C-025D45848A88}" type="parTrans" cxnId="{2F474CB9-685C-41C3-A5D0-7490BBD2200D}">
      <dgm:prSet/>
      <dgm:spPr/>
      <dgm:t>
        <a:bodyPr/>
        <a:lstStyle/>
        <a:p>
          <a:pPr rtl="1"/>
          <a:endParaRPr lang="ar-SA"/>
        </a:p>
      </dgm:t>
    </dgm:pt>
    <dgm:pt modelId="{8AC80C32-685A-41BE-B6C6-2A90A9685783}" type="sibTrans" cxnId="{2F474CB9-685C-41C3-A5D0-7490BBD2200D}">
      <dgm:prSet/>
      <dgm:spPr/>
      <dgm:t>
        <a:bodyPr/>
        <a:lstStyle/>
        <a:p>
          <a:pPr rtl="1"/>
          <a:endParaRPr lang="ar-SA"/>
        </a:p>
      </dgm:t>
    </dgm:pt>
    <dgm:pt modelId="{8828CD04-BC06-4A78-A604-A0424F1A6997}">
      <dgm:prSet custT="1"/>
      <dgm:spPr>
        <a:solidFill>
          <a:schemeClr val="accent4">
            <a:lumMod val="40000"/>
            <a:lumOff val="60000"/>
            <a:alpha val="90000"/>
          </a:schemeClr>
        </a:solidFill>
        <a:ln w="3175">
          <a:solidFill>
            <a:schemeClr val="accent5">
              <a:lumMod val="75000"/>
            </a:schemeClr>
          </a:solidFill>
          <a:prstDash val="dash"/>
        </a:ln>
      </dgm:spPr>
      <dgm:t>
        <a:bodyPr/>
        <a:lstStyle/>
        <a:p>
          <a:pPr rtl="1"/>
          <a:r>
            <a:rPr lang="ar-SA" sz="2400" b="1" dirty="0"/>
            <a:t>تحدث أقل واستمع أكثر واصغ باهتمام </a:t>
          </a:r>
        </a:p>
      </dgm:t>
    </dgm:pt>
    <dgm:pt modelId="{99B40F0B-CABA-40ED-9DBE-07F27983304F}" type="parTrans" cxnId="{32EBD30B-CC2C-4E66-AFBB-EFAB7C1A18F6}">
      <dgm:prSet/>
      <dgm:spPr/>
      <dgm:t>
        <a:bodyPr/>
        <a:lstStyle/>
        <a:p>
          <a:pPr rtl="1"/>
          <a:endParaRPr lang="ar-SA"/>
        </a:p>
      </dgm:t>
    </dgm:pt>
    <dgm:pt modelId="{EE2C68A1-7C7B-4A27-BDB9-475C98860C5A}" type="sibTrans" cxnId="{32EBD30B-CC2C-4E66-AFBB-EFAB7C1A18F6}">
      <dgm:prSet/>
      <dgm:spPr/>
      <dgm:t>
        <a:bodyPr/>
        <a:lstStyle/>
        <a:p>
          <a:pPr rtl="1"/>
          <a:endParaRPr lang="ar-SA"/>
        </a:p>
      </dgm:t>
    </dgm:pt>
    <dgm:pt modelId="{0F33BF35-95C8-4B34-9908-927E2BC08175}" type="pres">
      <dgm:prSet presAssocID="{79D72A72-4AC8-4B88-BB8F-943B80EF8A1F}" presName="Name0" presStyleCnt="0">
        <dgm:presLayoutVars>
          <dgm:chPref val="3"/>
          <dgm:dir val="rev"/>
          <dgm:animLvl val="lvl"/>
          <dgm:resizeHandles/>
        </dgm:presLayoutVars>
      </dgm:prSet>
      <dgm:spPr/>
    </dgm:pt>
    <dgm:pt modelId="{D3F6A2EC-9CFC-4DA6-B982-608386E87838}" type="pres">
      <dgm:prSet presAssocID="{DFB5F707-9757-4871-9A65-ABA9AD85C7BF}" presName="horFlow" presStyleCnt="0"/>
      <dgm:spPr/>
    </dgm:pt>
    <dgm:pt modelId="{8BBA05EA-C733-427F-9351-8EC959E578A1}" type="pres">
      <dgm:prSet presAssocID="{DFB5F707-9757-4871-9A65-ABA9AD85C7BF}" presName="bigChev" presStyleLbl="node1" presStyleIdx="0" presStyleCnt="1" custScaleX="110000" custScaleY="100011" custLinFactX="16588" custLinFactNeighborX="100000"/>
      <dgm:spPr/>
    </dgm:pt>
    <dgm:pt modelId="{402E47F7-A5B2-4A0A-8293-06253694BA1D}" type="pres">
      <dgm:prSet presAssocID="{99B40F0B-CABA-40ED-9DBE-07F27983304F}" presName="parTrans" presStyleCnt="0"/>
      <dgm:spPr/>
    </dgm:pt>
    <dgm:pt modelId="{745DC2B8-8276-4B71-9A9B-A5C4BFEDBC2C}" type="pres">
      <dgm:prSet presAssocID="{8828CD04-BC06-4A78-A604-A0424F1A6997}" presName="node" presStyleLbl="alignAccFollowNode1" presStyleIdx="0" presStyleCnt="1" custScaleX="382457" custLinFactNeighborX="-49771">
        <dgm:presLayoutVars>
          <dgm:bulletEnabled val="1"/>
        </dgm:presLayoutVars>
      </dgm:prSet>
      <dgm:spPr>
        <a:prstGeom prst="roundRect">
          <a:avLst/>
        </a:prstGeom>
      </dgm:spPr>
    </dgm:pt>
  </dgm:ptLst>
  <dgm:cxnLst>
    <dgm:cxn modelId="{32EBD30B-CC2C-4E66-AFBB-EFAB7C1A18F6}" srcId="{DFB5F707-9757-4871-9A65-ABA9AD85C7BF}" destId="{8828CD04-BC06-4A78-A604-A0424F1A6997}" srcOrd="0" destOrd="0" parTransId="{99B40F0B-CABA-40ED-9DBE-07F27983304F}" sibTransId="{EE2C68A1-7C7B-4A27-BDB9-475C98860C5A}"/>
    <dgm:cxn modelId="{8B82B320-2E9F-4A12-95E2-85D97E02F364}" type="presOf" srcId="{8828CD04-BC06-4A78-A604-A0424F1A6997}" destId="{745DC2B8-8276-4B71-9A9B-A5C4BFEDBC2C}" srcOrd="0" destOrd="0" presId="urn:microsoft.com/office/officeart/2005/8/layout/lProcess3"/>
    <dgm:cxn modelId="{0AD8D161-CB34-4FAA-A84D-662995BCBB74}" type="presOf" srcId="{79D72A72-4AC8-4B88-BB8F-943B80EF8A1F}" destId="{0F33BF35-95C8-4B34-9908-927E2BC08175}" srcOrd="0" destOrd="0" presId="urn:microsoft.com/office/officeart/2005/8/layout/lProcess3"/>
    <dgm:cxn modelId="{3DB3EA7F-091B-4A79-BC3D-F761BDEC8B1C}" type="presOf" srcId="{DFB5F707-9757-4871-9A65-ABA9AD85C7BF}" destId="{8BBA05EA-C733-427F-9351-8EC959E578A1}" srcOrd="0" destOrd="0" presId="urn:microsoft.com/office/officeart/2005/8/layout/lProcess3"/>
    <dgm:cxn modelId="{2F474CB9-685C-41C3-A5D0-7490BBD2200D}" srcId="{79D72A72-4AC8-4B88-BB8F-943B80EF8A1F}" destId="{DFB5F707-9757-4871-9A65-ABA9AD85C7BF}" srcOrd="0" destOrd="0" parTransId="{45A6A3A8-287B-452F-9F7C-025D45848A88}" sibTransId="{8AC80C32-685A-41BE-B6C6-2A90A9685783}"/>
    <dgm:cxn modelId="{1A052659-F27C-47D7-9FBB-F9A020B525BF}" type="presParOf" srcId="{0F33BF35-95C8-4B34-9908-927E2BC08175}" destId="{D3F6A2EC-9CFC-4DA6-B982-608386E87838}" srcOrd="0" destOrd="0" presId="urn:microsoft.com/office/officeart/2005/8/layout/lProcess3"/>
    <dgm:cxn modelId="{FE3C1E9A-C8EB-4E11-B3C0-C9DFDD98DBFA}" type="presParOf" srcId="{D3F6A2EC-9CFC-4DA6-B982-608386E87838}" destId="{8BBA05EA-C733-427F-9351-8EC959E578A1}" srcOrd="0" destOrd="0" presId="urn:microsoft.com/office/officeart/2005/8/layout/lProcess3"/>
    <dgm:cxn modelId="{B095C79F-BC9E-438E-8311-E7CCE925C607}" type="presParOf" srcId="{D3F6A2EC-9CFC-4DA6-B982-608386E87838}" destId="{402E47F7-A5B2-4A0A-8293-06253694BA1D}" srcOrd="1" destOrd="0" presId="urn:microsoft.com/office/officeart/2005/8/layout/lProcess3"/>
    <dgm:cxn modelId="{2011DD00-8942-41D8-899E-AFBA263F4B40}" type="presParOf" srcId="{D3F6A2EC-9CFC-4DA6-B982-608386E87838}" destId="{745DC2B8-8276-4B71-9A9B-A5C4BFEDBC2C}" srcOrd="2"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79D72A72-4AC8-4B88-BB8F-943B80EF8A1F}"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pPr rtl="1"/>
          <a:endParaRPr lang="ar-SA"/>
        </a:p>
      </dgm:t>
    </dgm:pt>
    <dgm:pt modelId="{DFB5F707-9757-4871-9A65-ABA9AD85C7BF}">
      <dgm:prSet custT="1"/>
      <dgm:spPr>
        <a:solidFill>
          <a:schemeClr val="accent4">
            <a:lumMod val="75000"/>
          </a:schemeClr>
        </a:solidFill>
      </dgm:spPr>
      <dgm:t>
        <a:bodyPr/>
        <a:lstStyle/>
        <a:p>
          <a:pPr rtl="1"/>
          <a:r>
            <a:rPr lang="ar-SA" sz="2400" b="1" dirty="0"/>
            <a:t>ثانياً:-</a:t>
          </a:r>
          <a:endParaRPr lang="ar-SA" sz="2400" dirty="0"/>
        </a:p>
      </dgm:t>
    </dgm:pt>
    <dgm:pt modelId="{45A6A3A8-287B-452F-9F7C-025D45848A88}" type="parTrans" cxnId="{2F474CB9-685C-41C3-A5D0-7490BBD2200D}">
      <dgm:prSet/>
      <dgm:spPr/>
      <dgm:t>
        <a:bodyPr/>
        <a:lstStyle/>
        <a:p>
          <a:pPr rtl="1"/>
          <a:endParaRPr lang="ar-SA"/>
        </a:p>
      </dgm:t>
    </dgm:pt>
    <dgm:pt modelId="{8AC80C32-685A-41BE-B6C6-2A90A9685783}" type="sibTrans" cxnId="{2F474CB9-685C-41C3-A5D0-7490BBD2200D}">
      <dgm:prSet/>
      <dgm:spPr/>
      <dgm:t>
        <a:bodyPr/>
        <a:lstStyle/>
        <a:p>
          <a:pPr rtl="1"/>
          <a:endParaRPr lang="ar-SA"/>
        </a:p>
      </dgm:t>
    </dgm:pt>
    <dgm:pt modelId="{8828CD04-BC06-4A78-A604-A0424F1A6997}">
      <dgm:prSet custT="1"/>
      <dgm:spPr>
        <a:solidFill>
          <a:schemeClr val="accent4">
            <a:lumMod val="40000"/>
            <a:lumOff val="60000"/>
            <a:alpha val="90000"/>
          </a:schemeClr>
        </a:solidFill>
        <a:ln w="3175">
          <a:solidFill>
            <a:schemeClr val="accent5">
              <a:lumMod val="75000"/>
            </a:schemeClr>
          </a:solidFill>
          <a:prstDash val="dash"/>
        </a:ln>
      </dgm:spPr>
      <dgm:t>
        <a:bodyPr/>
        <a:lstStyle/>
        <a:p>
          <a:pPr rtl="1"/>
          <a:r>
            <a:rPr lang="ar-SA" sz="2400" b="1" dirty="0"/>
            <a:t>تجنب النقاش والجدل</a:t>
          </a:r>
        </a:p>
      </dgm:t>
    </dgm:pt>
    <dgm:pt modelId="{99B40F0B-CABA-40ED-9DBE-07F27983304F}" type="parTrans" cxnId="{32EBD30B-CC2C-4E66-AFBB-EFAB7C1A18F6}">
      <dgm:prSet/>
      <dgm:spPr/>
      <dgm:t>
        <a:bodyPr/>
        <a:lstStyle/>
        <a:p>
          <a:pPr rtl="1"/>
          <a:endParaRPr lang="ar-SA"/>
        </a:p>
      </dgm:t>
    </dgm:pt>
    <dgm:pt modelId="{EE2C68A1-7C7B-4A27-BDB9-475C98860C5A}" type="sibTrans" cxnId="{32EBD30B-CC2C-4E66-AFBB-EFAB7C1A18F6}">
      <dgm:prSet/>
      <dgm:spPr/>
      <dgm:t>
        <a:bodyPr/>
        <a:lstStyle/>
        <a:p>
          <a:pPr rtl="1"/>
          <a:endParaRPr lang="ar-SA"/>
        </a:p>
      </dgm:t>
    </dgm:pt>
    <dgm:pt modelId="{0F33BF35-95C8-4B34-9908-927E2BC08175}" type="pres">
      <dgm:prSet presAssocID="{79D72A72-4AC8-4B88-BB8F-943B80EF8A1F}" presName="Name0" presStyleCnt="0">
        <dgm:presLayoutVars>
          <dgm:chPref val="3"/>
          <dgm:dir val="rev"/>
          <dgm:animLvl val="lvl"/>
          <dgm:resizeHandles/>
        </dgm:presLayoutVars>
      </dgm:prSet>
      <dgm:spPr/>
    </dgm:pt>
    <dgm:pt modelId="{D3F6A2EC-9CFC-4DA6-B982-608386E87838}" type="pres">
      <dgm:prSet presAssocID="{DFB5F707-9757-4871-9A65-ABA9AD85C7BF}" presName="horFlow" presStyleCnt="0"/>
      <dgm:spPr/>
    </dgm:pt>
    <dgm:pt modelId="{8BBA05EA-C733-427F-9351-8EC959E578A1}" type="pres">
      <dgm:prSet presAssocID="{DFB5F707-9757-4871-9A65-ABA9AD85C7BF}" presName="bigChev" presStyleLbl="node1" presStyleIdx="0" presStyleCnt="1" custScaleX="110000" custScaleY="100011" custLinFactX="16588" custLinFactNeighborX="100000"/>
      <dgm:spPr/>
    </dgm:pt>
    <dgm:pt modelId="{402E47F7-A5B2-4A0A-8293-06253694BA1D}" type="pres">
      <dgm:prSet presAssocID="{99B40F0B-CABA-40ED-9DBE-07F27983304F}" presName="parTrans" presStyleCnt="0"/>
      <dgm:spPr/>
    </dgm:pt>
    <dgm:pt modelId="{745DC2B8-8276-4B71-9A9B-A5C4BFEDBC2C}" type="pres">
      <dgm:prSet presAssocID="{8828CD04-BC06-4A78-A604-A0424F1A6997}" presName="node" presStyleLbl="alignAccFollowNode1" presStyleIdx="0" presStyleCnt="1" custScaleX="382457" custLinFactNeighborX="-49771">
        <dgm:presLayoutVars>
          <dgm:bulletEnabled val="1"/>
        </dgm:presLayoutVars>
      </dgm:prSet>
      <dgm:spPr>
        <a:prstGeom prst="roundRect">
          <a:avLst/>
        </a:prstGeom>
      </dgm:spPr>
    </dgm:pt>
  </dgm:ptLst>
  <dgm:cxnLst>
    <dgm:cxn modelId="{4E730300-A086-4D1C-A4D8-F9EDC7AC3F27}" type="presOf" srcId="{79D72A72-4AC8-4B88-BB8F-943B80EF8A1F}" destId="{0F33BF35-95C8-4B34-9908-927E2BC08175}" srcOrd="0" destOrd="0" presId="urn:microsoft.com/office/officeart/2005/8/layout/lProcess3"/>
    <dgm:cxn modelId="{32EBD30B-CC2C-4E66-AFBB-EFAB7C1A18F6}" srcId="{DFB5F707-9757-4871-9A65-ABA9AD85C7BF}" destId="{8828CD04-BC06-4A78-A604-A0424F1A6997}" srcOrd="0" destOrd="0" parTransId="{99B40F0B-CABA-40ED-9DBE-07F27983304F}" sibTransId="{EE2C68A1-7C7B-4A27-BDB9-475C98860C5A}"/>
    <dgm:cxn modelId="{EF84270D-6AEF-4AD5-A8DB-33382B0B4000}" type="presOf" srcId="{8828CD04-BC06-4A78-A604-A0424F1A6997}" destId="{745DC2B8-8276-4B71-9A9B-A5C4BFEDBC2C}" srcOrd="0" destOrd="0" presId="urn:microsoft.com/office/officeart/2005/8/layout/lProcess3"/>
    <dgm:cxn modelId="{F45BA31F-B0FC-4608-A602-AED66B399E54}" type="presOf" srcId="{DFB5F707-9757-4871-9A65-ABA9AD85C7BF}" destId="{8BBA05EA-C733-427F-9351-8EC959E578A1}" srcOrd="0" destOrd="0" presId="urn:microsoft.com/office/officeart/2005/8/layout/lProcess3"/>
    <dgm:cxn modelId="{2F474CB9-685C-41C3-A5D0-7490BBD2200D}" srcId="{79D72A72-4AC8-4B88-BB8F-943B80EF8A1F}" destId="{DFB5F707-9757-4871-9A65-ABA9AD85C7BF}" srcOrd="0" destOrd="0" parTransId="{45A6A3A8-287B-452F-9F7C-025D45848A88}" sibTransId="{8AC80C32-685A-41BE-B6C6-2A90A9685783}"/>
    <dgm:cxn modelId="{109150E0-3569-4326-9050-3B3E60879642}" type="presParOf" srcId="{0F33BF35-95C8-4B34-9908-927E2BC08175}" destId="{D3F6A2EC-9CFC-4DA6-B982-608386E87838}" srcOrd="0" destOrd="0" presId="urn:microsoft.com/office/officeart/2005/8/layout/lProcess3"/>
    <dgm:cxn modelId="{1C2F146E-C7AB-4C13-B8D8-8E27EE00B3C3}" type="presParOf" srcId="{D3F6A2EC-9CFC-4DA6-B982-608386E87838}" destId="{8BBA05EA-C733-427F-9351-8EC959E578A1}" srcOrd="0" destOrd="0" presId="urn:microsoft.com/office/officeart/2005/8/layout/lProcess3"/>
    <dgm:cxn modelId="{E3E6EF29-3AB3-477F-8E18-F2063901C64A}" type="presParOf" srcId="{D3F6A2EC-9CFC-4DA6-B982-608386E87838}" destId="{402E47F7-A5B2-4A0A-8293-06253694BA1D}" srcOrd="1" destOrd="0" presId="urn:microsoft.com/office/officeart/2005/8/layout/lProcess3"/>
    <dgm:cxn modelId="{DD0CA14C-8474-4B60-BF52-A95E753EA639}" type="presParOf" srcId="{D3F6A2EC-9CFC-4DA6-B982-608386E87838}" destId="{745DC2B8-8276-4B71-9A9B-A5C4BFEDBC2C}" srcOrd="2"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79D72A72-4AC8-4B88-BB8F-943B80EF8A1F}"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pPr rtl="1"/>
          <a:endParaRPr lang="ar-SA"/>
        </a:p>
      </dgm:t>
    </dgm:pt>
    <dgm:pt modelId="{DFB5F707-9757-4871-9A65-ABA9AD85C7BF}">
      <dgm:prSet custT="1"/>
      <dgm:spPr>
        <a:solidFill>
          <a:schemeClr val="accent4">
            <a:lumMod val="75000"/>
          </a:schemeClr>
        </a:solidFill>
      </dgm:spPr>
      <dgm:t>
        <a:bodyPr/>
        <a:lstStyle/>
        <a:p>
          <a:pPr rtl="1"/>
          <a:r>
            <a:rPr lang="ar-SA" sz="2400" b="1" dirty="0"/>
            <a:t>ثالثاً:-</a:t>
          </a:r>
          <a:endParaRPr lang="ar-SA" sz="2400" dirty="0"/>
        </a:p>
      </dgm:t>
    </dgm:pt>
    <dgm:pt modelId="{45A6A3A8-287B-452F-9F7C-025D45848A88}" type="parTrans" cxnId="{2F474CB9-685C-41C3-A5D0-7490BBD2200D}">
      <dgm:prSet/>
      <dgm:spPr/>
      <dgm:t>
        <a:bodyPr/>
        <a:lstStyle/>
        <a:p>
          <a:pPr rtl="1"/>
          <a:endParaRPr lang="ar-SA"/>
        </a:p>
      </dgm:t>
    </dgm:pt>
    <dgm:pt modelId="{8AC80C32-685A-41BE-B6C6-2A90A9685783}" type="sibTrans" cxnId="{2F474CB9-685C-41C3-A5D0-7490BBD2200D}">
      <dgm:prSet/>
      <dgm:spPr/>
      <dgm:t>
        <a:bodyPr/>
        <a:lstStyle/>
        <a:p>
          <a:pPr rtl="1"/>
          <a:endParaRPr lang="ar-SA"/>
        </a:p>
      </dgm:t>
    </dgm:pt>
    <dgm:pt modelId="{8828CD04-BC06-4A78-A604-A0424F1A6997}">
      <dgm:prSet custT="1"/>
      <dgm:spPr>
        <a:solidFill>
          <a:schemeClr val="accent4">
            <a:lumMod val="40000"/>
            <a:lumOff val="60000"/>
            <a:alpha val="90000"/>
          </a:schemeClr>
        </a:solidFill>
        <a:ln w="3175">
          <a:solidFill>
            <a:schemeClr val="accent5">
              <a:lumMod val="75000"/>
            </a:schemeClr>
          </a:solidFill>
          <a:prstDash val="dash"/>
        </a:ln>
      </dgm:spPr>
      <dgm:t>
        <a:bodyPr/>
        <a:lstStyle/>
        <a:p>
          <a:pPr rtl="1"/>
          <a:r>
            <a:rPr lang="ar-SA" sz="2400" b="1" dirty="0"/>
            <a:t>لا تدّعي امتلاك الحقيقة المطلقة</a:t>
          </a:r>
        </a:p>
      </dgm:t>
    </dgm:pt>
    <dgm:pt modelId="{99B40F0B-CABA-40ED-9DBE-07F27983304F}" type="parTrans" cxnId="{32EBD30B-CC2C-4E66-AFBB-EFAB7C1A18F6}">
      <dgm:prSet/>
      <dgm:spPr/>
      <dgm:t>
        <a:bodyPr/>
        <a:lstStyle/>
        <a:p>
          <a:pPr rtl="1"/>
          <a:endParaRPr lang="ar-SA"/>
        </a:p>
      </dgm:t>
    </dgm:pt>
    <dgm:pt modelId="{EE2C68A1-7C7B-4A27-BDB9-475C98860C5A}" type="sibTrans" cxnId="{32EBD30B-CC2C-4E66-AFBB-EFAB7C1A18F6}">
      <dgm:prSet/>
      <dgm:spPr/>
      <dgm:t>
        <a:bodyPr/>
        <a:lstStyle/>
        <a:p>
          <a:pPr rtl="1"/>
          <a:endParaRPr lang="ar-SA"/>
        </a:p>
      </dgm:t>
    </dgm:pt>
    <dgm:pt modelId="{0F33BF35-95C8-4B34-9908-927E2BC08175}" type="pres">
      <dgm:prSet presAssocID="{79D72A72-4AC8-4B88-BB8F-943B80EF8A1F}" presName="Name0" presStyleCnt="0">
        <dgm:presLayoutVars>
          <dgm:chPref val="3"/>
          <dgm:dir val="rev"/>
          <dgm:animLvl val="lvl"/>
          <dgm:resizeHandles/>
        </dgm:presLayoutVars>
      </dgm:prSet>
      <dgm:spPr/>
    </dgm:pt>
    <dgm:pt modelId="{D3F6A2EC-9CFC-4DA6-B982-608386E87838}" type="pres">
      <dgm:prSet presAssocID="{DFB5F707-9757-4871-9A65-ABA9AD85C7BF}" presName="horFlow" presStyleCnt="0"/>
      <dgm:spPr/>
    </dgm:pt>
    <dgm:pt modelId="{8BBA05EA-C733-427F-9351-8EC959E578A1}" type="pres">
      <dgm:prSet presAssocID="{DFB5F707-9757-4871-9A65-ABA9AD85C7BF}" presName="bigChev" presStyleLbl="node1" presStyleIdx="0" presStyleCnt="1" custScaleX="110000" custScaleY="100011" custLinFactX="16588" custLinFactNeighborX="100000"/>
      <dgm:spPr/>
    </dgm:pt>
    <dgm:pt modelId="{402E47F7-A5B2-4A0A-8293-06253694BA1D}" type="pres">
      <dgm:prSet presAssocID="{99B40F0B-CABA-40ED-9DBE-07F27983304F}" presName="parTrans" presStyleCnt="0"/>
      <dgm:spPr/>
    </dgm:pt>
    <dgm:pt modelId="{745DC2B8-8276-4B71-9A9B-A5C4BFEDBC2C}" type="pres">
      <dgm:prSet presAssocID="{8828CD04-BC06-4A78-A604-A0424F1A6997}" presName="node" presStyleLbl="alignAccFollowNode1" presStyleIdx="0" presStyleCnt="1" custScaleX="382457" custLinFactNeighborX="-49771">
        <dgm:presLayoutVars>
          <dgm:bulletEnabled val="1"/>
        </dgm:presLayoutVars>
      </dgm:prSet>
      <dgm:spPr>
        <a:prstGeom prst="roundRect">
          <a:avLst/>
        </a:prstGeom>
      </dgm:spPr>
    </dgm:pt>
  </dgm:ptLst>
  <dgm:cxnLst>
    <dgm:cxn modelId="{32EBD30B-CC2C-4E66-AFBB-EFAB7C1A18F6}" srcId="{DFB5F707-9757-4871-9A65-ABA9AD85C7BF}" destId="{8828CD04-BC06-4A78-A604-A0424F1A6997}" srcOrd="0" destOrd="0" parTransId="{99B40F0B-CABA-40ED-9DBE-07F27983304F}" sibTransId="{EE2C68A1-7C7B-4A27-BDB9-475C98860C5A}"/>
    <dgm:cxn modelId="{420BC433-CEFF-44CD-8D1E-37BBA513D3FA}" type="presOf" srcId="{8828CD04-BC06-4A78-A604-A0424F1A6997}" destId="{745DC2B8-8276-4B71-9A9B-A5C4BFEDBC2C}" srcOrd="0" destOrd="0" presId="urn:microsoft.com/office/officeart/2005/8/layout/lProcess3"/>
    <dgm:cxn modelId="{46756E6B-BDCF-4411-88D6-B5C5EFA07676}" type="presOf" srcId="{79D72A72-4AC8-4B88-BB8F-943B80EF8A1F}" destId="{0F33BF35-95C8-4B34-9908-927E2BC08175}" srcOrd="0" destOrd="0" presId="urn:microsoft.com/office/officeart/2005/8/layout/lProcess3"/>
    <dgm:cxn modelId="{EFB3228F-15AC-45B2-BEE3-290E24F7B797}" type="presOf" srcId="{DFB5F707-9757-4871-9A65-ABA9AD85C7BF}" destId="{8BBA05EA-C733-427F-9351-8EC959E578A1}" srcOrd="0" destOrd="0" presId="urn:microsoft.com/office/officeart/2005/8/layout/lProcess3"/>
    <dgm:cxn modelId="{2F474CB9-685C-41C3-A5D0-7490BBD2200D}" srcId="{79D72A72-4AC8-4B88-BB8F-943B80EF8A1F}" destId="{DFB5F707-9757-4871-9A65-ABA9AD85C7BF}" srcOrd="0" destOrd="0" parTransId="{45A6A3A8-287B-452F-9F7C-025D45848A88}" sibTransId="{8AC80C32-685A-41BE-B6C6-2A90A9685783}"/>
    <dgm:cxn modelId="{FA1C44DE-42D2-462F-A051-D8C5F2477877}" type="presParOf" srcId="{0F33BF35-95C8-4B34-9908-927E2BC08175}" destId="{D3F6A2EC-9CFC-4DA6-B982-608386E87838}" srcOrd="0" destOrd="0" presId="urn:microsoft.com/office/officeart/2005/8/layout/lProcess3"/>
    <dgm:cxn modelId="{D805C095-56FC-45D4-ABDE-E0C0DCAFE3AC}" type="presParOf" srcId="{D3F6A2EC-9CFC-4DA6-B982-608386E87838}" destId="{8BBA05EA-C733-427F-9351-8EC959E578A1}" srcOrd="0" destOrd="0" presId="urn:microsoft.com/office/officeart/2005/8/layout/lProcess3"/>
    <dgm:cxn modelId="{89EC0AEE-1BA2-476D-B617-0C2C88EDF14B}" type="presParOf" srcId="{D3F6A2EC-9CFC-4DA6-B982-608386E87838}" destId="{402E47F7-A5B2-4A0A-8293-06253694BA1D}" srcOrd="1" destOrd="0" presId="urn:microsoft.com/office/officeart/2005/8/layout/lProcess3"/>
    <dgm:cxn modelId="{5274BE8B-6900-4916-870F-E293A963B899}" type="presParOf" srcId="{D3F6A2EC-9CFC-4DA6-B982-608386E87838}" destId="{745DC2B8-8276-4B71-9A9B-A5C4BFEDBC2C}" srcOrd="2"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058F4DB-1ADD-48F7-8B0B-A5DCEC1DDDFC}"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pPr rtl="1"/>
          <a:endParaRPr lang="ar-SA"/>
        </a:p>
      </dgm:t>
    </dgm:pt>
    <dgm:pt modelId="{B8E48770-5004-4BCB-B84B-4F5C2992C6AE}">
      <dgm:prSet phldrT="[نص]" custT="1"/>
      <dgm:spPr>
        <a:solidFill>
          <a:srgbClr val="B9CDE5">
            <a:alpha val="52941"/>
          </a:srgbClr>
        </a:solidFill>
        <a:ln>
          <a:solidFill>
            <a:schemeClr val="accent2">
              <a:lumMod val="75000"/>
            </a:schemeClr>
          </a:solidFill>
          <a:prstDash val="dashDot"/>
        </a:ln>
      </dgm:spPr>
      <dgm:t>
        <a:bodyPr/>
        <a:lstStyle/>
        <a:p>
          <a:pPr rtl="1"/>
          <a:r>
            <a:rPr lang="ar-SA" sz="3600" b="1" dirty="0"/>
            <a:t>العقل الباطن</a:t>
          </a:r>
        </a:p>
      </dgm:t>
    </dgm:pt>
    <dgm:pt modelId="{CE111CBA-91DE-4095-BD8B-9F3589CC4A48}" type="parTrans" cxnId="{382F3DD7-A414-4D46-AD39-9349F8330A5A}">
      <dgm:prSet/>
      <dgm:spPr/>
      <dgm:t>
        <a:bodyPr/>
        <a:lstStyle/>
        <a:p>
          <a:pPr rtl="1"/>
          <a:endParaRPr lang="ar-SA"/>
        </a:p>
      </dgm:t>
    </dgm:pt>
    <dgm:pt modelId="{965EBA92-60CA-4CC5-8B97-C62FDC2EB3A5}" type="sibTrans" cxnId="{382F3DD7-A414-4D46-AD39-9349F8330A5A}">
      <dgm:prSet/>
      <dgm:spPr/>
      <dgm:t>
        <a:bodyPr/>
        <a:lstStyle/>
        <a:p>
          <a:pPr rtl="1"/>
          <a:endParaRPr lang="ar-SA"/>
        </a:p>
      </dgm:t>
    </dgm:pt>
    <dgm:pt modelId="{65FDAB55-F973-4BD0-AD92-440953B8CC8D}">
      <dgm:prSet phldrT="[نص]" custT="1"/>
      <dgm:spPr>
        <a:solidFill>
          <a:schemeClr val="accent3">
            <a:lumMod val="60000"/>
            <a:lumOff val="40000"/>
          </a:schemeClr>
        </a:solidFill>
        <a:ln w="3175">
          <a:solidFill>
            <a:schemeClr val="accent5">
              <a:lumMod val="50000"/>
            </a:schemeClr>
          </a:solidFill>
          <a:prstDash val="dash"/>
        </a:ln>
      </dgm:spPr>
      <dgm:t>
        <a:bodyPr/>
        <a:lstStyle/>
        <a:p>
          <a:pPr rtl="1"/>
          <a:r>
            <a:rPr lang="ar-SA" sz="1600" b="1" dirty="0">
              <a:solidFill>
                <a:srgbClr val="6E1623"/>
              </a:solidFill>
            </a:rPr>
            <a:t>العقل الباطن : </a:t>
          </a:r>
          <a:r>
            <a:rPr lang="ar-SA" sz="1600" b="1" dirty="0">
              <a:solidFill>
                <a:schemeClr val="accent4">
                  <a:lumMod val="50000"/>
                </a:schemeClr>
              </a:solidFill>
            </a:rPr>
            <a:t>هو مخزن هائل للمعلومات و الخبرات .</a:t>
          </a:r>
        </a:p>
      </dgm:t>
    </dgm:pt>
    <dgm:pt modelId="{C0825021-DB7A-4EBC-928F-02AB81C2FE49}" type="parTrans" cxnId="{63DFA996-781D-4479-A100-AFFE32FE373E}">
      <dgm:prSet/>
      <dgm:spPr/>
      <dgm:t>
        <a:bodyPr/>
        <a:lstStyle/>
        <a:p>
          <a:pPr rtl="1"/>
          <a:endParaRPr lang="ar-SA"/>
        </a:p>
      </dgm:t>
    </dgm:pt>
    <dgm:pt modelId="{4D9FC28C-3256-4BA4-A4B0-56B4BAD69FD7}" type="sibTrans" cxnId="{63DFA996-781D-4479-A100-AFFE32FE373E}">
      <dgm:prSet/>
      <dgm:spPr/>
      <dgm:t>
        <a:bodyPr/>
        <a:lstStyle/>
        <a:p>
          <a:pPr rtl="1"/>
          <a:endParaRPr lang="ar-SA"/>
        </a:p>
      </dgm:t>
    </dgm:pt>
    <dgm:pt modelId="{2FACECBD-8BDB-4DBE-A9FD-8619894B9E5A}">
      <dgm:prSet phldrT="[نص]" custT="1"/>
      <dgm:spPr>
        <a:solidFill>
          <a:schemeClr val="accent6">
            <a:lumMod val="40000"/>
            <a:lumOff val="60000"/>
          </a:schemeClr>
        </a:solidFill>
        <a:ln w="3175">
          <a:solidFill>
            <a:schemeClr val="accent5">
              <a:lumMod val="50000"/>
            </a:schemeClr>
          </a:solidFill>
          <a:prstDash val="dash"/>
        </a:ln>
      </dgm:spPr>
      <dgm:t>
        <a:bodyPr/>
        <a:lstStyle/>
        <a:p>
          <a:pPr algn="justLow" rtl="1"/>
          <a:r>
            <a:rPr lang="ar-SA" sz="1600" b="1" dirty="0">
              <a:solidFill>
                <a:schemeClr val="accent4">
                  <a:lumMod val="50000"/>
                </a:schemeClr>
              </a:solidFill>
            </a:rPr>
            <a:t>وهو المسؤول عن المشاعر و الاستجابات غير الإرادية ، و الدوافع وراء السلوك</a:t>
          </a:r>
        </a:p>
      </dgm:t>
    </dgm:pt>
    <dgm:pt modelId="{1DF33212-3A43-4F3E-8AEB-7B27D5EDAEB6}" type="parTrans" cxnId="{704FE7A8-E529-41F8-8C62-658B889E3EDF}">
      <dgm:prSet/>
      <dgm:spPr/>
      <dgm:t>
        <a:bodyPr/>
        <a:lstStyle/>
        <a:p>
          <a:pPr rtl="1"/>
          <a:endParaRPr lang="ar-SA"/>
        </a:p>
      </dgm:t>
    </dgm:pt>
    <dgm:pt modelId="{214FFA17-C24A-48C3-8BBE-FE7AB7786C9E}" type="sibTrans" cxnId="{704FE7A8-E529-41F8-8C62-658B889E3EDF}">
      <dgm:prSet/>
      <dgm:spPr/>
      <dgm:t>
        <a:bodyPr/>
        <a:lstStyle/>
        <a:p>
          <a:pPr rtl="1"/>
          <a:endParaRPr lang="ar-SA"/>
        </a:p>
      </dgm:t>
    </dgm:pt>
    <dgm:pt modelId="{87ECF2A6-5E05-43D1-A494-CF5BB732BFD7}" type="pres">
      <dgm:prSet presAssocID="{D058F4DB-1ADD-48F7-8B0B-A5DCEC1DDDFC}" presName="theList" presStyleCnt="0">
        <dgm:presLayoutVars>
          <dgm:dir/>
          <dgm:animLvl val="lvl"/>
          <dgm:resizeHandles val="exact"/>
        </dgm:presLayoutVars>
      </dgm:prSet>
      <dgm:spPr/>
    </dgm:pt>
    <dgm:pt modelId="{85C6E2AA-5AFF-4F49-B54D-000EA21CF955}" type="pres">
      <dgm:prSet presAssocID="{B8E48770-5004-4BCB-B84B-4F5C2992C6AE}" presName="compNode" presStyleCnt="0"/>
      <dgm:spPr/>
    </dgm:pt>
    <dgm:pt modelId="{54C19868-87D1-43E4-A59C-DA14853BFE90}" type="pres">
      <dgm:prSet presAssocID="{B8E48770-5004-4BCB-B84B-4F5C2992C6AE}" presName="aNode" presStyleLbl="bgShp" presStyleIdx="0" presStyleCnt="1"/>
      <dgm:spPr/>
    </dgm:pt>
    <dgm:pt modelId="{1B085B1E-397F-4358-B532-213A38185346}" type="pres">
      <dgm:prSet presAssocID="{B8E48770-5004-4BCB-B84B-4F5C2992C6AE}" presName="textNode" presStyleLbl="bgShp" presStyleIdx="0" presStyleCnt="1"/>
      <dgm:spPr/>
    </dgm:pt>
    <dgm:pt modelId="{0F70A431-73C2-4738-9D21-CF1AA7B14982}" type="pres">
      <dgm:prSet presAssocID="{B8E48770-5004-4BCB-B84B-4F5C2992C6AE}" presName="compChildNode" presStyleCnt="0"/>
      <dgm:spPr/>
    </dgm:pt>
    <dgm:pt modelId="{36DFF8B3-4BFB-44C9-A330-03E6FF35AC79}" type="pres">
      <dgm:prSet presAssocID="{B8E48770-5004-4BCB-B84B-4F5C2992C6AE}" presName="theInnerList" presStyleCnt="0"/>
      <dgm:spPr/>
    </dgm:pt>
    <dgm:pt modelId="{DDC4711E-0C44-434B-A92B-D6735E97D868}" type="pres">
      <dgm:prSet presAssocID="{65FDAB55-F973-4BD0-AD92-440953B8CC8D}" presName="childNode" presStyleLbl="node1" presStyleIdx="0" presStyleCnt="2" custScaleX="119098" custScaleY="121000" custLinFactY="-35" custLinFactNeighborY="-100000">
        <dgm:presLayoutVars>
          <dgm:bulletEnabled val="1"/>
        </dgm:presLayoutVars>
      </dgm:prSet>
      <dgm:spPr/>
    </dgm:pt>
    <dgm:pt modelId="{8019E49D-3D31-45E2-B9D5-FE514E6161A7}" type="pres">
      <dgm:prSet presAssocID="{65FDAB55-F973-4BD0-AD92-440953B8CC8D}" presName="aSpace2" presStyleCnt="0"/>
      <dgm:spPr/>
    </dgm:pt>
    <dgm:pt modelId="{49403171-4F73-455B-8EE5-0D86F5447D17}" type="pres">
      <dgm:prSet presAssocID="{2FACECBD-8BDB-4DBE-A9FD-8619894B9E5A}" presName="childNode" presStyleLbl="node1" presStyleIdx="1" presStyleCnt="2" custScaleX="110000" custScaleY="110000" custLinFactNeighborY="-91664">
        <dgm:presLayoutVars>
          <dgm:bulletEnabled val="1"/>
        </dgm:presLayoutVars>
      </dgm:prSet>
      <dgm:spPr/>
    </dgm:pt>
  </dgm:ptLst>
  <dgm:cxnLst>
    <dgm:cxn modelId="{D17C0F01-B90A-4964-A991-7D2D06A82EB3}" type="presOf" srcId="{65FDAB55-F973-4BD0-AD92-440953B8CC8D}" destId="{DDC4711E-0C44-434B-A92B-D6735E97D868}" srcOrd="0" destOrd="0" presId="urn:microsoft.com/office/officeart/2005/8/layout/lProcess2"/>
    <dgm:cxn modelId="{44919D5F-95A0-4E38-95B6-4732968BE969}" type="presOf" srcId="{2FACECBD-8BDB-4DBE-A9FD-8619894B9E5A}" destId="{49403171-4F73-455B-8EE5-0D86F5447D17}" srcOrd="0" destOrd="0" presId="urn:microsoft.com/office/officeart/2005/8/layout/lProcess2"/>
    <dgm:cxn modelId="{D39CB946-AF45-4842-88C2-2E5B7A60F40A}" type="presOf" srcId="{B8E48770-5004-4BCB-B84B-4F5C2992C6AE}" destId="{1B085B1E-397F-4358-B532-213A38185346}" srcOrd="1" destOrd="0" presId="urn:microsoft.com/office/officeart/2005/8/layout/lProcess2"/>
    <dgm:cxn modelId="{B18AAF68-053B-4D8C-ABE3-E2CE2991E313}" type="presOf" srcId="{B8E48770-5004-4BCB-B84B-4F5C2992C6AE}" destId="{54C19868-87D1-43E4-A59C-DA14853BFE90}" srcOrd="0" destOrd="0" presId="urn:microsoft.com/office/officeart/2005/8/layout/lProcess2"/>
    <dgm:cxn modelId="{63DFA996-781D-4479-A100-AFFE32FE373E}" srcId="{B8E48770-5004-4BCB-B84B-4F5C2992C6AE}" destId="{65FDAB55-F973-4BD0-AD92-440953B8CC8D}" srcOrd="0" destOrd="0" parTransId="{C0825021-DB7A-4EBC-928F-02AB81C2FE49}" sibTransId="{4D9FC28C-3256-4BA4-A4B0-56B4BAD69FD7}"/>
    <dgm:cxn modelId="{704FE7A8-E529-41F8-8C62-658B889E3EDF}" srcId="{B8E48770-5004-4BCB-B84B-4F5C2992C6AE}" destId="{2FACECBD-8BDB-4DBE-A9FD-8619894B9E5A}" srcOrd="1" destOrd="0" parTransId="{1DF33212-3A43-4F3E-8AEB-7B27D5EDAEB6}" sibTransId="{214FFA17-C24A-48C3-8BBE-FE7AB7786C9E}"/>
    <dgm:cxn modelId="{DC84E7C7-191A-4EDF-841D-A5BB4FB83992}" type="presOf" srcId="{D058F4DB-1ADD-48F7-8B0B-A5DCEC1DDDFC}" destId="{87ECF2A6-5E05-43D1-A494-CF5BB732BFD7}" srcOrd="0" destOrd="0" presId="urn:microsoft.com/office/officeart/2005/8/layout/lProcess2"/>
    <dgm:cxn modelId="{382F3DD7-A414-4D46-AD39-9349F8330A5A}" srcId="{D058F4DB-1ADD-48F7-8B0B-A5DCEC1DDDFC}" destId="{B8E48770-5004-4BCB-B84B-4F5C2992C6AE}" srcOrd="0" destOrd="0" parTransId="{CE111CBA-91DE-4095-BD8B-9F3589CC4A48}" sibTransId="{965EBA92-60CA-4CC5-8B97-C62FDC2EB3A5}"/>
    <dgm:cxn modelId="{E9CCEB90-2FB1-493C-B87F-6F61527F4AB6}" type="presParOf" srcId="{87ECF2A6-5E05-43D1-A494-CF5BB732BFD7}" destId="{85C6E2AA-5AFF-4F49-B54D-000EA21CF955}" srcOrd="0" destOrd="0" presId="urn:microsoft.com/office/officeart/2005/8/layout/lProcess2"/>
    <dgm:cxn modelId="{EBC3544C-1E1B-4FF0-9BB7-7105941BDD3E}" type="presParOf" srcId="{85C6E2AA-5AFF-4F49-B54D-000EA21CF955}" destId="{54C19868-87D1-43E4-A59C-DA14853BFE90}" srcOrd="0" destOrd="0" presId="urn:microsoft.com/office/officeart/2005/8/layout/lProcess2"/>
    <dgm:cxn modelId="{4CC54E34-B2F0-4F70-889E-56A100CDD503}" type="presParOf" srcId="{85C6E2AA-5AFF-4F49-B54D-000EA21CF955}" destId="{1B085B1E-397F-4358-B532-213A38185346}" srcOrd="1" destOrd="0" presId="urn:microsoft.com/office/officeart/2005/8/layout/lProcess2"/>
    <dgm:cxn modelId="{551461ED-D23A-4A04-951E-4C7E457A033D}" type="presParOf" srcId="{85C6E2AA-5AFF-4F49-B54D-000EA21CF955}" destId="{0F70A431-73C2-4738-9D21-CF1AA7B14982}" srcOrd="2" destOrd="0" presId="urn:microsoft.com/office/officeart/2005/8/layout/lProcess2"/>
    <dgm:cxn modelId="{FB092359-D054-4E17-BFB5-9D65D695DF77}" type="presParOf" srcId="{0F70A431-73C2-4738-9D21-CF1AA7B14982}" destId="{36DFF8B3-4BFB-44C9-A330-03E6FF35AC79}" srcOrd="0" destOrd="0" presId="urn:microsoft.com/office/officeart/2005/8/layout/lProcess2"/>
    <dgm:cxn modelId="{C748C5A5-D1F8-4CB8-A573-23399522B663}" type="presParOf" srcId="{36DFF8B3-4BFB-44C9-A330-03E6FF35AC79}" destId="{DDC4711E-0C44-434B-A92B-D6735E97D868}" srcOrd="0" destOrd="0" presId="urn:microsoft.com/office/officeart/2005/8/layout/lProcess2"/>
    <dgm:cxn modelId="{7516E6DD-E330-4E91-98A4-5548A7C1AEFF}" type="presParOf" srcId="{36DFF8B3-4BFB-44C9-A330-03E6FF35AC79}" destId="{8019E49D-3D31-45E2-B9D5-FE514E6161A7}" srcOrd="1" destOrd="0" presId="urn:microsoft.com/office/officeart/2005/8/layout/lProcess2"/>
    <dgm:cxn modelId="{A7A0544E-A95A-418A-A95A-CB06F8C9FF1D}" type="presParOf" srcId="{36DFF8B3-4BFB-44C9-A330-03E6FF35AC79}" destId="{49403171-4F73-455B-8EE5-0D86F5447D17}" srcOrd="2" destOrd="0" presId="urn:microsoft.com/office/officeart/2005/8/layout/lProcess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E8978C6A-9C4A-474F-8AE3-BF2FACF601EC}" type="doc">
      <dgm:prSet loTypeId="urn:microsoft.com/office/officeart/2005/8/layout/hProcess9" loCatId="process" qsTypeId="urn:microsoft.com/office/officeart/2005/8/quickstyle/simple1" qsCatId="simple" csTypeId="urn:microsoft.com/office/officeart/2005/8/colors/accent2_3" csCatId="accent2" phldr="1"/>
      <dgm:spPr/>
      <dgm:t>
        <a:bodyPr/>
        <a:lstStyle/>
        <a:p>
          <a:pPr rtl="1"/>
          <a:endParaRPr lang="ar-SA"/>
        </a:p>
      </dgm:t>
    </dgm:pt>
    <dgm:pt modelId="{000D7775-F7E0-4C72-BAC9-81D485BE4075}">
      <dgm:prSet/>
      <dgm:spPr/>
      <dgm:t>
        <a:bodyPr/>
        <a:lstStyle/>
        <a:p>
          <a:pPr rtl="1"/>
          <a:r>
            <a:rPr lang="ar-SA" b="1" dirty="0"/>
            <a:t>يمكن زيادة تأثير هذه العبارات من خلال إضافات بسيطة .   </a:t>
          </a:r>
          <a:endParaRPr lang="ar-SA" dirty="0"/>
        </a:p>
      </dgm:t>
    </dgm:pt>
    <dgm:pt modelId="{AB417F48-6ED6-478B-A08E-AAB7E086FC8B}" type="parTrans" cxnId="{23245073-018E-46CC-81C4-0B80AF7334C4}">
      <dgm:prSet/>
      <dgm:spPr/>
      <dgm:t>
        <a:bodyPr/>
        <a:lstStyle/>
        <a:p>
          <a:pPr rtl="1"/>
          <a:endParaRPr lang="ar-SA"/>
        </a:p>
      </dgm:t>
    </dgm:pt>
    <dgm:pt modelId="{4D9E3209-B3AD-4451-B7F9-74E0D7FDBE95}" type="sibTrans" cxnId="{23245073-018E-46CC-81C4-0B80AF7334C4}">
      <dgm:prSet/>
      <dgm:spPr/>
      <dgm:t>
        <a:bodyPr/>
        <a:lstStyle/>
        <a:p>
          <a:pPr rtl="1"/>
          <a:endParaRPr lang="ar-SA"/>
        </a:p>
      </dgm:t>
    </dgm:pt>
    <dgm:pt modelId="{75A687A2-C719-4588-B1E6-3A737547AB52}" type="pres">
      <dgm:prSet presAssocID="{E8978C6A-9C4A-474F-8AE3-BF2FACF601EC}" presName="CompostProcess" presStyleCnt="0">
        <dgm:presLayoutVars>
          <dgm:dir/>
          <dgm:resizeHandles val="exact"/>
        </dgm:presLayoutVars>
      </dgm:prSet>
      <dgm:spPr/>
    </dgm:pt>
    <dgm:pt modelId="{65D2DC8B-6FA7-4931-B52C-364EFCCF17C2}" type="pres">
      <dgm:prSet presAssocID="{E8978C6A-9C4A-474F-8AE3-BF2FACF601EC}" presName="arrow" presStyleLbl="bgShp" presStyleIdx="0" presStyleCnt="1" custAng="5400000" custScaleX="13367" custLinFactNeighborY="-8679"/>
      <dgm:spPr/>
    </dgm:pt>
    <dgm:pt modelId="{6405445C-5C29-478B-B978-6D551B5D02BE}" type="pres">
      <dgm:prSet presAssocID="{E8978C6A-9C4A-474F-8AE3-BF2FACF601EC}" presName="linearProcess" presStyleCnt="0"/>
      <dgm:spPr/>
    </dgm:pt>
    <dgm:pt modelId="{240C3598-2D6D-4D4F-99B5-FB3C9E9E2A45}" type="pres">
      <dgm:prSet presAssocID="{000D7775-F7E0-4C72-BAC9-81D485BE4075}" presName="textNode" presStyleLbl="node1" presStyleIdx="0" presStyleCnt="1" custScaleX="121000" custScaleY="87624" custLinFactNeighborY="-60855">
        <dgm:presLayoutVars>
          <dgm:bulletEnabled val="1"/>
        </dgm:presLayoutVars>
      </dgm:prSet>
      <dgm:spPr/>
    </dgm:pt>
  </dgm:ptLst>
  <dgm:cxnLst>
    <dgm:cxn modelId="{FEF65671-4A6B-4016-988E-26D81068CAD2}" type="presOf" srcId="{E8978C6A-9C4A-474F-8AE3-BF2FACF601EC}" destId="{75A687A2-C719-4588-B1E6-3A737547AB52}" srcOrd="0" destOrd="0" presId="urn:microsoft.com/office/officeart/2005/8/layout/hProcess9"/>
    <dgm:cxn modelId="{23245073-018E-46CC-81C4-0B80AF7334C4}" srcId="{E8978C6A-9C4A-474F-8AE3-BF2FACF601EC}" destId="{000D7775-F7E0-4C72-BAC9-81D485BE4075}" srcOrd="0" destOrd="0" parTransId="{AB417F48-6ED6-478B-A08E-AAB7E086FC8B}" sibTransId="{4D9E3209-B3AD-4451-B7F9-74E0D7FDBE95}"/>
    <dgm:cxn modelId="{6FFAF858-3D20-4542-9481-3FC8370426C3}" type="presOf" srcId="{000D7775-F7E0-4C72-BAC9-81D485BE4075}" destId="{240C3598-2D6D-4D4F-99B5-FB3C9E9E2A45}" srcOrd="0" destOrd="0" presId="urn:microsoft.com/office/officeart/2005/8/layout/hProcess9"/>
    <dgm:cxn modelId="{770E4D27-7A77-49F6-A482-1AEBAA9D12AF}" type="presParOf" srcId="{75A687A2-C719-4588-B1E6-3A737547AB52}" destId="{65D2DC8B-6FA7-4931-B52C-364EFCCF17C2}" srcOrd="0" destOrd="0" presId="urn:microsoft.com/office/officeart/2005/8/layout/hProcess9"/>
    <dgm:cxn modelId="{7BC75AF6-2C94-46FA-A409-A884634B69A2}" type="presParOf" srcId="{75A687A2-C719-4588-B1E6-3A737547AB52}" destId="{6405445C-5C29-478B-B978-6D551B5D02BE}" srcOrd="1" destOrd="0" presId="urn:microsoft.com/office/officeart/2005/8/layout/hProcess9"/>
    <dgm:cxn modelId="{012199E5-9BAF-47E3-BCBC-2BEC2BF574E2}" type="presParOf" srcId="{6405445C-5C29-478B-B978-6D551B5D02BE}" destId="{240C3598-2D6D-4D4F-99B5-FB3C9E9E2A45}" srcOrd="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79D72A72-4AC8-4B88-BB8F-943B80EF8A1F}"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pPr rtl="1"/>
          <a:endParaRPr lang="ar-SA"/>
        </a:p>
      </dgm:t>
    </dgm:pt>
    <dgm:pt modelId="{DFB5F707-9757-4871-9A65-ABA9AD85C7BF}">
      <dgm:prSet custT="1"/>
      <dgm:spPr>
        <a:solidFill>
          <a:schemeClr val="accent4">
            <a:lumMod val="75000"/>
          </a:schemeClr>
        </a:solidFill>
      </dgm:spPr>
      <dgm:t>
        <a:bodyPr/>
        <a:lstStyle/>
        <a:p>
          <a:pPr rtl="1"/>
          <a:r>
            <a:rPr lang="ar-SA" sz="2400" b="1" dirty="0"/>
            <a:t>رابعاً:-</a:t>
          </a:r>
          <a:endParaRPr lang="ar-SA" sz="2400" dirty="0"/>
        </a:p>
      </dgm:t>
    </dgm:pt>
    <dgm:pt modelId="{45A6A3A8-287B-452F-9F7C-025D45848A88}" type="parTrans" cxnId="{2F474CB9-685C-41C3-A5D0-7490BBD2200D}">
      <dgm:prSet/>
      <dgm:spPr/>
      <dgm:t>
        <a:bodyPr/>
        <a:lstStyle/>
        <a:p>
          <a:pPr rtl="1"/>
          <a:endParaRPr lang="ar-SA"/>
        </a:p>
      </dgm:t>
    </dgm:pt>
    <dgm:pt modelId="{8AC80C32-685A-41BE-B6C6-2A90A9685783}" type="sibTrans" cxnId="{2F474CB9-685C-41C3-A5D0-7490BBD2200D}">
      <dgm:prSet/>
      <dgm:spPr/>
      <dgm:t>
        <a:bodyPr/>
        <a:lstStyle/>
        <a:p>
          <a:pPr rtl="1"/>
          <a:endParaRPr lang="ar-SA"/>
        </a:p>
      </dgm:t>
    </dgm:pt>
    <dgm:pt modelId="{8828CD04-BC06-4A78-A604-A0424F1A6997}">
      <dgm:prSet custT="1"/>
      <dgm:spPr>
        <a:solidFill>
          <a:schemeClr val="accent4">
            <a:lumMod val="40000"/>
            <a:lumOff val="60000"/>
            <a:alpha val="90000"/>
          </a:schemeClr>
        </a:solidFill>
        <a:ln w="3175">
          <a:solidFill>
            <a:schemeClr val="accent5">
              <a:lumMod val="75000"/>
            </a:schemeClr>
          </a:solidFill>
          <a:prstDash val="dash"/>
        </a:ln>
      </dgm:spPr>
      <dgm:t>
        <a:bodyPr/>
        <a:lstStyle/>
        <a:p>
          <a:pPr rtl="1"/>
          <a:r>
            <a:rPr lang="ar-SA" sz="2400" b="1" dirty="0"/>
            <a:t>استخدم العبارات الرقيقة </a:t>
          </a:r>
        </a:p>
      </dgm:t>
    </dgm:pt>
    <dgm:pt modelId="{99B40F0B-CABA-40ED-9DBE-07F27983304F}" type="parTrans" cxnId="{32EBD30B-CC2C-4E66-AFBB-EFAB7C1A18F6}">
      <dgm:prSet/>
      <dgm:spPr/>
      <dgm:t>
        <a:bodyPr/>
        <a:lstStyle/>
        <a:p>
          <a:pPr rtl="1"/>
          <a:endParaRPr lang="ar-SA"/>
        </a:p>
      </dgm:t>
    </dgm:pt>
    <dgm:pt modelId="{EE2C68A1-7C7B-4A27-BDB9-475C98860C5A}" type="sibTrans" cxnId="{32EBD30B-CC2C-4E66-AFBB-EFAB7C1A18F6}">
      <dgm:prSet/>
      <dgm:spPr/>
      <dgm:t>
        <a:bodyPr/>
        <a:lstStyle/>
        <a:p>
          <a:pPr rtl="1"/>
          <a:endParaRPr lang="ar-SA"/>
        </a:p>
      </dgm:t>
    </dgm:pt>
    <dgm:pt modelId="{0F33BF35-95C8-4B34-9908-927E2BC08175}" type="pres">
      <dgm:prSet presAssocID="{79D72A72-4AC8-4B88-BB8F-943B80EF8A1F}" presName="Name0" presStyleCnt="0">
        <dgm:presLayoutVars>
          <dgm:chPref val="3"/>
          <dgm:dir val="rev"/>
          <dgm:animLvl val="lvl"/>
          <dgm:resizeHandles/>
        </dgm:presLayoutVars>
      </dgm:prSet>
      <dgm:spPr/>
    </dgm:pt>
    <dgm:pt modelId="{D3F6A2EC-9CFC-4DA6-B982-608386E87838}" type="pres">
      <dgm:prSet presAssocID="{DFB5F707-9757-4871-9A65-ABA9AD85C7BF}" presName="horFlow" presStyleCnt="0"/>
      <dgm:spPr/>
    </dgm:pt>
    <dgm:pt modelId="{8BBA05EA-C733-427F-9351-8EC959E578A1}" type="pres">
      <dgm:prSet presAssocID="{DFB5F707-9757-4871-9A65-ABA9AD85C7BF}" presName="bigChev" presStyleLbl="node1" presStyleIdx="0" presStyleCnt="1" custScaleX="110000" custScaleY="100011" custLinFactX="16588" custLinFactNeighborX="100000"/>
      <dgm:spPr/>
    </dgm:pt>
    <dgm:pt modelId="{402E47F7-A5B2-4A0A-8293-06253694BA1D}" type="pres">
      <dgm:prSet presAssocID="{99B40F0B-CABA-40ED-9DBE-07F27983304F}" presName="parTrans" presStyleCnt="0"/>
      <dgm:spPr/>
    </dgm:pt>
    <dgm:pt modelId="{745DC2B8-8276-4B71-9A9B-A5C4BFEDBC2C}" type="pres">
      <dgm:prSet presAssocID="{8828CD04-BC06-4A78-A604-A0424F1A6997}" presName="node" presStyleLbl="alignAccFollowNode1" presStyleIdx="0" presStyleCnt="1" custScaleX="382457" custLinFactNeighborX="-49771">
        <dgm:presLayoutVars>
          <dgm:bulletEnabled val="1"/>
        </dgm:presLayoutVars>
      </dgm:prSet>
      <dgm:spPr>
        <a:prstGeom prst="roundRect">
          <a:avLst/>
        </a:prstGeom>
      </dgm:spPr>
    </dgm:pt>
  </dgm:ptLst>
  <dgm:cxnLst>
    <dgm:cxn modelId="{32EBD30B-CC2C-4E66-AFBB-EFAB7C1A18F6}" srcId="{DFB5F707-9757-4871-9A65-ABA9AD85C7BF}" destId="{8828CD04-BC06-4A78-A604-A0424F1A6997}" srcOrd="0" destOrd="0" parTransId="{99B40F0B-CABA-40ED-9DBE-07F27983304F}" sibTransId="{EE2C68A1-7C7B-4A27-BDB9-475C98860C5A}"/>
    <dgm:cxn modelId="{DE6AE011-07A0-4C2A-B24D-B2B42E19C623}" type="presOf" srcId="{DFB5F707-9757-4871-9A65-ABA9AD85C7BF}" destId="{8BBA05EA-C733-427F-9351-8EC959E578A1}" srcOrd="0" destOrd="0" presId="urn:microsoft.com/office/officeart/2005/8/layout/lProcess3"/>
    <dgm:cxn modelId="{073B1320-05FD-4BC8-BD56-687A82A97FB2}" type="presOf" srcId="{79D72A72-4AC8-4B88-BB8F-943B80EF8A1F}" destId="{0F33BF35-95C8-4B34-9908-927E2BC08175}" srcOrd="0" destOrd="0" presId="urn:microsoft.com/office/officeart/2005/8/layout/lProcess3"/>
    <dgm:cxn modelId="{2F474CB9-685C-41C3-A5D0-7490BBD2200D}" srcId="{79D72A72-4AC8-4B88-BB8F-943B80EF8A1F}" destId="{DFB5F707-9757-4871-9A65-ABA9AD85C7BF}" srcOrd="0" destOrd="0" parTransId="{45A6A3A8-287B-452F-9F7C-025D45848A88}" sibTransId="{8AC80C32-685A-41BE-B6C6-2A90A9685783}"/>
    <dgm:cxn modelId="{19CB24DF-375C-421E-8935-0C055DDDC42C}" type="presOf" srcId="{8828CD04-BC06-4A78-A604-A0424F1A6997}" destId="{745DC2B8-8276-4B71-9A9B-A5C4BFEDBC2C}" srcOrd="0" destOrd="0" presId="urn:microsoft.com/office/officeart/2005/8/layout/lProcess3"/>
    <dgm:cxn modelId="{B1272CA3-3929-44B6-AD1B-440E56AA164D}" type="presParOf" srcId="{0F33BF35-95C8-4B34-9908-927E2BC08175}" destId="{D3F6A2EC-9CFC-4DA6-B982-608386E87838}" srcOrd="0" destOrd="0" presId="urn:microsoft.com/office/officeart/2005/8/layout/lProcess3"/>
    <dgm:cxn modelId="{75999FCA-3C1B-4752-81A0-87FE9B48F1C9}" type="presParOf" srcId="{D3F6A2EC-9CFC-4DA6-B982-608386E87838}" destId="{8BBA05EA-C733-427F-9351-8EC959E578A1}" srcOrd="0" destOrd="0" presId="urn:microsoft.com/office/officeart/2005/8/layout/lProcess3"/>
    <dgm:cxn modelId="{DD6A87BF-2B8B-43C4-BDC3-753E3B915C04}" type="presParOf" srcId="{D3F6A2EC-9CFC-4DA6-B982-608386E87838}" destId="{402E47F7-A5B2-4A0A-8293-06253694BA1D}" srcOrd="1" destOrd="0" presId="urn:microsoft.com/office/officeart/2005/8/layout/lProcess3"/>
    <dgm:cxn modelId="{40121749-4DA7-47A3-9B8A-937D4B725BF9}" type="presParOf" srcId="{D3F6A2EC-9CFC-4DA6-B982-608386E87838}" destId="{745DC2B8-8276-4B71-9A9B-A5C4BFEDBC2C}" srcOrd="2" destOrd="0" presId="urn:microsoft.com/office/officeart/2005/8/layout/lProcess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79D72A72-4AC8-4B88-BB8F-943B80EF8A1F}"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pPr rtl="1"/>
          <a:endParaRPr lang="ar-SA"/>
        </a:p>
      </dgm:t>
    </dgm:pt>
    <dgm:pt modelId="{DFB5F707-9757-4871-9A65-ABA9AD85C7BF}">
      <dgm:prSet custT="1"/>
      <dgm:spPr>
        <a:solidFill>
          <a:schemeClr val="accent4">
            <a:lumMod val="75000"/>
          </a:schemeClr>
        </a:solidFill>
      </dgm:spPr>
      <dgm:t>
        <a:bodyPr/>
        <a:lstStyle/>
        <a:p>
          <a:pPr rtl="1"/>
          <a:r>
            <a:rPr lang="ar-SA" sz="2400" b="1" dirty="0"/>
            <a:t>خامساً:-</a:t>
          </a:r>
          <a:endParaRPr lang="ar-SA" sz="2400" dirty="0"/>
        </a:p>
      </dgm:t>
    </dgm:pt>
    <dgm:pt modelId="{45A6A3A8-287B-452F-9F7C-025D45848A88}" type="parTrans" cxnId="{2F474CB9-685C-41C3-A5D0-7490BBD2200D}">
      <dgm:prSet/>
      <dgm:spPr/>
      <dgm:t>
        <a:bodyPr/>
        <a:lstStyle/>
        <a:p>
          <a:pPr rtl="1"/>
          <a:endParaRPr lang="ar-SA"/>
        </a:p>
      </dgm:t>
    </dgm:pt>
    <dgm:pt modelId="{8AC80C32-685A-41BE-B6C6-2A90A9685783}" type="sibTrans" cxnId="{2F474CB9-685C-41C3-A5D0-7490BBD2200D}">
      <dgm:prSet/>
      <dgm:spPr/>
      <dgm:t>
        <a:bodyPr/>
        <a:lstStyle/>
        <a:p>
          <a:pPr rtl="1"/>
          <a:endParaRPr lang="ar-SA"/>
        </a:p>
      </dgm:t>
    </dgm:pt>
    <dgm:pt modelId="{8828CD04-BC06-4A78-A604-A0424F1A6997}">
      <dgm:prSet custT="1"/>
      <dgm:spPr>
        <a:solidFill>
          <a:schemeClr val="accent4">
            <a:lumMod val="40000"/>
            <a:lumOff val="60000"/>
            <a:alpha val="90000"/>
          </a:schemeClr>
        </a:solidFill>
        <a:ln w="3175">
          <a:solidFill>
            <a:schemeClr val="accent5">
              <a:lumMod val="75000"/>
            </a:schemeClr>
          </a:solidFill>
          <a:prstDash val="dash"/>
        </a:ln>
      </dgm:spPr>
      <dgm:t>
        <a:bodyPr/>
        <a:lstStyle/>
        <a:p>
          <a:pPr rtl="1"/>
          <a:r>
            <a:rPr lang="ar-SA" sz="2400" b="1" dirty="0"/>
            <a:t>اسمح للآخرين أن ينتحلوا أفكارك </a:t>
          </a:r>
        </a:p>
      </dgm:t>
    </dgm:pt>
    <dgm:pt modelId="{99B40F0B-CABA-40ED-9DBE-07F27983304F}" type="parTrans" cxnId="{32EBD30B-CC2C-4E66-AFBB-EFAB7C1A18F6}">
      <dgm:prSet/>
      <dgm:spPr/>
      <dgm:t>
        <a:bodyPr/>
        <a:lstStyle/>
        <a:p>
          <a:pPr rtl="1"/>
          <a:endParaRPr lang="ar-SA"/>
        </a:p>
      </dgm:t>
    </dgm:pt>
    <dgm:pt modelId="{EE2C68A1-7C7B-4A27-BDB9-475C98860C5A}" type="sibTrans" cxnId="{32EBD30B-CC2C-4E66-AFBB-EFAB7C1A18F6}">
      <dgm:prSet/>
      <dgm:spPr/>
      <dgm:t>
        <a:bodyPr/>
        <a:lstStyle/>
        <a:p>
          <a:pPr rtl="1"/>
          <a:endParaRPr lang="ar-SA"/>
        </a:p>
      </dgm:t>
    </dgm:pt>
    <dgm:pt modelId="{0F33BF35-95C8-4B34-9908-927E2BC08175}" type="pres">
      <dgm:prSet presAssocID="{79D72A72-4AC8-4B88-BB8F-943B80EF8A1F}" presName="Name0" presStyleCnt="0">
        <dgm:presLayoutVars>
          <dgm:chPref val="3"/>
          <dgm:dir val="rev"/>
          <dgm:animLvl val="lvl"/>
          <dgm:resizeHandles/>
        </dgm:presLayoutVars>
      </dgm:prSet>
      <dgm:spPr/>
    </dgm:pt>
    <dgm:pt modelId="{D3F6A2EC-9CFC-4DA6-B982-608386E87838}" type="pres">
      <dgm:prSet presAssocID="{DFB5F707-9757-4871-9A65-ABA9AD85C7BF}" presName="horFlow" presStyleCnt="0"/>
      <dgm:spPr/>
    </dgm:pt>
    <dgm:pt modelId="{8BBA05EA-C733-427F-9351-8EC959E578A1}" type="pres">
      <dgm:prSet presAssocID="{DFB5F707-9757-4871-9A65-ABA9AD85C7BF}" presName="bigChev" presStyleLbl="node1" presStyleIdx="0" presStyleCnt="1" custScaleX="110000" custScaleY="100011" custLinFactX="16588" custLinFactNeighborX="100000"/>
      <dgm:spPr/>
    </dgm:pt>
    <dgm:pt modelId="{402E47F7-A5B2-4A0A-8293-06253694BA1D}" type="pres">
      <dgm:prSet presAssocID="{99B40F0B-CABA-40ED-9DBE-07F27983304F}" presName="parTrans" presStyleCnt="0"/>
      <dgm:spPr/>
    </dgm:pt>
    <dgm:pt modelId="{745DC2B8-8276-4B71-9A9B-A5C4BFEDBC2C}" type="pres">
      <dgm:prSet presAssocID="{8828CD04-BC06-4A78-A604-A0424F1A6997}" presName="node" presStyleLbl="alignAccFollowNode1" presStyleIdx="0" presStyleCnt="1" custScaleX="382457" custLinFactNeighborX="-49771">
        <dgm:presLayoutVars>
          <dgm:bulletEnabled val="1"/>
        </dgm:presLayoutVars>
      </dgm:prSet>
      <dgm:spPr>
        <a:prstGeom prst="roundRect">
          <a:avLst/>
        </a:prstGeom>
      </dgm:spPr>
    </dgm:pt>
  </dgm:ptLst>
  <dgm:cxnLst>
    <dgm:cxn modelId="{32EBD30B-CC2C-4E66-AFBB-EFAB7C1A18F6}" srcId="{DFB5F707-9757-4871-9A65-ABA9AD85C7BF}" destId="{8828CD04-BC06-4A78-A604-A0424F1A6997}" srcOrd="0" destOrd="0" parTransId="{99B40F0B-CABA-40ED-9DBE-07F27983304F}" sibTransId="{EE2C68A1-7C7B-4A27-BDB9-475C98860C5A}"/>
    <dgm:cxn modelId="{32E2BD64-0DC8-44A4-ADC6-493BA383457E}" type="presOf" srcId="{79D72A72-4AC8-4B88-BB8F-943B80EF8A1F}" destId="{0F33BF35-95C8-4B34-9908-927E2BC08175}" srcOrd="0" destOrd="0" presId="urn:microsoft.com/office/officeart/2005/8/layout/lProcess3"/>
    <dgm:cxn modelId="{EDFC4295-5FE6-4EED-98DC-A89E81B2D216}" type="presOf" srcId="{8828CD04-BC06-4A78-A604-A0424F1A6997}" destId="{745DC2B8-8276-4B71-9A9B-A5C4BFEDBC2C}" srcOrd="0" destOrd="0" presId="urn:microsoft.com/office/officeart/2005/8/layout/lProcess3"/>
    <dgm:cxn modelId="{2F474CB9-685C-41C3-A5D0-7490BBD2200D}" srcId="{79D72A72-4AC8-4B88-BB8F-943B80EF8A1F}" destId="{DFB5F707-9757-4871-9A65-ABA9AD85C7BF}" srcOrd="0" destOrd="0" parTransId="{45A6A3A8-287B-452F-9F7C-025D45848A88}" sibTransId="{8AC80C32-685A-41BE-B6C6-2A90A9685783}"/>
    <dgm:cxn modelId="{E49B00C8-32A3-4431-BC48-4FB122EFB52E}" type="presOf" srcId="{DFB5F707-9757-4871-9A65-ABA9AD85C7BF}" destId="{8BBA05EA-C733-427F-9351-8EC959E578A1}" srcOrd="0" destOrd="0" presId="urn:microsoft.com/office/officeart/2005/8/layout/lProcess3"/>
    <dgm:cxn modelId="{8569F134-AFDF-43DA-AA3C-0DDAF5E9380F}" type="presParOf" srcId="{0F33BF35-95C8-4B34-9908-927E2BC08175}" destId="{D3F6A2EC-9CFC-4DA6-B982-608386E87838}" srcOrd="0" destOrd="0" presId="urn:microsoft.com/office/officeart/2005/8/layout/lProcess3"/>
    <dgm:cxn modelId="{9A9022BE-A4A3-46A3-9C5F-ECF31505C617}" type="presParOf" srcId="{D3F6A2EC-9CFC-4DA6-B982-608386E87838}" destId="{8BBA05EA-C733-427F-9351-8EC959E578A1}" srcOrd="0" destOrd="0" presId="urn:microsoft.com/office/officeart/2005/8/layout/lProcess3"/>
    <dgm:cxn modelId="{13FE6BB9-2177-4DF9-BFB5-C72823E61988}" type="presParOf" srcId="{D3F6A2EC-9CFC-4DA6-B982-608386E87838}" destId="{402E47F7-A5B2-4A0A-8293-06253694BA1D}" srcOrd="1" destOrd="0" presId="urn:microsoft.com/office/officeart/2005/8/layout/lProcess3"/>
    <dgm:cxn modelId="{53D80D00-DB48-4C0F-A5DE-E0F8A971D925}" type="presParOf" srcId="{D3F6A2EC-9CFC-4DA6-B982-608386E87838}" destId="{745DC2B8-8276-4B71-9A9B-A5C4BFEDBC2C}" srcOrd="2"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79D72A72-4AC8-4B88-BB8F-943B80EF8A1F}"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pPr rtl="1"/>
          <a:endParaRPr lang="ar-SA"/>
        </a:p>
      </dgm:t>
    </dgm:pt>
    <dgm:pt modelId="{DFB5F707-9757-4871-9A65-ABA9AD85C7BF}">
      <dgm:prSet custT="1"/>
      <dgm:spPr>
        <a:solidFill>
          <a:schemeClr val="accent4">
            <a:lumMod val="75000"/>
          </a:schemeClr>
        </a:solidFill>
      </dgm:spPr>
      <dgm:t>
        <a:bodyPr/>
        <a:lstStyle/>
        <a:p>
          <a:pPr rtl="1"/>
          <a:r>
            <a:rPr lang="ar-SA" sz="2400" b="1" dirty="0"/>
            <a:t>سادساً:-</a:t>
          </a:r>
          <a:endParaRPr lang="ar-SA" sz="2400" dirty="0"/>
        </a:p>
      </dgm:t>
    </dgm:pt>
    <dgm:pt modelId="{45A6A3A8-287B-452F-9F7C-025D45848A88}" type="parTrans" cxnId="{2F474CB9-685C-41C3-A5D0-7490BBD2200D}">
      <dgm:prSet/>
      <dgm:spPr/>
      <dgm:t>
        <a:bodyPr/>
        <a:lstStyle/>
        <a:p>
          <a:pPr rtl="1"/>
          <a:endParaRPr lang="ar-SA"/>
        </a:p>
      </dgm:t>
    </dgm:pt>
    <dgm:pt modelId="{8AC80C32-685A-41BE-B6C6-2A90A9685783}" type="sibTrans" cxnId="{2F474CB9-685C-41C3-A5D0-7490BBD2200D}">
      <dgm:prSet/>
      <dgm:spPr/>
      <dgm:t>
        <a:bodyPr/>
        <a:lstStyle/>
        <a:p>
          <a:pPr rtl="1"/>
          <a:endParaRPr lang="ar-SA"/>
        </a:p>
      </dgm:t>
    </dgm:pt>
    <dgm:pt modelId="{8828CD04-BC06-4A78-A604-A0424F1A6997}">
      <dgm:prSet custT="1"/>
      <dgm:spPr>
        <a:solidFill>
          <a:schemeClr val="accent4">
            <a:lumMod val="40000"/>
            <a:lumOff val="60000"/>
            <a:alpha val="90000"/>
          </a:schemeClr>
        </a:solidFill>
        <a:ln w="3175">
          <a:solidFill>
            <a:schemeClr val="accent5">
              <a:lumMod val="75000"/>
            </a:schemeClr>
          </a:solidFill>
          <a:prstDash val="dash"/>
        </a:ln>
      </dgm:spPr>
      <dgm:t>
        <a:bodyPr/>
        <a:lstStyle/>
        <a:p>
          <a:pPr rtl="1"/>
          <a:r>
            <a:rPr lang="ar-SA" sz="2400" b="1" dirty="0"/>
            <a:t>اعترف بأخطائك ولا تحاول التبرير</a:t>
          </a:r>
        </a:p>
      </dgm:t>
    </dgm:pt>
    <dgm:pt modelId="{99B40F0B-CABA-40ED-9DBE-07F27983304F}" type="parTrans" cxnId="{32EBD30B-CC2C-4E66-AFBB-EFAB7C1A18F6}">
      <dgm:prSet/>
      <dgm:spPr/>
      <dgm:t>
        <a:bodyPr/>
        <a:lstStyle/>
        <a:p>
          <a:pPr rtl="1"/>
          <a:endParaRPr lang="ar-SA"/>
        </a:p>
      </dgm:t>
    </dgm:pt>
    <dgm:pt modelId="{EE2C68A1-7C7B-4A27-BDB9-475C98860C5A}" type="sibTrans" cxnId="{32EBD30B-CC2C-4E66-AFBB-EFAB7C1A18F6}">
      <dgm:prSet/>
      <dgm:spPr/>
      <dgm:t>
        <a:bodyPr/>
        <a:lstStyle/>
        <a:p>
          <a:pPr rtl="1"/>
          <a:endParaRPr lang="ar-SA"/>
        </a:p>
      </dgm:t>
    </dgm:pt>
    <dgm:pt modelId="{0F33BF35-95C8-4B34-9908-927E2BC08175}" type="pres">
      <dgm:prSet presAssocID="{79D72A72-4AC8-4B88-BB8F-943B80EF8A1F}" presName="Name0" presStyleCnt="0">
        <dgm:presLayoutVars>
          <dgm:chPref val="3"/>
          <dgm:dir val="rev"/>
          <dgm:animLvl val="lvl"/>
          <dgm:resizeHandles/>
        </dgm:presLayoutVars>
      </dgm:prSet>
      <dgm:spPr/>
    </dgm:pt>
    <dgm:pt modelId="{D3F6A2EC-9CFC-4DA6-B982-608386E87838}" type="pres">
      <dgm:prSet presAssocID="{DFB5F707-9757-4871-9A65-ABA9AD85C7BF}" presName="horFlow" presStyleCnt="0"/>
      <dgm:spPr/>
    </dgm:pt>
    <dgm:pt modelId="{8BBA05EA-C733-427F-9351-8EC959E578A1}" type="pres">
      <dgm:prSet presAssocID="{DFB5F707-9757-4871-9A65-ABA9AD85C7BF}" presName="bigChev" presStyleLbl="node1" presStyleIdx="0" presStyleCnt="1" custScaleX="110000" custScaleY="100011" custLinFactX="16588" custLinFactNeighborX="100000"/>
      <dgm:spPr/>
    </dgm:pt>
    <dgm:pt modelId="{402E47F7-A5B2-4A0A-8293-06253694BA1D}" type="pres">
      <dgm:prSet presAssocID="{99B40F0B-CABA-40ED-9DBE-07F27983304F}" presName="parTrans" presStyleCnt="0"/>
      <dgm:spPr/>
    </dgm:pt>
    <dgm:pt modelId="{745DC2B8-8276-4B71-9A9B-A5C4BFEDBC2C}" type="pres">
      <dgm:prSet presAssocID="{8828CD04-BC06-4A78-A604-A0424F1A6997}" presName="node" presStyleLbl="alignAccFollowNode1" presStyleIdx="0" presStyleCnt="1" custScaleX="382457" custLinFactNeighborX="-49771">
        <dgm:presLayoutVars>
          <dgm:bulletEnabled val="1"/>
        </dgm:presLayoutVars>
      </dgm:prSet>
      <dgm:spPr>
        <a:prstGeom prst="roundRect">
          <a:avLst/>
        </a:prstGeom>
      </dgm:spPr>
    </dgm:pt>
  </dgm:ptLst>
  <dgm:cxnLst>
    <dgm:cxn modelId="{32EBD30B-CC2C-4E66-AFBB-EFAB7C1A18F6}" srcId="{DFB5F707-9757-4871-9A65-ABA9AD85C7BF}" destId="{8828CD04-BC06-4A78-A604-A0424F1A6997}" srcOrd="0" destOrd="0" parTransId="{99B40F0B-CABA-40ED-9DBE-07F27983304F}" sibTransId="{EE2C68A1-7C7B-4A27-BDB9-475C98860C5A}"/>
    <dgm:cxn modelId="{D7975076-2D92-47F4-A855-2481B0D34368}" type="presOf" srcId="{8828CD04-BC06-4A78-A604-A0424F1A6997}" destId="{745DC2B8-8276-4B71-9A9B-A5C4BFEDBC2C}" srcOrd="0" destOrd="0" presId="urn:microsoft.com/office/officeart/2005/8/layout/lProcess3"/>
    <dgm:cxn modelId="{2F474CB9-685C-41C3-A5D0-7490BBD2200D}" srcId="{79D72A72-4AC8-4B88-BB8F-943B80EF8A1F}" destId="{DFB5F707-9757-4871-9A65-ABA9AD85C7BF}" srcOrd="0" destOrd="0" parTransId="{45A6A3A8-287B-452F-9F7C-025D45848A88}" sibTransId="{8AC80C32-685A-41BE-B6C6-2A90A9685783}"/>
    <dgm:cxn modelId="{D97571BD-2096-4FC9-BC7F-6C3729396C85}" type="presOf" srcId="{DFB5F707-9757-4871-9A65-ABA9AD85C7BF}" destId="{8BBA05EA-C733-427F-9351-8EC959E578A1}" srcOrd="0" destOrd="0" presId="urn:microsoft.com/office/officeart/2005/8/layout/lProcess3"/>
    <dgm:cxn modelId="{BE7570E9-06B2-41AA-86F0-AD0672F0593A}" type="presOf" srcId="{79D72A72-4AC8-4B88-BB8F-943B80EF8A1F}" destId="{0F33BF35-95C8-4B34-9908-927E2BC08175}" srcOrd="0" destOrd="0" presId="urn:microsoft.com/office/officeart/2005/8/layout/lProcess3"/>
    <dgm:cxn modelId="{0DC0DAD7-EE1A-402A-8F66-81E2EF0318AC}" type="presParOf" srcId="{0F33BF35-95C8-4B34-9908-927E2BC08175}" destId="{D3F6A2EC-9CFC-4DA6-B982-608386E87838}" srcOrd="0" destOrd="0" presId="urn:microsoft.com/office/officeart/2005/8/layout/lProcess3"/>
    <dgm:cxn modelId="{C0C65EFD-9DE4-4578-84AE-C35D903CEB50}" type="presParOf" srcId="{D3F6A2EC-9CFC-4DA6-B982-608386E87838}" destId="{8BBA05EA-C733-427F-9351-8EC959E578A1}" srcOrd="0" destOrd="0" presId="urn:microsoft.com/office/officeart/2005/8/layout/lProcess3"/>
    <dgm:cxn modelId="{84801128-B0B3-44AD-B332-A5C75809CC31}" type="presParOf" srcId="{D3F6A2EC-9CFC-4DA6-B982-608386E87838}" destId="{402E47F7-A5B2-4A0A-8293-06253694BA1D}" srcOrd="1" destOrd="0" presId="urn:microsoft.com/office/officeart/2005/8/layout/lProcess3"/>
    <dgm:cxn modelId="{0EEB259E-38A8-4B7F-B1B8-6E31C7673D50}" type="presParOf" srcId="{D3F6A2EC-9CFC-4DA6-B982-608386E87838}" destId="{745DC2B8-8276-4B71-9A9B-A5C4BFEDBC2C}" srcOrd="2"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79D72A72-4AC8-4B88-BB8F-943B80EF8A1F}"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pPr rtl="1"/>
          <a:endParaRPr lang="ar-SA"/>
        </a:p>
      </dgm:t>
    </dgm:pt>
    <dgm:pt modelId="{DFB5F707-9757-4871-9A65-ABA9AD85C7BF}">
      <dgm:prSet custT="1"/>
      <dgm:spPr>
        <a:solidFill>
          <a:schemeClr val="accent4">
            <a:lumMod val="75000"/>
          </a:schemeClr>
        </a:solidFill>
      </dgm:spPr>
      <dgm:t>
        <a:bodyPr/>
        <a:lstStyle/>
        <a:p>
          <a:pPr rtl="1"/>
          <a:r>
            <a:rPr lang="ar-SA" sz="2400" b="1" dirty="0"/>
            <a:t>سابعاً:-</a:t>
          </a:r>
          <a:endParaRPr lang="ar-SA" sz="2400" dirty="0"/>
        </a:p>
      </dgm:t>
    </dgm:pt>
    <dgm:pt modelId="{45A6A3A8-287B-452F-9F7C-025D45848A88}" type="parTrans" cxnId="{2F474CB9-685C-41C3-A5D0-7490BBD2200D}">
      <dgm:prSet/>
      <dgm:spPr/>
      <dgm:t>
        <a:bodyPr/>
        <a:lstStyle/>
        <a:p>
          <a:pPr rtl="1"/>
          <a:endParaRPr lang="ar-SA"/>
        </a:p>
      </dgm:t>
    </dgm:pt>
    <dgm:pt modelId="{8AC80C32-685A-41BE-B6C6-2A90A9685783}" type="sibTrans" cxnId="{2F474CB9-685C-41C3-A5D0-7490BBD2200D}">
      <dgm:prSet/>
      <dgm:spPr/>
      <dgm:t>
        <a:bodyPr/>
        <a:lstStyle/>
        <a:p>
          <a:pPr rtl="1"/>
          <a:endParaRPr lang="ar-SA"/>
        </a:p>
      </dgm:t>
    </dgm:pt>
    <dgm:pt modelId="{8828CD04-BC06-4A78-A604-A0424F1A6997}">
      <dgm:prSet custT="1"/>
      <dgm:spPr>
        <a:solidFill>
          <a:schemeClr val="accent4">
            <a:lumMod val="40000"/>
            <a:lumOff val="60000"/>
            <a:alpha val="90000"/>
          </a:schemeClr>
        </a:solidFill>
        <a:ln w="3175">
          <a:solidFill>
            <a:schemeClr val="accent5">
              <a:lumMod val="75000"/>
            </a:schemeClr>
          </a:solidFill>
          <a:prstDash val="dash"/>
        </a:ln>
      </dgm:spPr>
      <dgm:t>
        <a:bodyPr/>
        <a:lstStyle/>
        <a:p>
          <a:pPr rtl="1"/>
          <a:r>
            <a:rPr lang="ar-SA" sz="2400" b="1" dirty="0"/>
            <a:t>استدرج الطرف الآخر لكلمة ” نعم ”</a:t>
          </a:r>
        </a:p>
      </dgm:t>
    </dgm:pt>
    <dgm:pt modelId="{99B40F0B-CABA-40ED-9DBE-07F27983304F}" type="parTrans" cxnId="{32EBD30B-CC2C-4E66-AFBB-EFAB7C1A18F6}">
      <dgm:prSet/>
      <dgm:spPr/>
      <dgm:t>
        <a:bodyPr/>
        <a:lstStyle/>
        <a:p>
          <a:pPr rtl="1"/>
          <a:endParaRPr lang="ar-SA"/>
        </a:p>
      </dgm:t>
    </dgm:pt>
    <dgm:pt modelId="{EE2C68A1-7C7B-4A27-BDB9-475C98860C5A}" type="sibTrans" cxnId="{32EBD30B-CC2C-4E66-AFBB-EFAB7C1A18F6}">
      <dgm:prSet/>
      <dgm:spPr/>
      <dgm:t>
        <a:bodyPr/>
        <a:lstStyle/>
        <a:p>
          <a:pPr rtl="1"/>
          <a:endParaRPr lang="ar-SA"/>
        </a:p>
      </dgm:t>
    </dgm:pt>
    <dgm:pt modelId="{0F33BF35-95C8-4B34-9908-927E2BC08175}" type="pres">
      <dgm:prSet presAssocID="{79D72A72-4AC8-4B88-BB8F-943B80EF8A1F}" presName="Name0" presStyleCnt="0">
        <dgm:presLayoutVars>
          <dgm:chPref val="3"/>
          <dgm:dir val="rev"/>
          <dgm:animLvl val="lvl"/>
          <dgm:resizeHandles/>
        </dgm:presLayoutVars>
      </dgm:prSet>
      <dgm:spPr/>
    </dgm:pt>
    <dgm:pt modelId="{D3F6A2EC-9CFC-4DA6-B982-608386E87838}" type="pres">
      <dgm:prSet presAssocID="{DFB5F707-9757-4871-9A65-ABA9AD85C7BF}" presName="horFlow" presStyleCnt="0"/>
      <dgm:spPr/>
    </dgm:pt>
    <dgm:pt modelId="{8BBA05EA-C733-427F-9351-8EC959E578A1}" type="pres">
      <dgm:prSet presAssocID="{DFB5F707-9757-4871-9A65-ABA9AD85C7BF}" presName="bigChev" presStyleLbl="node1" presStyleIdx="0" presStyleCnt="1" custScaleX="110000" custScaleY="100011" custLinFactX="16588" custLinFactNeighborX="100000"/>
      <dgm:spPr/>
    </dgm:pt>
    <dgm:pt modelId="{402E47F7-A5B2-4A0A-8293-06253694BA1D}" type="pres">
      <dgm:prSet presAssocID="{99B40F0B-CABA-40ED-9DBE-07F27983304F}" presName="parTrans" presStyleCnt="0"/>
      <dgm:spPr/>
    </dgm:pt>
    <dgm:pt modelId="{745DC2B8-8276-4B71-9A9B-A5C4BFEDBC2C}" type="pres">
      <dgm:prSet presAssocID="{8828CD04-BC06-4A78-A604-A0424F1A6997}" presName="node" presStyleLbl="alignAccFollowNode1" presStyleIdx="0" presStyleCnt="1" custScaleX="382457" custLinFactNeighborX="-49771">
        <dgm:presLayoutVars>
          <dgm:bulletEnabled val="1"/>
        </dgm:presLayoutVars>
      </dgm:prSet>
      <dgm:spPr>
        <a:prstGeom prst="roundRect">
          <a:avLst/>
        </a:prstGeom>
      </dgm:spPr>
    </dgm:pt>
  </dgm:ptLst>
  <dgm:cxnLst>
    <dgm:cxn modelId="{32EBD30B-CC2C-4E66-AFBB-EFAB7C1A18F6}" srcId="{DFB5F707-9757-4871-9A65-ABA9AD85C7BF}" destId="{8828CD04-BC06-4A78-A604-A0424F1A6997}" srcOrd="0" destOrd="0" parTransId="{99B40F0B-CABA-40ED-9DBE-07F27983304F}" sibTransId="{EE2C68A1-7C7B-4A27-BDB9-475C98860C5A}"/>
    <dgm:cxn modelId="{F1F8F217-4650-4395-B444-D09F819B11D2}" type="presOf" srcId="{8828CD04-BC06-4A78-A604-A0424F1A6997}" destId="{745DC2B8-8276-4B71-9A9B-A5C4BFEDBC2C}" srcOrd="0" destOrd="0" presId="urn:microsoft.com/office/officeart/2005/8/layout/lProcess3"/>
    <dgm:cxn modelId="{9D40321A-AE79-4547-950C-6176E47FA3B0}" type="presOf" srcId="{DFB5F707-9757-4871-9A65-ABA9AD85C7BF}" destId="{8BBA05EA-C733-427F-9351-8EC959E578A1}" srcOrd="0" destOrd="0" presId="urn:microsoft.com/office/officeart/2005/8/layout/lProcess3"/>
    <dgm:cxn modelId="{FF6D4258-E514-4A31-BB9F-F5A2320B577D}" type="presOf" srcId="{79D72A72-4AC8-4B88-BB8F-943B80EF8A1F}" destId="{0F33BF35-95C8-4B34-9908-927E2BC08175}" srcOrd="0" destOrd="0" presId="urn:microsoft.com/office/officeart/2005/8/layout/lProcess3"/>
    <dgm:cxn modelId="{2F474CB9-685C-41C3-A5D0-7490BBD2200D}" srcId="{79D72A72-4AC8-4B88-BB8F-943B80EF8A1F}" destId="{DFB5F707-9757-4871-9A65-ABA9AD85C7BF}" srcOrd="0" destOrd="0" parTransId="{45A6A3A8-287B-452F-9F7C-025D45848A88}" sibTransId="{8AC80C32-685A-41BE-B6C6-2A90A9685783}"/>
    <dgm:cxn modelId="{CB267D20-D4DC-4ED2-AA43-86508A482858}" type="presParOf" srcId="{0F33BF35-95C8-4B34-9908-927E2BC08175}" destId="{D3F6A2EC-9CFC-4DA6-B982-608386E87838}" srcOrd="0" destOrd="0" presId="urn:microsoft.com/office/officeart/2005/8/layout/lProcess3"/>
    <dgm:cxn modelId="{C3F18791-6692-48DB-AD13-332E10E79CFB}" type="presParOf" srcId="{D3F6A2EC-9CFC-4DA6-B982-608386E87838}" destId="{8BBA05EA-C733-427F-9351-8EC959E578A1}" srcOrd="0" destOrd="0" presId="urn:microsoft.com/office/officeart/2005/8/layout/lProcess3"/>
    <dgm:cxn modelId="{12DB26D4-6D63-4E02-8C67-E5AC44E2E2F7}" type="presParOf" srcId="{D3F6A2EC-9CFC-4DA6-B982-608386E87838}" destId="{402E47F7-A5B2-4A0A-8293-06253694BA1D}" srcOrd="1" destOrd="0" presId="urn:microsoft.com/office/officeart/2005/8/layout/lProcess3"/>
    <dgm:cxn modelId="{D6DD22F2-479E-4F24-90E5-A6C6F5A58056}" type="presParOf" srcId="{D3F6A2EC-9CFC-4DA6-B982-608386E87838}" destId="{745DC2B8-8276-4B71-9A9B-A5C4BFEDBC2C}" srcOrd="2"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79D72A72-4AC8-4B88-BB8F-943B80EF8A1F}"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pPr rtl="1"/>
          <a:endParaRPr lang="ar-SA"/>
        </a:p>
      </dgm:t>
    </dgm:pt>
    <dgm:pt modelId="{DFB5F707-9757-4871-9A65-ABA9AD85C7BF}">
      <dgm:prSet custT="1"/>
      <dgm:spPr>
        <a:solidFill>
          <a:schemeClr val="accent2"/>
        </a:solidFill>
      </dgm:spPr>
      <dgm:t>
        <a:bodyPr/>
        <a:lstStyle/>
        <a:p>
          <a:pPr rtl="1"/>
          <a:r>
            <a:rPr lang="ar-SA" sz="2400" b="1" dirty="0"/>
            <a:t>اولاً:-</a:t>
          </a:r>
          <a:endParaRPr lang="ar-SA" sz="2400" dirty="0"/>
        </a:p>
      </dgm:t>
    </dgm:pt>
    <dgm:pt modelId="{45A6A3A8-287B-452F-9F7C-025D45848A88}" type="parTrans" cxnId="{2F474CB9-685C-41C3-A5D0-7490BBD2200D}">
      <dgm:prSet/>
      <dgm:spPr/>
      <dgm:t>
        <a:bodyPr/>
        <a:lstStyle/>
        <a:p>
          <a:pPr rtl="1"/>
          <a:endParaRPr lang="ar-SA"/>
        </a:p>
      </dgm:t>
    </dgm:pt>
    <dgm:pt modelId="{8AC80C32-685A-41BE-B6C6-2A90A9685783}" type="sibTrans" cxnId="{2F474CB9-685C-41C3-A5D0-7490BBD2200D}">
      <dgm:prSet/>
      <dgm:spPr/>
      <dgm:t>
        <a:bodyPr/>
        <a:lstStyle/>
        <a:p>
          <a:pPr rtl="1"/>
          <a:endParaRPr lang="ar-SA"/>
        </a:p>
      </dgm:t>
    </dgm:pt>
    <dgm:pt modelId="{8828CD04-BC06-4A78-A604-A0424F1A6997}">
      <dgm:prSet custT="1"/>
      <dgm:spPr>
        <a:ln w="3175">
          <a:solidFill>
            <a:schemeClr val="accent5">
              <a:lumMod val="75000"/>
            </a:schemeClr>
          </a:solidFill>
          <a:prstDash val="dash"/>
        </a:ln>
      </dgm:spPr>
      <dgm:t>
        <a:bodyPr/>
        <a:lstStyle/>
        <a:p>
          <a:pPr rtl="1"/>
          <a:r>
            <a:rPr lang="ar-SA" sz="2400" b="1" dirty="0"/>
            <a:t>اجعل الشخص الآخر يرغب في العمل</a:t>
          </a:r>
        </a:p>
      </dgm:t>
    </dgm:pt>
    <dgm:pt modelId="{99B40F0B-CABA-40ED-9DBE-07F27983304F}" type="parTrans" cxnId="{32EBD30B-CC2C-4E66-AFBB-EFAB7C1A18F6}">
      <dgm:prSet/>
      <dgm:spPr/>
      <dgm:t>
        <a:bodyPr/>
        <a:lstStyle/>
        <a:p>
          <a:pPr rtl="1"/>
          <a:endParaRPr lang="ar-SA"/>
        </a:p>
      </dgm:t>
    </dgm:pt>
    <dgm:pt modelId="{EE2C68A1-7C7B-4A27-BDB9-475C98860C5A}" type="sibTrans" cxnId="{32EBD30B-CC2C-4E66-AFBB-EFAB7C1A18F6}">
      <dgm:prSet/>
      <dgm:spPr/>
      <dgm:t>
        <a:bodyPr/>
        <a:lstStyle/>
        <a:p>
          <a:pPr rtl="1"/>
          <a:endParaRPr lang="ar-SA"/>
        </a:p>
      </dgm:t>
    </dgm:pt>
    <dgm:pt modelId="{0F33BF35-95C8-4B34-9908-927E2BC08175}" type="pres">
      <dgm:prSet presAssocID="{79D72A72-4AC8-4B88-BB8F-943B80EF8A1F}" presName="Name0" presStyleCnt="0">
        <dgm:presLayoutVars>
          <dgm:chPref val="3"/>
          <dgm:dir val="rev"/>
          <dgm:animLvl val="lvl"/>
          <dgm:resizeHandles/>
        </dgm:presLayoutVars>
      </dgm:prSet>
      <dgm:spPr/>
    </dgm:pt>
    <dgm:pt modelId="{D3F6A2EC-9CFC-4DA6-B982-608386E87838}" type="pres">
      <dgm:prSet presAssocID="{DFB5F707-9757-4871-9A65-ABA9AD85C7BF}" presName="horFlow" presStyleCnt="0"/>
      <dgm:spPr/>
    </dgm:pt>
    <dgm:pt modelId="{8BBA05EA-C733-427F-9351-8EC959E578A1}" type="pres">
      <dgm:prSet presAssocID="{DFB5F707-9757-4871-9A65-ABA9AD85C7BF}" presName="bigChev" presStyleLbl="node1" presStyleIdx="0" presStyleCnt="1" custScaleX="110000" custScaleY="100011" custLinFactX="16588" custLinFactNeighborX="100000"/>
      <dgm:spPr/>
    </dgm:pt>
    <dgm:pt modelId="{402E47F7-A5B2-4A0A-8293-06253694BA1D}" type="pres">
      <dgm:prSet presAssocID="{99B40F0B-CABA-40ED-9DBE-07F27983304F}" presName="parTrans" presStyleCnt="0"/>
      <dgm:spPr/>
    </dgm:pt>
    <dgm:pt modelId="{745DC2B8-8276-4B71-9A9B-A5C4BFEDBC2C}" type="pres">
      <dgm:prSet presAssocID="{8828CD04-BC06-4A78-A604-A0424F1A6997}" presName="node" presStyleLbl="alignAccFollowNode1" presStyleIdx="0" presStyleCnt="1" custScaleX="382457" custLinFactNeighborX="-49771">
        <dgm:presLayoutVars>
          <dgm:bulletEnabled val="1"/>
        </dgm:presLayoutVars>
      </dgm:prSet>
      <dgm:spPr>
        <a:prstGeom prst="roundRect">
          <a:avLst/>
        </a:prstGeom>
      </dgm:spPr>
    </dgm:pt>
  </dgm:ptLst>
  <dgm:cxnLst>
    <dgm:cxn modelId="{32EBD30B-CC2C-4E66-AFBB-EFAB7C1A18F6}" srcId="{DFB5F707-9757-4871-9A65-ABA9AD85C7BF}" destId="{8828CD04-BC06-4A78-A604-A0424F1A6997}" srcOrd="0" destOrd="0" parTransId="{99B40F0B-CABA-40ED-9DBE-07F27983304F}" sibTransId="{EE2C68A1-7C7B-4A27-BDB9-475C98860C5A}"/>
    <dgm:cxn modelId="{17A2F48D-5848-4C47-829B-65A047676C00}" type="presOf" srcId="{DFB5F707-9757-4871-9A65-ABA9AD85C7BF}" destId="{8BBA05EA-C733-427F-9351-8EC959E578A1}" srcOrd="0" destOrd="0" presId="urn:microsoft.com/office/officeart/2005/8/layout/lProcess3"/>
    <dgm:cxn modelId="{2F474CB9-685C-41C3-A5D0-7490BBD2200D}" srcId="{79D72A72-4AC8-4B88-BB8F-943B80EF8A1F}" destId="{DFB5F707-9757-4871-9A65-ABA9AD85C7BF}" srcOrd="0" destOrd="0" parTransId="{45A6A3A8-287B-452F-9F7C-025D45848A88}" sibTransId="{8AC80C32-685A-41BE-B6C6-2A90A9685783}"/>
    <dgm:cxn modelId="{BE8797C1-0CA1-4860-9628-D5296B668AD0}" type="presOf" srcId="{8828CD04-BC06-4A78-A604-A0424F1A6997}" destId="{745DC2B8-8276-4B71-9A9B-A5C4BFEDBC2C}" srcOrd="0" destOrd="0" presId="urn:microsoft.com/office/officeart/2005/8/layout/lProcess3"/>
    <dgm:cxn modelId="{D8507DC5-8C6B-416C-9825-7296206A6DD0}" type="presOf" srcId="{79D72A72-4AC8-4B88-BB8F-943B80EF8A1F}" destId="{0F33BF35-95C8-4B34-9908-927E2BC08175}" srcOrd="0" destOrd="0" presId="urn:microsoft.com/office/officeart/2005/8/layout/lProcess3"/>
    <dgm:cxn modelId="{33CEA375-FD7C-430D-817E-81FD86DED869}" type="presParOf" srcId="{0F33BF35-95C8-4B34-9908-927E2BC08175}" destId="{D3F6A2EC-9CFC-4DA6-B982-608386E87838}" srcOrd="0" destOrd="0" presId="urn:microsoft.com/office/officeart/2005/8/layout/lProcess3"/>
    <dgm:cxn modelId="{D4CB62AF-ED85-4C70-865C-85D391803CE7}" type="presParOf" srcId="{D3F6A2EC-9CFC-4DA6-B982-608386E87838}" destId="{8BBA05EA-C733-427F-9351-8EC959E578A1}" srcOrd="0" destOrd="0" presId="urn:microsoft.com/office/officeart/2005/8/layout/lProcess3"/>
    <dgm:cxn modelId="{68D7381A-9E21-4222-8111-62F81855B14B}" type="presParOf" srcId="{D3F6A2EC-9CFC-4DA6-B982-608386E87838}" destId="{402E47F7-A5B2-4A0A-8293-06253694BA1D}" srcOrd="1" destOrd="0" presId="urn:microsoft.com/office/officeart/2005/8/layout/lProcess3"/>
    <dgm:cxn modelId="{6C9FAC47-842F-4466-9FC8-361879828F5E}" type="presParOf" srcId="{D3F6A2EC-9CFC-4DA6-B982-608386E87838}" destId="{745DC2B8-8276-4B71-9A9B-A5C4BFEDBC2C}" srcOrd="2"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79D72A72-4AC8-4B88-BB8F-943B80EF8A1F}"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pPr rtl="1"/>
          <a:endParaRPr lang="ar-SA"/>
        </a:p>
      </dgm:t>
    </dgm:pt>
    <dgm:pt modelId="{DFB5F707-9757-4871-9A65-ABA9AD85C7BF}">
      <dgm:prSet custT="1"/>
      <dgm:spPr>
        <a:solidFill>
          <a:schemeClr val="accent2"/>
        </a:solidFill>
      </dgm:spPr>
      <dgm:t>
        <a:bodyPr/>
        <a:lstStyle/>
        <a:p>
          <a:pPr rtl="1"/>
          <a:r>
            <a:rPr lang="ar-SA" sz="2400" b="1" dirty="0"/>
            <a:t>ثانياً:-</a:t>
          </a:r>
          <a:endParaRPr lang="ar-SA" sz="2400" dirty="0"/>
        </a:p>
      </dgm:t>
    </dgm:pt>
    <dgm:pt modelId="{45A6A3A8-287B-452F-9F7C-025D45848A88}" type="parTrans" cxnId="{2F474CB9-685C-41C3-A5D0-7490BBD2200D}">
      <dgm:prSet/>
      <dgm:spPr/>
      <dgm:t>
        <a:bodyPr/>
        <a:lstStyle/>
        <a:p>
          <a:pPr rtl="1"/>
          <a:endParaRPr lang="ar-SA"/>
        </a:p>
      </dgm:t>
    </dgm:pt>
    <dgm:pt modelId="{8AC80C32-685A-41BE-B6C6-2A90A9685783}" type="sibTrans" cxnId="{2F474CB9-685C-41C3-A5D0-7490BBD2200D}">
      <dgm:prSet/>
      <dgm:spPr/>
      <dgm:t>
        <a:bodyPr/>
        <a:lstStyle/>
        <a:p>
          <a:pPr rtl="1"/>
          <a:endParaRPr lang="ar-SA"/>
        </a:p>
      </dgm:t>
    </dgm:pt>
    <dgm:pt modelId="{8828CD04-BC06-4A78-A604-A0424F1A6997}">
      <dgm:prSet custT="1"/>
      <dgm:spPr>
        <a:ln w="3175">
          <a:solidFill>
            <a:schemeClr val="accent5">
              <a:lumMod val="75000"/>
            </a:schemeClr>
          </a:solidFill>
          <a:prstDash val="dash"/>
        </a:ln>
      </dgm:spPr>
      <dgm:t>
        <a:bodyPr/>
        <a:lstStyle/>
        <a:p>
          <a:pPr rtl="1"/>
          <a:r>
            <a:rPr lang="ar-SA" sz="2400" b="1" dirty="0"/>
            <a:t>تجنب الأوامر المباشرة</a:t>
          </a:r>
        </a:p>
      </dgm:t>
    </dgm:pt>
    <dgm:pt modelId="{99B40F0B-CABA-40ED-9DBE-07F27983304F}" type="parTrans" cxnId="{32EBD30B-CC2C-4E66-AFBB-EFAB7C1A18F6}">
      <dgm:prSet/>
      <dgm:spPr/>
      <dgm:t>
        <a:bodyPr/>
        <a:lstStyle/>
        <a:p>
          <a:pPr rtl="1"/>
          <a:endParaRPr lang="ar-SA"/>
        </a:p>
      </dgm:t>
    </dgm:pt>
    <dgm:pt modelId="{EE2C68A1-7C7B-4A27-BDB9-475C98860C5A}" type="sibTrans" cxnId="{32EBD30B-CC2C-4E66-AFBB-EFAB7C1A18F6}">
      <dgm:prSet/>
      <dgm:spPr/>
      <dgm:t>
        <a:bodyPr/>
        <a:lstStyle/>
        <a:p>
          <a:pPr rtl="1"/>
          <a:endParaRPr lang="ar-SA"/>
        </a:p>
      </dgm:t>
    </dgm:pt>
    <dgm:pt modelId="{0F33BF35-95C8-4B34-9908-927E2BC08175}" type="pres">
      <dgm:prSet presAssocID="{79D72A72-4AC8-4B88-BB8F-943B80EF8A1F}" presName="Name0" presStyleCnt="0">
        <dgm:presLayoutVars>
          <dgm:chPref val="3"/>
          <dgm:dir val="rev"/>
          <dgm:animLvl val="lvl"/>
          <dgm:resizeHandles/>
        </dgm:presLayoutVars>
      </dgm:prSet>
      <dgm:spPr/>
    </dgm:pt>
    <dgm:pt modelId="{D3F6A2EC-9CFC-4DA6-B982-608386E87838}" type="pres">
      <dgm:prSet presAssocID="{DFB5F707-9757-4871-9A65-ABA9AD85C7BF}" presName="horFlow" presStyleCnt="0"/>
      <dgm:spPr/>
    </dgm:pt>
    <dgm:pt modelId="{8BBA05EA-C733-427F-9351-8EC959E578A1}" type="pres">
      <dgm:prSet presAssocID="{DFB5F707-9757-4871-9A65-ABA9AD85C7BF}" presName="bigChev" presStyleLbl="node1" presStyleIdx="0" presStyleCnt="1" custScaleX="110000" custScaleY="100011" custLinFactX="16588" custLinFactNeighborX="100000"/>
      <dgm:spPr/>
    </dgm:pt>
    <dgm:pt modelId="{402E47F7-A5B2-4A0A-8293-06253694BA1D}" type="pres">
      <dgm:prSet presAssocID="{99B40F0B-CABA-40ED-9DBE-07F27983304F}" presName="parTrans" presStyleCnt="0"/>
      <dgm:spPr/>
    </dgm:pt>
    <dgm:pt modelId="{745DC2B8-8276-4B71-9A9B-A5C4BFEDBC2C}" type="pres">
      <dgm:prSet presAssocID="{8828CD04-BC06-4A78-A604-A0424F1A6997}" presName="node" presStyleLbl="alignAccFollowNode1" presStyleIdx="0" presStyleCnt="1" custScaleX="347688" custLinFactNeighborX="-49771">
        <dgm:presLayoutVars>
          <dgm:bulletEnabled val="1"/>
        </dgm:presLayoutVars>
      </dgm:prSet>
      <dgm:spPr>
        <a:prstGeom prst="roundRect">
          <a:avLst/>
        </a:prstGeom>
      </dgm:spPr>
    </dgm:pt>
  </dgm:ptLst>
  <dgm:cxnLst>
    <dgm:cxn modelId="{32EBD30B-CC2C-4E66-AFBB-EFAB7C1A18F6}" srcId="{DFB5F707-9757-4871-9A65-ABA9AD85C7BF}" destId="{8828CD04-BC06-4A78-A604-A0424F1A6997}" srcOrd="0" destOrd="0" parTransId="{99B40F0B-CABA-40ED-9DBE-07F27983304F}" sibTransId="{EE2C68A1-7C7B-4A27-BDB9-475C98860C5A}"/>
    <dgm:cxn modelId="{6336E753-8CB8-4DF5-9CC5-F3C2DD77BE3E}" type="presOf" srcId="{79D72A72-4AC8-4B88-BB8F-943B80EF8A1F}" destId="{0F33BF35-95C8-4B34-9908-927E2BC08175}" srcOrd="0" destOrd="0" presId="urn:microsoft.com/office/officeart/2005/8/layout/lProcess3"/>
    <dgm:cxn modelId="{2F474CB9-685C-41C3-A5D0-7490BBD2200D}" srcId="{79D72A72-4AC8-4B88-BB8F-943B80EF8A1F}" destId="{DFB5F707-9757-4871-9A65-ABA9AD85C7BF}" srcOrd="0" destOrd="0" parTransId="{45A6A3A8-287B-452F-9F7C-025D45848A88}" sibTransId="{8AC80C32-685A-41BE-B6C6-2A90A9685783}"/>
    <dgm:cxn modelId="{131BA8E4-66D6-46AC-967E-F15918A0127F}" type="presOf" srcId="{DFB5F707-9757-4871-9A65-ABA9AD85C7BF}" destId="{8BBA05EA-C733-427F-9351-8EC959E578A1}" srcOrd="0" destOrd="0" presId="urn:microsoft.com/office/officeart/2005/8/layout/lProcess3"/>
    <dgm:cxn modelId="{4955D0F9-932B-4B12-95AA-79C90FBC98AF}" type="presOf" srcId="{8828CD04-BC06-4A78-A604-A0424F1A6997}" destId="{745DC2B8-8276-4B71-9A9B-A5C4BFEDBC2C}" srcOrd="0" destOrd="0" presId="urn:microsoft.com/office/officeart/2005/8/layout/lProcess3"/>
    <dgm:cxn modelId="{EDA99954-6F8E-4B93-86E7-33646A737949}" type="presParOf" srcId="{0F33BF35-95C8-4B34-9908-927E2BC08175}" destId="{D3F6A2EC-9CFC-4DA6-B982-608386E87838}" srcOrd="0" destOrd="0" presId="urn:microsoft.com/office/officeart/2005/8/layout/lProcess3"/>
    <dgm:cxn modelId="{D56A27F9-A8DA-47AC-BD8E-7F9B9104DF37}" type="presParOf" srcId="{D3F6A2EC-9CFC-4DA6-B982-608386E87838}" destId="{8BBA05EA-C733-427F-9351-8EC959E578A1}" srcOrd="0" destOrd="0" presId="urn:microsoft.com/office/officeart/2005/8/layout/lProcess3"/>
    <dgm:cxn modelId="{AC778AC8-CA01-4176-8F8A-8226283AD1B0}" type="presParOf" srcId="{D3F6A2EC-9CFC-4DA6-B982-608386E87838}" destId="{402E47F7-A5B2-4A0A-8293-06253694BA1D}" srcOrd="1" destOrd="0" presId="urn:microsoft.com/office/officeart/2005/8/layout/lProcess3"/>
    <dgm:cxn modelId="{70D50498-335B-49B4-B45C-E16BD28D80C9}" type="presParOf" srcId="{D3F6A2EC-9CFC-4DA6-B982-608386E87838}" destId="{745DC2B8-8276-4B71-9A9B-A5C4BFEDBC2C}" srcOrd="2"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79D72A72-4AC8-4B88-BB8F-943B80EF8A1F}"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pPr rtl="1"/>
          <a:endParaRPr lang="ar-SA"/>
        </a:p>
      </dgm:t>
    </dgm:pt>
    <dgm:pt modelId="{DFB5F707-9757-4871-9A65-ABA9AD85C7BF}">
      <dgm:prSet custT="1"/>
      <dgm:spPr>
        <a:solidFill>
          <a:schemeClr val="accent2"/>
        </a:solidFill>
      </dgm:spPr>
      <dgm:t>
        <a:bodyPr/>
        <a:lstStyle/>
        <a:p>
          <a:pPr rtl="1"/>
          <a:r>
            <a:rPr lang="ar-SA" sz="2400" b="1" dirty="0"/>
            <a:t>ثالثاً:-</a:t>
          </a:r>
          <a:endParaRPr lang="ar-SA" sz="2400" dirty="0"/>
        </a:p>
      </dgm:t>
    </dgm:pt>
    <dgm:pt modelId="{45A6A3A8-287B-452F-9F7C-025D45848A88}" type="parTrans" cxnId="{2F474CB9-685C-41C3-A5D0-7490BBD2200D}">
      <dgm:prSet/>
      <dgm:spPr/>
      <dgm:t>
        <a:bodyPr/>
        <a:lstStyle/>
        <a:p>
          <a:pPr rtl="1"/>
          <a:endParaRPr lang="ar-SA"/>
        </a:p>
      </dgm:t>
    </dgm:pt>
    <dgm:pt modelId="{8AC80C32-685A-41BE-B6C6-2A90A9685783}" type="sibTrans" cxnId="{2F474CB9-685C-41C3-A5D0-7490BBD2200D}">
      <dgm:prSet/>
      <dgm:spPr/>
      <dgm:t>
        <a:bodyPr/>
        <a:lstStyle/>
        <a:p>
          <a:pPr rtl="1"/>
          <a:endParaRPr lang="ar-SA"/>
        </a:p>
      </dgm:t>
    </dgm:pt>
    <dgm:pt modelId="{8828CD04-BC06-4A78-A604-A0424F1A6997}">
      <dgm:prSet custT="1"/>
      <dgm:spPr>
        <a:ln w="3175">
          <a:solidFill>
            <a:schemeClr val="accent5">
              <a:lumMod val="75000"/>
            </a:schemeClr>
          </a:solidFill>
          <a:prstDash val="dash"/>
        </a:ln>
      </dgm:spPr>
      <dgm:t>
        <a:bodyPr/>
        <a:lstStyle/>
        <a:p>
          <a:pPr rtl="1"/>
          <a:r>
            <a:rPr lang="ar-SA" sz="2400" b="1" dirty="0"/>
            <a:t>اجعل الأمر موضع تحدي </a:t>
          </a:r>
        </a:p>
      </dgm:t>
    </dgm:pt>
    <dgm:pt modelId="{99B40F0B-CABA-40ED-9DBE-07F27983304F}" type="parTrans" cxnId="{32EBD30B-CC2C-4E66-AFBB-EFAB7C1A18F6}">
      <dgm:prSet/>
      <dgm:spPr/>
      <dgm:t>
        <a:bodyPr/>
        <a:lstStyle/>
        <a:p>
          <a:pPr rtl="1"/>
          <a:endParaRPr lang="ar-SA"/>
        </a:p>
      </dgm:t>
    </dgm:pt>
    <dgm:pt modelId="{EE2C68A1-7C7B-4A27-BDB9-475C98860C5A}" type="sibTrans" cxnId="{32EBD30B-CC2C-4E66-AFBB-EFAB7C1A18F6}">
      <dgm:prSet/>
      <dgm:spPr/>
      <dgm:t>
        <a:bodyPr/>
        <a:lstStyle/>
        <a:p>
          <a:pPr rtl="1"/>
          <a:endParaRPr lang="ar-SA"/>
        </a:p>
      </dgm:t>
    </dgm:pt>
    <dgm:pt modelId="{0F33BF35-95C8-4B34-9908-927E2BC08175}" type="pres">
      <dgm:prSet presAssocID="{79D72A72-4AC8-4B88-BB8F-943B80EF8A1F}" presName="Name0" presStyleCnt="0">
        <dgm:presLayoutVars>
          <dgm:chPref val="3"/>
          <dgm:dir val="rev"/>
          <dgm:animLvl val="lvl"/>
          <dgm:resizeHandles/>
        </dgm:presLayoutVars>
      </dgm:prSet>
      <dgm:spPr/>
    </dgm:pt>
    <dgm:pt modelId="{D3F6A2EC-9CFC-4DA6-B982-608386E87838}" type="pres">
      <dgm:prSet presAssocID="{DFB5F707-9757-4871-9A65-ABA9AD85C7BF}" presName="horFlow" presStyleCnt="0"/>
      <dgm:spPr/>
    </dgm:pt>
    <dgm:pt modelId="{8BBA05EA-C733-427F-9351-8EC959E578A1}" type="pres">
      <dgm:prSet presAssocID="{DFB5F707-9757-4871-9A65-ABA9AD85C7BF}" presName="bigChev" presStyleLbl="node1" presStyleIdx="0" presStyleCnt="1" custScaleX="110000" custScaleY="100011" custLinFactX="16588" custLinFactNeighborX="100000"/>
      <dgm:spPr/>
    </dgm:pt>
    <dgm:pt modelId="{402E47F7-A5B2-4A0A-8293-06253694BA1D}" type="pres">
      <dgm:prSet presAssocID="{99B40F0B-CABA-40ED-9DBE-07F27983304F}" presName="parTrans" presStyleCnt="0"/>
      <dgm:spPr/>
    </dgm:pt>
    <dgm:pt modelId="{745DC2B8-8276-4B71-9A9B-A5C4BFEDBC2C}" type="pres">
      <dgm:prSet presAssocID="{8828CD04-BC06-4A78-A604-A0424F1A6997}" presName="node" presStyleLbl="alignAccFollowNode1" presStyleIdx="0" presStyleCnt="1" custScaleX="347688" custLinFactNeighborX="-49771">
        <dgm:presLayoutVars>
          <dgm:bulletEnabled val="1"/>
        </dgm:presLayoutVars>
      </dgm:prSet>
      <dgm:spPr>
        <a:prstGeom prst="roundRect">
          <a:avLst/>
        </a:prstGeom>
      </dgm:spPr>
    </dgm:pt>
  </dgm:ptLst>
  <dgm:cxnLst>
    <dgm:cxn modelId="{BEC24008-F562-4FF7-9347-E811D4FCA1C8}" type="presOf" srcId="{DFB5F707-9757-4871-9A65-ABA9AD85C7BF}" destId="{8BBA05EA-C733-427F-9351-8EC959E578A1}" srcOrd="0" destOrd="0" presId="urn:microsoft.com/office/officeart/2005/8/layout/lProcess3"/>
    <dgm:cxn modelId="{32EBD30B-CC2C-4E66-AFBB-EFAB7C1A18F6}" srcId="{DFB5F707-9757-4871-9A65-ABA9AD85C7BF}" destId="{8828CD04-BC06-4A78-A604-A0424F1A6997}" srcOrd="0" destOrd="0" parTransId="{99B40F0B-CABA-40ED-9DBE-07F27983304F}" sibTransId="{EE2C68A1-7C7B-4A27-BDB9-475C98860C5A}"/>
    <dgm:cxn modelId="{738C9020-1024-467B-8A80-57CA1ED7B215}" type="presOf" srcId="{8828CD04-BC06-4A78-A604-A0424F1A6997}" destId="{745DC2B8-8276-4B71-9A9B-A5C4BFEDBC2C}" srcOrd="0" destOrd="0" presId="urn:microsoft.com/office/officeart/2005/8/layout/lProcess3"/>
    <dgm:cxn modelId="{DD4B3887-56CE-4411-B3C1-787F2DD5FC00}" type="presOf" srcId="{79D72A72-4AC8-4B88-BB8F-943B80EF8A1F}" destId="{0F33BF35-95C8-4B34-9908-927E2BC08175}" srcOrd="0" destOrd="0" presId="urn:microsoft.com/office/officeart/2005/8/layout/lProcess3"/>
    <dgm:cxn modelId="{2F474CB9-685C-41C3-A5D0-7490BBD2200D}" srcId="{79D72A72-4AC8-4B88-BB8F-943B80EF8A1F}" destId="{DFB5F707-9757-4871-9A65-ABA9AD85C7BF}" srcOrd="0" destOrd="0" parTransId="{45A6A3A8-287B-452F-9F7C-025D45848A88}" sibTransId="{8AC80C32-685A-41BE-B6C6-2A90A9685783}"/>
    <dgm:cxn modelId="{FBCDD152-6912-457C-86DE-6CED1ED0292A}" type="presParOf" srcId="{0F33BF35-95C8-4B34-9908-927E2BC08175}" destId="{D3F6A2EC-9CFC-4DA6-B982-608386E87838}" srcOrd="0" destOrd="0" presId="urn:microsoft.com/office/officeart/2005/8/layout/lProcess3"/>
    <dgm:cxn modelId="{D6961CC4-3241-4ED0-92FC-01C429A20CC7}" type="presParOf" srcId="{D3F6A2EC-9CFC-4DA6-B982-608386E87838}" destId="{8BBA05EA-C733-427F-9351-8EC959E578A1}" srcOrd="0" destOrd="0" presId="urn:microsoft.com/office/officeart/2005/8/layout/lProcess3"/>
    <dgm:cxn modelId="{4E7960AE-E3A6-4295-B247-3EEBD891E1F9}" type="presParOf" srcId="{D3F6A2EC-9CFC-4DA6-B982-608386E87838}" destId="{402E47F7-A5B2-4A0A-8293-06253694BA1D}" srcOrd="1" destOrd="0" presId="urn:microsoft.com/office/officeart/2005/8/layout/lProcess3"/>
    <dgm:cxn modelId="{1CFC64EC-279F-40A3-BCD4-292A8D4F3E2E}" type="presParOf" srcId="{D3F6A2EC-9CFC-4DA6-B982-608386E87838}" destId="{745DC2B8-8276-4B71-9A9B-A5C4BFEDBC2C}" srcOrd="2"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79D72A72-4AC8-4B88-BB8F-943B80EF8A1F}"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pPr rtl="1"/>
          <a:endParaRPr lang="ar-SA"/>
        </a:p>
      </dgm:t>
    </dgm:pt>
    <dgm:pt modelId="{DFB5F707-9757-4871-9A65-ABA9AD85C7BF}">
      <dgm:prSet custT="1"/>
      <dgm:spPr>
        <a:solidFill>
          <a:schemeClr val="accent2"/>
        </a:solidFill>
      </dgm:spPr>
      <dgm:t>
        <a:bodyPr/>
        <a:lstStyle/>
        <a:p>
          <a:pPr rtl="1"/>
          <a:r>
            <a:rPr lang="ar-SA" sz="2400" b="1"/>
            <a:t>رابعاً:-</a:t>
          </a:r>
          <a:endParaRPr lang="ar-SA" sz="2400" dirty="0"/>
        </a:p>
      </dgm:t>
    </dgm:pt>
    <dgm:pt modelId="{45A6A3A8-287B-452F-9F7C-025D45848A88}" type="parTrans" cxnId="{2F474CB9-685C-41C3-A5D0-7490BBD2200D}">
      <dgm:prSet/>
      <dgm:spPr/>
      <dgm:t>
        <a:bodyPr/>
        <a:lstStyle/>
        <a:p>
          <a:pPr rtl="1"/>
          <a:endParaRPr lang="ar-SA"/>
        </a:p>
      </dgm:t>
    </dgm:pt>
    <dgm:pt modelId="{8AC80C32-685A-41BE-B6C6-2A90A9685783}" type="sibTrans" cxnId="{2F474CB9-685C-41C3-A5D0-7490BBD2200D}">
      <dgm:prSet/>
      <dgm:spPr/>
      <dgm:t>
        <a:bodyPr/>
        <a:lstStyle/>
        <a:p>
          <a:pPr rtl="1"/>
          <a:endParaRPr lang="ar-SA"/>
        </a:p>
      </dgm:t>
    </dgm:pt>
    <dgm:pt modelId="{8828CD04-BC06-4A78-A604-A0424F1A6997}">
      <dgm:prSet custT="1"/>
      <dgm:spPr>
        <a:ln w="3175">
          <a:solidFill>
            <a:schemeClr val="accent5">
              <a:lumMod val="75000"/>
            </a:schemeClr>
          </a:solidFill>
          <a:prstDash val="dash"/>
        </a:ln>
      </dgm:spPr>
      <dgm:t>
        <a:bodyPr/>
        <a:lstStyle/>
        <a:p>
          <a:pPr rtl="1"/>
          <a:r>
            <a:rPr lang="ar-SA" sz="2400" b="1" dirty="0"/>
            <a:t>لا تعاقب على الخطأ وكافئ المجتهد</a:t>
          </a:r>
        </a:p>
      </dgm:t>
    </dgm:pt>
    <dgm:pt modelId="{99B40F0B-CABA-40ED-9DBE-07F27983304F}" type="parTrans" cxnId="{32EBD30B-CC2C-4E66-AFBB-EFAB7C1A18F6}">
      <dgm:prSet/>
      <dgm:spPr/>
      <dgm:t>
        <a:bodyPr/>
        <a:lstStyle/>
        <a:p>
          <a:pPr rtl="1"/>
          <a:endParaRPr lang="ar-SA"/>
        </a:p>
      </dgm:t>
    </dgm:pt>
    <dgm:pt modelId="{EE2C68A1-7C7B-4A27-BDB9-475C98860C5A}" type="sibTrans" cxnId="{32EBD30B-CC2C-4E66-AFBB-EFAB7C1A18F6}">
      <dgm:prSet/>
      <dgm:spPr/>
      <dgm:t>
        <a:bodyPr/>
        <a:lstStyle/>
        <a:p>
          <a:pPr rtl="1"/>
          <a:endParaRPr lang="ar-SA"/>
        </a:p>
      </dgm:t>
    </dgm:pt>
    <dgm:pt modelId="{0F33BF35-95C8-4B34-9908-927E2BC08175}" type="pres">
      <dgm:prSet presAssocID="{79D72A72-4AC8-4B88-BB8F-943B80EF8A1F}" presName="Name0" presStyleCnt="0">
        <dgm:presLayoutVars>
          <dgm:chPref val="3"/>
          <dgm:dir val="rev"/>
          <dgm:animLvl val="lvl"/>
          <dgm:resizeHandles/>
        </dgm:presLayoutVars>
      </dgm:prSet>
      <dgm:spPr/>
    </dgm:pt>
    <dgm:pt modelId="{D3F6A2EC-9CFC-4DA6-B982-608386E87838}" type="pres">
      <dgm:prSet presAssocID="{DFB5F707-9757-4871-9A65-ABA9AD85C7BF}" presName="horFlow" presStyleCnt="0"/>
      <dgm:spPr/>
    </dgm:pt>
    <dgm:pt modelId="{8BBA05EA-C733-427F-9351-8EC959E578A1}" type="pres">
      <dgm:prSet presAssocID="{DFB5F707-9757-4871-9A65-ABA9AD85C7BF}" presName="bigChev" presStyleLbl="node1" presStyleIdx="0" presStyleCnt="1" custScaleX="110000" custScaleY="100011" custLinFactX="16588" custLinFactNeighborX="100000"/>
      <dgm:spPr/>
    </dgm:pt>
    <dgm:pt modelId="{402E47F7-A5B2-4A0A-8293-06253694BA1D}" type="pres">
      <dgm:prSet presAssocID="{99B40F0B-CABA-40ED-9DBE-07F27983304F}" presName="parTrans" presStyleCnt="0"/>
      <dgm:spPr/>
    </dgm:pt>
    <dgm:pt modelId="{745DC2B8-8276-4B71-9A9B-A5C4BFEDBC2C}" type="pres">
      <dgm:prSet presAssocID="{8828CD04-BC06-4A78-A604-A0424F1A6997}" presName="node" presStyleLbl="alignAccFollowNode1" presStyleIdx="0" presStyleCnt="1" custScaleX="347688" custLinFactNeighborX="-49771">
        <dgm:presLayoutVars>
          <dgm:bulletEnabled val="1"/>
        </dgm:presLayoutVars>
      </dgm:prSet>
      <dgm:spPr>
        <a:prstGeom prst="roundRect">
          <a:avLst/>
        </a:prstGeom>
      </dgm:spPr>
    </dgm:pt>
  </dgm:ptLst>
  <dgm:cxnLst>
    <dgm:cxn modelId="{B668A804-A0F4-4EEF-B853-E9B374BE4FC3}" type="presOf" srcId="{8828CD04-BC06-4A78-A604-A0424F1A6997}" destId="{745DC2B8-8276-4B71-9A9B-A5C4BFEDBC2C}" srcOrd="0" destOrd="0" presId="urn:microsoft.com/office/officeart/2005/8/layout/lProcess3"/>
    <dgm:cxn modelId="{32EBD30B-CC2C-4E66-AFBB-EFAB7C1A18F6}" srcId="{DFB5F707-9757-4871-9A65-ABA9AD85C7BF}" destId="{8828CD04-BC06-4A78-A604-A0424F1A6997}" srcOrd="0" destOrd="0" parTransId="{99B40F0B-CABA-40ED-9DBE-07F27983304F}" sibTransId="{EE2C68A1-7C7B-4A27-BDB9-475C98860C5A}"/>
    <dgm:cxn modelId="{29104F0D-31E9-4688-B130-5B948DC92FA9}" type="presOf" srcId="{79D72A72-4AC8-4B88-BB8F-943B80EF8A1F}" destId="{0F33BF35-95C8-4B34-9908-927E2BC08175}" srcOrd="0" destOrd="0" presId="urn:microsoft.com/office/officeart/2005/8/layout/lProcess3"/>
    <dgm:cxn modelId="{85E20A67-FCD2-40F8-A6FE-913AC58794AC}" type="presOf" srcId="{DFB5F707-9757-4871-9A65-ABA9AD85C7BF}" destId="{8BBA05EA-C733-427F-9351-8EC959E578A1}" srcOrd="0" destOrd="0" presId="urn:microsoft.com/office/officeart/2005/8/layout/lProcess3"/>
    <dgm:cxn modelId="{2F474CB9-685C-41C3-A5D0-7490BBD2200D}" srcId="{79D72A72-4AC8-4B88-BB8F-943B80EF8A1F}" destId="{DFB5F707-9757-4871-9A65-ABA9AD85C7BF}" srcOrd="0" destOrd="0" parTransId="{45A6A3A8-287B-452F-9F7C-025D45848A88}" sibTransId="{8AC80C32-685A-41BE-B6C6-2A90A9685783}"/>
    <dgm:cxn modelId="{AA479B85-6C66-4BCE-9C63-B0DA3A3F0EDF}" type="presParOf" srcId="{0F33BF35-95C8-4B34-9908-927E2BC08175}" destId="{D3F6A2EC-9CFC-4DA6-B982-608386E87838}" srcOrd="0" destOrd="0" presId="urn:microsoft.com/office/officeart/2005/8/layout/lProcess3"/>
    <dgm:cxn modelId="{B95C6504-B539-44B3-B9A2-45470CDB244A}" type="presParOf" srcId="{D3F6A2EC-9CFC-4DA6-B982-608386E87838}" destId="{8BBA05EA-C733-427F-9351-8EC959E578A1}" srcOrd="0" destOrd="0" presId="urn:microsoft.com/office/officeart/2005/8/layout/lProcess3"/>
    <dgm:cxn modelId="{90808103-8798-4019-B27C-0B9FA6BCF03C}" type="presParOf" srcId="{D3F6A2EC-9CFC-4DA6-B982-608386E87838}" destId="{402E47F7-A5B2-4A0A-8293-06253694BA1D}" srcOrd="1" destOrd="0" presId="urn:microsoft.com/office/officeart/2005/8/layout/lProcess3"/>
    <dgm:cxn modelId="{6D1A86BF-AEB6-454C-9BE3-90EB473D8B70}" type="presParOf" srcId="{D3F6A2EC-9CFC-4DA6-B982-608386E87838}" destId="{745DC2B8-8276-4B71-9A9B-A5C4BFEDBC2C}" srcOrd="2"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79D72A72-4AC8-4B88-BB8F-943B80EF8A1F}"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pPr rtl="1"/>
          <a:endParaRPr lang="ar-SA"/>
        </a:p>
      </dgm:t>
    </dgm:pt>
    <dgm:pt modelId="{DFB5F707-9757-4871-9A65-ABA9AD85C7BF}">
      <dgm:prSet custT="1"/>
      <dgm:spPr>
        <a:solidFill>
          <a:schemeClr val="accent2"/>
        </a:solidFill>
      </dgm:spPr>
      <dgm:t>
        <a:bodyPr/>
        <a:lstStyle/>
        <a:p>
          <a:pPr rtl="1"/>
          <a:r>
            <a:rPr lang="ar-SA" sz="2400" b="1" dirty="0"/>
            <a:t>خامسا:-</a:t>
          </a:r>
          <a:endParaRPr lang="ar-SA" sz="2400" dirty="0"/>
        </a:p>
      </dgm:t>
    </dgm:pt>
    <dgm:pt modelId="{45A6A3A8-287B-452F-9F7C-025D45848A88}" type="parTrans" cxnId="{2F474CB9-685C-41C3-A5D0-7490BBD2200D}">
      <dgm:prSet/>
      <dgm:spPr/>
      <dgm:t>
        <a:bodyPr/>
        <a:lstStyle/>
        <a:p>
          <a:pPr rtl="1"/>
          <a:endParaRPr lang="ar-SA"/>
        </a:p>
      </dgm:t>
    </dgm:pt>
    <dgm:pt modelId="{8AC80C32-685A-41BE-B6C6-2A90A9685783}" type="sibTrans" cxnId="{2F474CB9-685C-41C3-A5D0-7490BBD2200D}">
      <dgm:prSet/>
      <dgm:spPr/>
      <dgm:t>
        <a:bodyPr/>
        <a:lstStyle/>
        <a:p>
          <a:pPr rtl="1"/>
          <a:endParaRPr lang="ar-SA"/>
        </a:p>
      </dgm:t>
    </dgm:pt>
    <dgm:pt modelId="{8828CD04-BC06-4A78-A604-A0424F1A6997}">
      <dgm:prSet custT="1"/>
      <dgm:spPr>
        <a:solidFill>
          <a:srgbClr val="4F81BD">
            <a:alpha val="90000"/>
            <a:tint val="40000"/>
            <a:hueOff val="0"/>
            <a:satOff val="0"/>
            <a:lumOff val="0"/>
            <a:alphaOff val="0"/>
          </a:srgbClr>
        </a:solidFill>
        <a:ln w="3175" cap="flat" cmpd="sng" algn="ctr">
          <a:solidFill>
            <a:srgbClr val="4BACC6">
              <a:lumMod val="75000"/>
            </a:srgbClr>
          </a:solidFill>
          <a:prstDash val="dash"/>
        </a:ln>
        <a:effectLst/>
      </dgm:spPr>
      <dgm:t>
        <a:bodyPr spcFirstLastPara="0" vert="horz" wrap="square" lIns="0" tIns="15240" rIns="30480" bIns="15240" numCol="1" spcCol="1270" anchor="ctr" anchorCtr="0"/>
        <a:lstStyle/>
        <a:p>
          <a:pPr rtl="1"/>
          <a:r>
            <a:rPr lang="ar-SA" altLang="ar-SA" sz="2400" b="1" kern="1200" dirty="0">
              <a:solidFill>
                <a:prstClr val="black">
                  <a:hueOff val="0"/>
                  <a:satOff val="0"/>
                  <a:lumOff val="0"/>
                  <a:alphaOff val="0"/>
                </a:prstClr>
              </a:solidFill>
              <a:latin typeface="Calibri"/>
              <a:ea typeface="+mn-ea"/>
              <a:cs typeface="Arial" panose="020B0604020202020204" pitchFamily="34" charset="0"/>
            </a:rPr>
            <a:t>ارفع</a:t>
          </a:r>
          <a:r>
            <a:rPr lang="ar-SA" altLang="ar-SA" sz="2400" b="1" kern="1200" dirty="0">
              <a:solidFill>
                <a:schemeClr val="bg1"/>
              </a:solidFill>
              <a:effectLst>
                <a:outerShdw blurRad="38100" dist="38100" dir="2700000" algn="tl">
                  <a:srgbClr val="000000">
                    <a:alpha val="43137"/>
                  </a:srgbClr>
                </a:outerShdw>
              </a:effectLst>
            </a:rPr>
            <a:t> </a:t>
          </a:r>
          <a:r>
            <a:rPr lang="ar-SA" altLang="ar-SA" sz="2400" b="1" kern="1200" dirty="0">
              <a:solidFill>
                <a:prstClr val="black">
                  <a:hueOff val="0"/>
                  <a:satOff val="0"/>
                  <a:lumOff val="0"/>
                  <a:alphaOff val="0"/>
                </a:prstClr>
              </a:solidFill>
              <a:latin typeface="Calibri"/>
              <a:ea typeface="+mn-ea"/>
              <a:cs typeface="Arial" panose="020B0604020202020204" pitchFamily="34" charset="0"/>
            </a:rPr>
            <a:t>شعار ” أنت أنا ” </a:t>
          </a:r>
          <a:endParaRPr lang="ar-SA" sz="2400" b="1" kern="1200" dirty="0">
            <a:solidFill>
              <a:prstClr val="black">
                <a:hueOff val="0"/>
                <a:satOff val="0"/>
                <a:lumOff val="0"/>
                <a:alphaOff val="0"/>
              </a:prstClr>
            </a:solidFill>
            <a:latin typeface="Calibri"/>
            <a:ea typeface="+mn-ea"/>
            <a:cs typeface="Arial" panose="020B0604020202020204" pitchFamily="34" charset="0"/>
          </a:endParaRPr>
        </a:p>
      </dgm:t>
    </dgm:pt>
    <dgm:pt modelId="{99B40F0B-CABA-40ED-9DBE-07F27983304F}" type="parTrans" cxnId="{32EBD30B-CC2C-4E66-AFBB-EFAB7C1A18F6}">
      <dgm:prSet/>
      <dgm:spPr/>
      <dgm:t>
        <a:bodyPr/>
        <a:lstStyle/>
        <a:p>
          <a:pPr rtl="1"/>
          <a:endParaRPr lang="ar-SA"/>
        </a:p>
      </dgm:t>
    </dgm:pt>
    <dgm:pt modelId="{EE2C68A1-7C7B-4A27-BDB9-475C98860C5A}" type="sibTrans" cxnId="{32EBD30B-CC2C-4E66-AFBB-EFAB7C1A18F6}">
      <dgm:prSet/>
      <dgm:spPr/>
      <dgm:t>
        <a:bodyPr/>
        <a:lstStyle/>
        <a:p>
          <a:pPr rtl="1"/>
          <a:endParaRPr lang="ar-SA"/>
        </a:p>
      </dgm:t>
    </dgm:pt>
    <dgm:pt modelId="{0F33BF35-95C8-4B34-9908-927E2BC08175}" type="pres">
      <dgm:prSet presAssocID="{79D72A72-4AC8-4B88-BB8F-943B80EF8A1F}" presName="Name0" presStyleCnt="0">
        <dgm:presLayoutVars>
          <dgm:chPref val="3"/>
          <dgm:dir val="rev"/>
          <dgm:animLvl val="lvl"/>
          <dgm:resizeHandles/>
        </dgm:presLayoutVars>
      </dgm:prSet>
      <dgm:spPr/>
    </dgm:pt>
    <dgm:pt modelId="{D3F6A2EC-9CFC-4DA6-B982-608386E87838}" type="pres">
      <dgm:prSet presAssocID="{DFB5F707-9757-4871-9A65-ABA9AD85C7BF}" presName="horFlow" presStyleCnt="0"/>
      <dgm:spPr/>
    </dgm:pt>
    <dgm:pt modelId="{8BBA05EA-C733-427F-9351-8EC959E578A1}" type="pres">
      <dgm:prSet presAssocID="{DFB5F707-9757-4871-9A65-ABA9AD85C7BF}" presName="bigChev" presStyleLbl="node1" presStyleIdx="0" presStyleCnt="1" custScaleX="110000" custScaleY="100011" custLinFactX="16588" custLinFactNeighborX="100000"/>
      <dgm:spPr/>
    </dgm:pt>
    <dgm:pt modelId="{402E47F7-A5B2-4A0A-8293-06253694BA1D}" type="pres">
      <dgm:prSet presAssocID="{99B40F0B-CABA-40ED-9DBE-07F27983304F}" presName="parTrans" presStyleCnt="0"/>
      <dgm:spPr/>
    </dgm:pt>
    <dgm:pt modelId="{745DC2B8-8276-4B71-9A9B-A5C4BFEDBC2C}" type="pres">
      <dgm:prSet presAssocID="{8828CD04-BC06-4A78-A604-A0424F1A6997}" presName="node" presStyleLbl="alignAccFollowNode1" presStyleIdx="0" presStyleCnt="1" custScaleX="347688" custLinFactNeighborX="-49771">
        <dgm:presLayoutVars>
          <dgm:bulletEnabled val="1"/>
        </dgm:presLayoutVars>
      </dgm:prSet>
      <dgm:spPr>
        <a:xfrm rot="10800000">
          <a:off x="144015" y="43033"/>
          <a:ext cx="3633249" cy="417989"/>
        </a:xfrm>
        <a:prstGeom prst="roundRect">
          <a:avLst/>
        </a:prstGeom>
      </dgm:spPr>
    </dgm:pt>
  </dgm:ptLst>
  <dgm:cxnLst>
    <dgm:cxn modelId="{B668A804-A0F4-4EEF-B853-E9B374BE4FC3}" type="presOf" srcId="{8828CD04-BC06-4A78-A604-A0424F1A6997}" destId="{745DC2B8-8276-4B71-9A9B-A5C4BFEDBC2C}" srcOrd="0" destOrd="0" presId="urn:microsoft.com/office/officeart/2005/8/layout/lProcess3"/>
    <dgm:cxn modelId="{32EBD30B-CC2C-4E66-AFBB-EFAB7C1A18F6}" srcId="{DFB5F707-9757-4871-9A65-ABA9AD85C7BF}" destId="{8828CD04-BC06-4A78-A604-A0424F1A6997}" srcOrd="0" destOrd="0" parTransId="{99B40F0B-CABA-40ED-9DBE-07F27983304F}" sibTransId="{EE2C68A1-7C7B-4A27-BDB9-475C98860C5A}"/>
    <dgm:cxn modelId="{29104F0D-31E9-4688-B130-5B948DC92FA9}" type="presOf" srcId="{79D72A72-4AC8-4B88-BB8F-943B80EF8A1F}" destId="{0F33BF35-95C8-4B34-9908-927E2BC08175}" srcOrd="0" destOrd="0" presId="urn:microsoft.com/office/officeart/2005/8/layout/lProcess3"/>
    <dgm:cxn modelId="{85E20A67-FCD2-40F8-A6FE-913AC58794AC}" type="presOf" srcId="{DFB5F707-9757-4871-9A65-ABA9AD85C7BF}" destId="{8BBA05EA-C733-427F-9351-8EC959E578A1}" srcOrd="0" destOrd="0" presId="urn:microsoft.com/office/officeart/2005/8/layout/lProcess3"/>
    <dgm:cxn modelId="{2F474CB9-685C-41C3-A5D0-7490BBD2200D}" srcId="{79D72A72-4AC8-4B88-BB8F-943B80EF8A1F}" destId="{DFB5F707-9757-4871-9A65-ABA9AD85C7BF}" srcOrd="0" destOrd="0" parTransId="{45A6A3A8-287B-452F-9F7C-025D45848A88}" sibTransId="{8AC80C32-685A-41BE-B6C6-2A90A9685783}"/>
    <dgm:cxn modelId="{AA479B85-6C66-4BCE-9C63-B0DA3A3F0EDF}" type="presParOf" srcId="{0F33BF35-95C8-4B34-9908-927E2BC08175}" destId="{D3F6A2EC-9CFC-4DA6-B982-608386E87838}" srcOrd="0" destOrd="0" presId="urn:microsoft.com/office/officeart/2005/8/layout/lProcess3"/>
    <dgm:cxn modelId="{B95C6504-B539-44B3-B9A2-45470CDB244A}" type="presParOf" srcId="{D3F6A2EC-9CFC-4DA6-B982-608386E87838}" destId="{8BBA05EA-C733-427F-9351-8EC959E578A1}" srcOrd="0" destOrd="0" presId="urn:microsoft.com/office/officeart/2005/8/layout/lProcess3"/>
    <dgm:cxn modelId="{90808103-8798-4019-B27C-0B9FA6BCF03C}" type="presParOf" srcId="{D3F6A2EC-9CFC-4DA6-B982-608386E87838}" destId="{402E47F7-A5B2-4A0A-8293-06253694BA1D}" srcOrd="1" destOrd="0" presId="urn:microsoft.com/office/officeart/2005/8/layout/lProcess3"/>
    <dgm:cxn modelId="{6D1A86BF-AEB6-454C-9BE3-90EB473D8B70}" type="presParOf" srcId="{D3F6A2EC-9CFC-4DA6-B982-608386E87838}" destId="{745DC2B8-8276-4B71-9A9B-A5C4BFEDBC2C}" srcOrd="2"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25F4A4F-F505-441B-8705-62AB6D7BD71C}"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pPr rtl="1"/>
          <a:endParaRPr lang="ar-SA"/>
        </a:p>
      </dgm:t>
    </dgm:pt>
    <dgm:pt modelId="{731136F0-D476-451D-AC35-75AB0D4677D9}">
      <dgm:prSet phldrT="[نص]" custT="1"/>
      <dgm:spPr>
        <a:solidFill>
          <a:srgbClr val="ED7D31">
            <a:lumMod val="20000"/>
            <a:lumOff val="80000"/>
          </a:srgbClr>
        </a:solidFill>
        <a:ln w="12700" cap="flat" cmpd="sng" algn="ctr">
          <a:solidFill>
            <a:prstClr val="white">
              <a:hueOff val="0"/>
              <a:satOff val="0"/>
              <a:lumOff val="0"/>
              <a:alphaOff val="0"/>
            </a:prstClr>
          </a:solidFill>
          <a:prstDash val="solid"/>
          <a:miter lim="800000"/>
        </a:ln>
        <a:effectLst/>
      </dgm:spPr>
      <dgm:t>
        <a:bodyPr spcFirstLastPara="0" vert="horz" wrap="square" lIns="0" tIns="17780" rIns="35560" bIns="17780" numCol="1" spcCol="1270" anchor="ctr" anchorCtr="0"/>
        <a:lstStyle/>
        <a:p>
          <a:pPr marL="0" lvl="0" indent="0" algn="ctr" defTabSz="1244600" rtl="1">
            <a:lnSpc>
              <a:spcPct val="90000"/>
            </a:lnSpc>
            <a:spcBef>
              <a:spcPct val="0"/>
            </a:spcBef>
            <a:spcAft>
              <a:spcPct val="35000"/>
            </a:spcAft>
            <a:buNone/>
          </a:pPr>
          <a:r>
            <a:rPr lang="ar-SA" sz="2800" b="1" kern="1200" dirty="0">
              <a:solidFill>
                <a:srgbClr val="6E1623"/>
              </a:solidFill>
              <a:latin typeface="Calibri" panose="020F0502020204030204"/>
              <a:ea typeface="+mn-ea"/>
              <a:cs typeface="Arial" panose="020B0604020202020204" pitchFamily="34" charset="0"/>
            </a:rPr>
            <a:t>1</a:t>
          </a:r>
        </a:p>
      </dgm:t>
    </dgm:pt>
    <dgm:pt modelId="{8F8C17D6-06D4-4BAC-BEA8-EB51CCDC8582}" type="parTrans" cxnId="{12A14579-72BE-4872-B001-F1AA526846DA}">
      <dgm:prSet/>
      <dgm:spPr/>
      <dgm:t>
        <a:bodyPr/>
        <a:lstStyle/>
        <a:p>
          <a:pPr rtl="1"/>
          <a:endParaRPr lang="ar-SA" sz="1800" b="1"/>
        </a:p>
      </dgm:t>
    </dgm:pt>
    <dgm:pt modelId="{17674BC4-0120-4956-AE03-42802C1F01C8}" type="sibTrans" cxnId="{12A14579-72BE-4872-B001-F1AA526846DA}">
      <dgm:prSet/>
      <dgm:spPr/>
      <dgm:t>
        <a:bodyPr/>
        <a:lstStyle/>
        <a:p>
          <a:pPr rtl="1"/>
          <a:endParaRPr lang="ar-SA" sz="1800" b="1"/>
        </a:p>
      </dgm:t>
    </dgm:pt>
    <dgm:pt modelId="{97F68B71-9E1B-43C8-8E95-1674EAD48F0A}">
      <dgm:prSet phldrT="[نص]" custT="1"/>
      <dgm:spPr>
        <a:solidFill>
          <a:schemeClr val="accent3">
            <a:lumMod val="40000"/>
            <a:lumOff val="60000"/>
            <a:alpha val="90000"/>
          </a:schemeClr>
        </a:solidFill>
        <a:ln w="3175">
          <a:solidFill>
            <a:schemeClr val="accent2">
              <a:lumMod val="75000"/>
              <a:alpha val="90000"/>
            </a:schemeClr>
          </a:solidFill>
          <a:prstDash val="dash"/>
        </a:ln>
      </dgm:spPr>
      <dgm:t>
        <a:bodyPr/>
        <a:lstStyle/>
        <a:p>
          <a:pPr rtl="1"/>
          <a:r>
            <a:rPr lang="ar-SA" sz="2400" b="1" dirty="0"/>
            <a:t>الافتراضات.</a:t>
          </a:r>
        </a:p>
      </dgm:t>
    </dgm:pt>
    <dgm:pt modelId="{9705A8D9-6304-421D-851F-4E468F2C3893}" type="parTrans" cxnId="{4AE5870A-50BA-4FA8-9128-CD915C50E4E3}">
      <dgm:prSet/>
      <dgm:spPr/>
      <dgm:t>
        <a:bodyPr/>
        <a:lstStyle/>
        <a:p>
          <a:pPr rtl="1"/>
          <a:endParaRPr lang="ar-SA" sz="1800" b="1"/>
        </a:p>
      </dgm:t>
    </dgm:pt>
    <dgm:pt modelId="{E5BBAE49-3A85-43DD-915E-19A6275D6726}" type="sibTrans" cxnId="{4AE5870A-50BA-4FA8-9128-CD915C50E4E3}">
      <dgm:prSet/>
      <dgm:spPr/>
      <dgm:t>
        <a:bodyPr/>
        <a:lstStyle/>
        <a:p>
          <a:pPr rtl="1"/>
          <a:endParaRPr lang="ar-SA" sz="1800" b="1"/>
        </a:p>
      </dgm:t>
    </dgm:pt>
    <dgm:pt modelId="{AB84AD07-76D2-4073-9DF6-8E52E9ED7BD8}" type="pres">
      <dgm:prSet presAssocID="{125F4A4F-F505-441B-8705-62AB6D7BD71C}" presName="Name0" presStyleCnt="0">
        <dgm:presLayoutVars>
          <dgm:chPref val="3"/>
          <dgm:dir val="rev"/>
          <dgm:animLvl val="lvl"/>
          <dgm:resizeHandles/>
        </dgm:presLayoutVars>
      </dgm:prSet>
      <dgm:spPr/>
    </dgm:pt>
    <dgm:pt modelId="{A76817EF-E0F4-4970-BDF1-B71F1CA524D3}" type="pres">
      <dgm:prSet presAssocID="{731136F0-D476-451D-AC35-75AB0D4677D9}" presName="horFlow" presStyleCnt="0"/>
      <dgm:spPr/>
    </dgm:pt>
    <dgm:pt modelId="{77F30296-281C-4E41-AAC1-4F0E0926787B}" type="pres">
      <dgm:prSet presAssocID="{731136F0-D476-451D-AC35-75AB0D4677D9}" presName="bigChev" presStyleLbl="node1" presStyleIdx="0" presStyleCnt="1"/>
      <dgm:spPr>
        <a:xfrm rot="10800000">
          <a:off x="2808197" y="163"/>
          <a:ext cx="1124876" cy="449950"/>
        </a:xfrm>
        <a:prstGeom prst="chevron">
          <a:avLst/>
        </a:prstGeom>
      </dgm:spPr>
    </dgm:pt>
    <dgm:pt modelId="{A3233113-6749-485A-ACAC-EC0D85317BAF}" type="pres">
      <dgm:prSet presAssocID="{9705A8D9-6304-421D-851F-4E468F2C3893}" presName="parTrans" presStyleCnt="0"/>
      <dgm:spPr/>
    </dgm:pt>
    <dgm:pt modelId="{C2836C31-A41B-429E-BF92-9C541450CBE3}" type="pres">
      <dgm:prSet presAssocID="{97F68B71-9E1B-43C8-8E95-1674EAD48F0A}" presName="node" presStyleLbl="alignAccFollowNode1" presStyleIdx="0" presStyleCnt="1" custScaleX="247148" custLinFactX="-15187" custLinFactNeighborX="-100000">
        <dgm:presLayoutVars>
          <dgm:bulletEnabled val="1"/>
        </dgm:presLayoutVars>
      </dgm:prSet>
      <dgm:spPr>
        <a:prstGeom prst="roundRect">
          <a:avLst/>
        </a:prstGeom>
      </dgm:spPr>
    </dgm:pt>
  </dgm:ptLst>
  <dgm:cxnLst>
    <dgm:cxn modelId="{4AE5870A-50BA-4FA8-9128-CD915C50E4E3}" srcId="{731136F0-D476-451D-AC35-75AB0D4677D9}" destId="{97F68B71-9E1B-43C8-8E95-1674EAD48F0A}" srcOrd="0" destOrd="0" parTransId="{9705A8D9-6304-421D-851F-4E468F2C3893}" sibTransId="{E5BBAE49-3A85-43DD-915E-19A6275D6726}"/>
    <dgm:cxn modelId="{644A7D0F-29CC-4AFB-98A8-3794E754930D}" type="presOf" srcId="{731136F0-D476-451D-AC35-75AB0D4677D9}" destId="{77F30296-281C-4E41-AAC1-4F0E0926787B}" srcOrd="0" destOrd="0" presId="urn:microsoft.com/office/officeart/2005/8/layout/lProcess3"/>
    <dgm:cxn modelId="{0B37844D-427A-40D9-80DC-A1BCD5B2C465}" type="presOf" srcId="{97F68B71-9E1B-43C8-8E95-1674EAD48F0A}" destId="{C2836C31-A41B-429E-BF92-9C541450CBE3}" srcOrd="0" destOrd="0" presId="urn:microsoft.com/office/officeart/2005/8/layout/lProcess3"/>
    <dgm:cxn modelId="{D3F2B758-8B0B-49F7-BD72-F55865E7C9FF}" type="presOf" srcId="{125F4A4F-F505-441B-8705-62AB6D7BD71C}" destId="{AB84AD07-76D2-4073-9DF6-8E52E9ED7BD8}" srcOrd="0" destOrd="0" presId="urn:microsoft.com/office/officeart/2005/8/layout/lProcess3"/>
    <dgm:cxn modelId="{12A14579-72BE-4872-B001-F1AA526846DA}" srcId="{125F4A4F-F505-441B-8705-62AB6D7BD71C}" destId="{731136F0-D476-451D-AC35-75AB0D4677D9}" srcOrd="0" destOrd="0" parTransId="{8F8C17D6-06D4-4BAC-BEA8-EB51CCDC8582}" sibTransId="{17674BC4-0120-4956-AE03-42802C1F01C8}"/>
    <dgm:cxn modelId="{A61D6231-7FB5-4CAE-96F2-6F393CEE885D}" type="presParOf" srcId="{AB84AD07-76D2-4073-9DF6-8E52E9ED7BD8}" destId="{A76817EF-E0F4-4970-BDF1-B71F1CA524D3}" srcOrd="0" destOrd="0" presId="urn:microsoft.com/office/officeart/2005/8/layout/lProcess3"/>
    <dgm:cxn modelId="{F0A0416A-E910-467D-B0CD-A1143F6C97B7}" type="presParOf" srcId="{A76817EF-E0F4-4970-BDF1-B71F1CA524D3}" destId="{77F30296-281C-4E41-AAC1-4F0E0926787B}" srcOrd="0" destOrd="0" presId="urn:microsoft.com/office/officeart/2005/8/layout/lProcess3"/>
    <dgm:cxn modelId="{351FF1E3-5213-4CAF-8CE2-817862D677E5}" type="presParOf" srcId="{A76817EF-E0F4-4970-BDF1-B71F1CA524D3}" destId="{A3233113-6749-485A-ACAC-EC0D85317BAF}" srcOrd="1" destOrd="0" presId="urn:microsoft.com/office/officeart/2005/8/layout/lProcess3"/>
    <dgm:cxn modelId="{7679DC63-2496-4352-AF38-FA24DEDC9D34}" type="presParOf" srcId="{A76817EF-E0F4-4970-BDF1-B71F1CA524D3}" destId="{C2836C31-A41B-429E-BF92-9C541450CBE3}" srcOrd="2"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5EFFE147-D717-4C58-82E7-C6330FA9E40E}"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pPr rtl="1"/>
          <a:endParaRPr lang="ar-SA"/>
        </a:p>
      </dgm:t>
    </dgm:pt>
    <dgm:pt modelId="{FED5E71B-3DB0-479A-96F6-4A2E6317C473}">
      <dgm:prSet custT="1"/>
      <dgm:spPr>
        <a:solidFill>
          <a:schemeClr val="accent2">
            <a:lumMod val="40000"/>
            <a:lumOff val="60000"/>
          </a:schemeClr>
        </a:solidFill>
        <a:ln w="3175">
          <a:solidFill>
            <a:schemeClr val="accent5">
              <a:lumMod val="75000"/>
            </a:schemeClr>
          </a:solidFill>
          <a:prstDash val="dash"/>
        </a:ln>
      </dgm:spPr>
      <dgm:t>
        <a:bodyPr vert="vert270"/>
        <a:lstStyle/>
        <a:p>
          <a:pPr rtl="1"/>
          <a:r>
            <a:rPr lang="ar-SA" sz="2800" b="1" dirty="0">
              <a:solidFill>
                <a:schemeClr val="accent4">
                  <a:lumMod val="50000"/>
                </a:schemeClr>
              </a:solidFill>
            </a:rPr>
            <a:t>مخاطبة الجمهور</a:t>
          </a:r>
          <a:endParaRPr lang="ar-SA" sz="2800" dirty="0">
            <a:solidFill>
              <a:schemeClr val="accent4">
                <a:lumMod val="50000"/>
              </a:schemeClr>
            </a:solidFill>
          </a:endParaRPr>
        </a:p>
      </dgm:t>
    </dgm:pt>
    <dgm:pt modelId="{765462EB-F1D2-44A1-A04C-F665E97CD3A9}" type="parTrans" cxnId="{844EC65E-6BB2-4150-8420-D9B93247F1A0}">
      <dgm:prSet/>
      <dgm:spPr/>
      <dgm:t>
        <a:bodyPr/>
        <a:lstStyle/>
        <a:p>
          <a:pPr rtl="1"/>
          <a:endParaRPr lang="ar-SA"/>
        </a:p>
      </dgm:t>
    </dgm:pt>
    <dgm:pt modelId="{AF1CD1FC-790E-42EA-B5A8-0C04A091ED74}" type="sibTrans" cxnId="{844EC65E-6BB2-4150-8420-D9B93247F1A0}">
      <dgm:prSet/>
      <dgm:spPr/>
      <dgm:t>
        <a:bodyPr/>
        <a:lstStyle/>
        <a:p>
          <a:pPr rtl="1"/>
          <a:endParaRPr lang="ar-SA"/>
        </a:p>
      </dgm:t>
    </dgm:pt>
    <dgm:pt modelId="{D882A490-0915-4D63-A384-27C65B8CFCF6}" type="pres">
      <dgm:prSet presAssocID="{5EFFE147-D717-4C58-82E7-C6330FA9E40E}" presName="CompostProcess" presStyleCnt="0">
        <dgm:presLayoutVars>
          <dgm:dir val="rev"/>
          <dgm:resizeHandles val="exact"/>
        </dgm:presLayoutVars>
      </dgm:prSet>
      <dgm:spPr/>
    </dgm:pt>
    <dgm:pt modelId="{15C9B85E-71C6-4B19-BEE1-00C15150EAA1}" type="pres">
      <dgm:prSet presAssocID="{5EFFE147-D717-4C58-82E7-C6330FA9E40E}" presName="arrow" presStyleLbl="bgShp" presStyleIdx="0" presStyleCnt="1" custScaleX="117647" custLinFactNeighborX="-1345"/>
      <dgm:spPr>
        <a:solidFill>
          <a:schemeClr val="accent3">
            <a:lumMod val="20000"/>
            <a:lumOff val="80000"/>
          </a:schemeClr>
        </a:solidFill>
      </dgm:spPr>
    </dgm:pt>
    <dgm:pt modelId="{CA019538-D879-42CD-9354-B652775A055B}" type="pres">
      <dgm:prSet presAssocID="{5EFFE147-D717-4C58-82E7-C6330FA9E40E}" presName="linearProcess" presStyleCnt="0"/>
      <dgm:spPr/>
    </dgm:pt>
    <dgm:pt modelId="{3985297E-4433-4E60-B728-2C2ED7572E52}" type="pres">
      <dgm:prSet presAssocID="{FED5E71B-3DB0-479A-96F6-4A2E6317C473}" presName="textNode" presStyleLbl="node1" presStyleIdx="0" presStyleCnt="1" custScaleX="125133" custScaleY="250000" custLinFactNeighborX="77310" custLinFactNeighborY="2331">
        <dgm:presLayoutVars>
          <dgm:bulletEnabled val="1"/>
        </dgm:presLayoutVars>
      </dgm:prSet>
      <dgm:spPr/>
    </dgm:pt>
  </dgm:ptLst>
  <dgm:cxnLst>
    <dgm:cxn modelId="{C7402932-0D0A-4566-9C1E-4D3D67BFC290}" type="presOf" srcId="{5EFFE147-D717-4C58-82E7-C6330FA9E40E}" destId="{D882A490-0915-4D63-A384-27C65B8CFCF6}" srcOrd="0" destOrd="0" presId="urn:microsoft.com/office/officeart/2005/8/layout/hProcess9"/>
    <dgm:cxn modelId="{844EC65E-6BB2-4150-8420-D9B93247F1A0}" srcId="{5EFFE147-D717-4C58-82E7-C6330FA9E40E}" destId="{FED5E71B-3DB0-479A-96F6-4A2E6317C473}" srcOrd="0" destOrd="0" parTransId="{765462EB-F1D2-44A1-A04C-F665E97CD3A9}" sibTransId="{AF1CD1FC-790E-42EA-B5A8-0C04A091ED74}"/>
    <dgm:cxn modelId="{705C8ED1-FEF2-4A46-9CDC-F643D0A89100}" type="presOf" srcId="{FED5E71B-3DB0-479A-96F6-4A2E6317C473}" destId="{3985297E-4433-4E60-B728-2C2ED7572E52}" srcOrd="0" destOrd="0" presId="urn:microsoft.com/office/officeart/2005/8/layout/hProcess9"/>
    <dgm:cxn modelId="{4CFC55C6-65C8-4725-BF9D-573D011833F6}" type="presParOf" srcId="{D882A490-0915-4D63-A384-27C65B8CFCF6}" destId="{15C9B85E-71C6-4B19-BEE1-00C15150EAA1}" srcOrd="0" destOrd="0" presId="urn:microsoft.com/office/officeart/2005/8/layout/hProcess9"/>
    <dgm:cxn modelId="{65630D71-4E24-4834-AE1B-31AFF350719E}" type="presParOf" srcId="{D882A490-0915-4D63-A384-27C65B8CFCF6}" destId="{CA019538-D879-42CD-9354-B652775A055B}" srcOrd="1" destOrd="0" presId="urn:microsoft.com/office/officeart/2005/8/layout/hProcess9"/>
    <dgm:cxn modelId="{E8C50785-194F-4EB5-911A-798D91D7CFBE}" type="presParOf" srcId="{CA019538-D879-42CD-9354-B652775A055B}" destId="{3985297E-4433-4E60-B728-2C2ED7572E52}" srcOrd="0"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5EFFE147-D717-4C58-82E7-C6330FA9E40E}"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pPr rtl="1"/>
          <a:endParaRPr lang="ar-SA"/>
        </a:p>
      </dgm:t>
    </dgm:pt>
    <dgm:pt modelId="{FED5E71B-3DB0-479A-96F6-4A2E6317C473}">
      <dgm:prSet custT="1"/>
      <dgm:spPr>
        <a:solidFill>
          <a:schemeClr val="accent2">
            <a:lumMod val="40000"/>
            <a:lumOff val="60000"/>
          </a:schemeClr>
        </a:solidFill>
        <a:ln w="3175">
          <a:solidFill>
            <a:schemeClr val="accent5">
              <a:lumMod val="75000"/>
            </a:schemeClr>
          </a:solidFill>
          <a:prstDash val="dash"/>
        </a:ln>
      </dgm:spPr>
      <dgm:t>
        <a:bodyPr vert="vert270"/>
        <a:lstStyle/>
        <a:p>
          <a:pPr rtl="1"/>
          <a:r>
            <a:rPr lang="ar-SA" sz="2800" b="1" dirty="0">
              <a:solidFill>
                <a:schemeClr val="accent4">
                  <a:lumMod val="50000"/>
                </a:schemeClr>
              </a:solidFill>
            </a:rPr>
            <a:t>مخاطبة الجمهور</a:t>
          </a:r>
          <a:endParaRPr lang="ar-SA" sz="2800" dirty="0">
            <a:solidFill>
              <a:schemeClr val="accent4">
                <a:lumMod val="50000"/>
              </a:schemeClr>
            </a:solidFill>
          </a:endParaRPr>
        </a:p>
      </dgm:t>
    </dgm:pt>
    <dgm:pt modelId="{765462EB-F1D2-44A1-A04C-F665E97CD3A9}" type="parTrans" cxnId="{844EC65E-6BB2-4150-8420-D9B93247F1A0}">
      <dgm:prSet/>
      <dgm:spPr/>
      <dgm:t>
        <a:bodyPr/>
        <a:lstStyle/>
        <a:p>
          <a:pPr rtl="1"/>
          <a:endParaRPr lang="ar-SA"/>
        </a:p>
      </dgm:t>
    </dgm:pt>
    <dgm:pt modelId="{AF1CD1FC-790E-42EA-B5A8-0C04A091ED74}" type="sibTrans" cxnId="{844EC65E-6BB2-4150-8420-D9B93247F1A0}">
      <dgm:prSet/>
      <dgm:spPr/>
      <dgm:t>
        <a:bodyPr/>
        <a:lstStyle/>
        <a:p>
          <a:pPr rtl="1"/>
          <a:endParaRPr lang="ar-SA"/>
        </a:p>
      </dgm:t>
    </dgm:pt>
    <dgm:pt modelId="{D882A490-0915-4D63-A384-27C65B8CFCF6}" type="pres">
      <dgm:prSet presAssocID="{5EFFE147-D717-4C58-82E7-C6330FA9E40E}" presName="CompostProcess" presStyleCnt="0">
        <dgm:presLayoutVars>
          <dgm:dir val="rev"/>
          <dgm:resizeHandles val="exact"/>
        </dgm:presLayoutVars>
      </dgm:prSet>
      <dgm:spPr/>
    </dgm:pt>
    <dgm:pt modelId="{15C9B85E-71C6-4B19-BEE1-00C15150EAA1}" type="pres">
      <dgm:prSet presAssocID="{5EFFE147-D717-4C58-82E7-C6330FA9E40E}" presName="arrow" presStyleLbl="bgShp" presStyleIdx="0" presStyleCnt="1" custScaleX="117647" custLinFactNeighborX="-1345"/>
      <dgm:spPr>
        <a:solidFill>
          <a:schemeClr val="accent3">
            <a:lumMod val="20000"/>
            <a:lumOff val="80000"/>
          </a:schemeClr>
        </a:solidFill>
      </dgm:spPr>
    </dgm:pt>
    <dgm:pt modelId="{CA019538-D879-42CD-9354-B652775A055B}" type="pres">
      <dgm:prSet presAssocID="{5EFFE147-D717-4C58-82E7-C6330FA9E40E}" presName="linearProcess" presStyleCnt="0"/>
      <dgm:spPr/>
    </dgm:pt>
    <dgm:pt modelId="{3985297E-4433-4E60-B728-2C2ED7572E52}" type="pres">
      <dgm:prSet presAssocID="{FED5E71B-3DB0-479A-96F6-4A2E6317C473}" presName="textNode" presStyleLbl="node1" presStyleIdx="0" presStyleCnt="1" custScaleX="125133" custScaleY="250000" custLinFactNeighborX="77310" custLinFactNeighborY="2331">
        <dgm:presLayoutVars>
          <dgm:bulletEnabled val="1"/>
        </dgm:presLayoutVars>
      </dgm:prSet>
      <dgm:spPr/>
    </dgm:pt>
  </dgm:ptLst>
  <dgm:cxnLst>
    <dgm:cxn modelId="{844EC65E-6BB2-4150-8420-D9B93247F1A0}" srcId="{5EFFE147-D717-4C58-82E7-C6330FA9E40E}" destId="{FED5E71B-3DB0-479A-96F6-4A2E6317C473}" srcOrd="0" destOrd="0" parTransId="{765462EB-F1D2-44A1-A04C-F665E97CD3A9}" sibTransId="{AF1CD1FC-790E-42EA-B5A8-0C04A091ED74}"/>
    <dgm:cxn modelId="{81EC0651-9E51-42E6-81DA-8C27E4661935}" type="presOf" srcId="{5EFFE147-D717-4C58-82E7-C6330FA9E40E}" destId="{D882A490-0915-4D63-A384-27C65B8CFCF6}" srcOrd="0" destOrd="0" presId="urn:microsoft.com/office/officeart/2005/8/layout/hProcess9"/>
    <dgm:cxn modelId="{A512D1FA-800C-4C66-803B-BEB38BDF572A}" type="presOf" srcId="{FED5E71B-3DB0-479A-96F6-4A2E6317C473}" destId="{3985297E-4433-4E60-B728-2C2ED7572E52}" srcOrd="0" destOrd="0" presId="urn:microsoft.com/office/officeart/2005/8/layout/hProcess9"/>
    <dgm:cxn modelId="{270B8EC1-6314-40EA-B88B-A1603797B401}" type="presParOf" srcId="{D882A490-0915-4D63-A384-27C65B8CFCF6}" destId="{15C9B85E-71C6-4B19-BEE1-00C15150EAA1}" srcOrd="0" destOrd="0" presId="urn:microsoft.com/office/officeart/2005/8/layout/hProcess9"/>
    <dgm:cxn modelId="{12D8DDED-BCA5-4E7E-894E-907D98EF859C}" type="presParOf" srcId="{D882A490-0915-4D63-A384-27C65B8CFCF6}" destId="{CA019538-D879-42CD-9354-B652775A055B}" srcOrd="1" destOrd="0" presId="urn:microsoft.com/office/officeart/2005/8/layout/hProcess9"/>
    <dgm:cxn modelId="{CBBE528D-7B3D-40FC-8E1D-B1BCE143AFCA}" type="presParOf" srcId="{CA019538-D879-42CD-9354-B652775A055B}" destId="{3985297E-4433-4E60-B728-2C2ED7572E52}" srcOrd="0"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5EFFE147-D717-4C58-82E7-C6330FA9E40E}"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pPr rtl="1"/>
          <a:endParaRPr lang="ar-SA"/>
        </a:p>
      </dgm:t>
    </dgm:pt>
    <dgm:pt modelId="{FED5E71B-3DB0-479A-96F6-4A2E6317C473}">
      <dgm:prSet custT="1"/>
      <dgm:spPr>
        <a:solidFill>
          <a:schemeClr val="accent2">
            <a:lumMod val="40000"/>
            <a:lumOff val="60000"/>
          </a:schemeClr>
        </a:solidFill>
        <a:ln w="3175">
          <a:solidFill>
            <a:schemeClr val="accent5">
              <a:lumMod val="75000"/>
            </a:schemeClr>
          </a:solidFill>
          <a:prstDash val="dash"/>
        </a:ln>
      </dgm:spPr>
      <dgm:t>
        <a:bodyPr vert="vert270"/>
        <a:lstStyle/>
        <a:p>
          <a:pPr rtl="1"/>
          <a:r>
            <a:rPr lang="ar-SA" sz="2800" b="1" dirty="0">
              <a:solidFill>
                <a:schemeClr val="accent4">
                  <a:lumMod val="50000"/>
                </a:schemeClr>
              </a:solidFill>
            </a:rPr>
            <a:t>مخاطبة الجمهور</a:t>
          </a:r>
          <a:endParaRPr lang="ar-SA" sz="2800" dirty="0">
            <a:solidFill>
              <a:schemeClr val="accent4">
                <a:lumMod val="50000"/>
              </a:schemeClr>
            </a:solidFill>
          </a:endParaRPr>
        </a:p>
      </dgm:t>
    </dgm:pt>
    <dgm:pt modelId="{765462EB-F1D2-44A1-A04C-F665E97CD3A9}" type="parTrans" cxnId="{844EC65E-6BB2-4150-8420-D9B93247F1A0}">
      <dgm:prSet/>
      <dgm:spPr/>
      <dgm:t>
        <a:bodyPr/>
        <a:lstStyle/>
        <a:p>
          <a:pPr rtl="1"/>
          <a:endParaRPr lang="ar-SA"/>
        </a:p>
      </dgm:t>
    </dgm:pt>
    <dgm:pt modelId="{AF1CD1FC-790E-42EA-B5A8-0C04A091ED74}" type="sibTrans" cxnId="{844EC65E-6BB2-4150-8420-D9B93247F1A0}">
      <dgm:prSet/>
      <dgm:spPr/>
      <dgm:t>
        <a:bodyPr/>
        <a:lstStyle/>
        <a:p>
          <a:pPr rtl="1"/>
          <a:endParaRPr lang="ar-SA"/>
        </a:p>
      </dgm:t>
    </dgm:pt>
    <dgm:pt modelId="{D882A490-0915-4D63-A384-27C65B8CFCF6}" type="pres">
      <dgm:prSet presAssocID="{5EFFE147-D717-4C58-82E7-C6330FA9E40E}" presName="CompostProcess" presStyleCnt="0">
        <dgm:presLayoutVars>
          <dgm:dir val="rev"/>
          <dgm:resizeHandles val="exact"/>
        </dgm:presLayoutVars>
      </dgm:prSet>
      <dgm:spPr/>
    </dgm:pt>
    <dgm:pt modelId="{15C9B85E-71C6-4B19-BEE1-00C15150EAA1}" type="pres">
      <dgm:prSet presAssocID="{5EFFE147-D717-4C58-82E7-C6330FA9E40E}" presName="arrow" presStyleLbl="bgShp" presStyleIdx="0" presStyleCnt="1" custScaleX="117647" custLinFactNeighborX="-1345"/>
      <dgm:spPr>
        <a:solidFill>
          <a:schemeClr val="accent3">
            <a:lumMod val="20000"/>
            <a:lumOff val="80000"/>
          </a:schemeClr>
        </a:solidFill>
      </dgm:spPr>
    </dgm:pt>
    <dgm:pt modelId="{CA019538-D879-42CD-9354-B652775A055B}" type="pres">
      <dgm:prSet presAssocID="{5EFFE147-D717-4C58-82E7-C6330FA9E40E}" presName="linearProcess" presStyleCnt="0"/>
      <dgm:spPr/>
    </dgm:pt>
    <dgm:pt modelId="{3985297E-4433-4E60-B728-2C2ED7572E52}" type="pres">
      <dgm:prSet presAssocID="{FED5E71B-3DB0-479A-96F6-4A2E6317C473}" presName="textNode" presStyleLbl="node1" presStyleIdx="0" presStyleCnt="1" custScaleX="125133" custScaleY="250000" custLinFactNeighborX="77310" custLinFactNeighborY="2331">
        <dgm:presLayoutVars>
          <dgm:bulletEnabled val="1"/>
        </dgm:presLayoutVars>
      </dgm:prSet>
      <dgm:spPr/>
    </dgm:pt>
  </dgm:ptLst>
  <dgm:cxnLst>
    <dgm:cxn modelId="{844EC65E-6BB2-4150-8420-D9B93247F1A0}" srcId="{5EFFE147-D717-4C58-82E7-C6330FA9E40E}" destId="{FED5E71B-3DB0-479A-96F6-4A2E6317C473}" srcOrd="0" destOrd="0" parTransId="{765462EB-F1D2-44A1-A04C-F665E97CD3A9}" sibTransId="{AF1CD1FC-790E-42EA-B5A8-0C04A091ED74}"/>
    <dgm:cxn modelId="{81EC0651-9E51-42E6-81DA-8C27E4661935}" type="presOf" srcId="{5EFFE147-D717-4C58-82E7-C6330FA9E40E}" destId="{D882A490-0915-4D63-A384-27C65B8CFCF6}" srcOrd="0" destOrd="0" presId="urn:microsoft.com/office/officeart/2005/8/layout/hProcess9"/>
    <dgm:cxn modelId="{A512D1FA-800C-4C66-803B-BEB38BDF572A}" type="presOf" srcId="{FED5E71B-3DB0-479A-96F6-4A2E6317C473}" destId="{3985297E-4433-4E60-B728-2C2ED7572E52}" srcOrd="0" destOrd="0" presId="urn:microsoft.com/office/officeart/2005/8/layout/hProcess9"/>
    <dgm:cxn modelId="{270B8EC1-6314-40EA-B88B-A1603797B401}" type="presParOf" srcId="{D882A490-0915-4D63-A384-27C65B8CFCF6}" destId="{15C9B85E-71C6-4B19-BEE1-00C15150EAA1}" srcOrd="0" destOrd="0" presId="urn:microsoft.com/office/officeart/2005/8/layout/hProcess9"/>
    <dgm:cxn modelId="{12D8DDED-BCA5-4E7E-894E-907D98EF859C}" type="presParOf" srcId="{D882A490-0915-4D63-A384-27C65B8CFCF6}" destId="{CA019538-D879-42CD-9354-B652775A055B}" srcOrd="1" destOrd="0" presId="urn:microsoft.com/office/officeart/2005/8/layout/hProcess9"/>
    <dgm:cxn modelId="{CBBE528D-7B3D-40FC-8E1D-B1BCE143AFCA}" type="presParOf" srcId="{CA019538-D879-42CD-9354-B652775A055B}" destId="{3985297E-4433-4E60-B728-2C2ED7572E52}" srcOrd="0" destOrd="0" presId="urn:microsoft.com/office/officeart/2005/8/layout/hProcess9"/>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5EFFE147-D717-4C58-82E7-C6330FA9E40E}"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pPr rtl="1"/>
          <a:endParaRPr lang="ar-SA"/>
        </a:p>
      </dgm:t>
    </dgm:pt>
    <dgm:pt modelId="{FED5E71B-3DB0-479A-96F6-4A2E6317C473}">
      <dgm:prSet custT="1"/>
      <dgm:spPr>
        <a:solidFill>
          <a:schemeClr val="accent2">
            <a:lumMod val="40000"/>
            <a:lumOff val="60000"/>
          </a:schemeClr>
        </a:solidFill>
        <a:ln w="3175">
          <a:solidFill>
            <a:schemeClr val="accent5">
              <a:lumMod val="75000"/>
            </a:schemeClr>
          </a:solidFill>
          <a:prstDash val="dash"/>
        </a:ln>
      </dgm:spPr>
      <dgm:t>
        <a:bodyPr vert="vert270"/>
        <a:lstStyle/>
        <a:p>
          <a:pPr rtl="1"/>
          <a:r>
            <a:rPr lang="ar-SA" sz="2800" b="1" dirty="0">
              <a:solidFill>
                <a:schemeClr val="accent4">
                  <a:lumMod val="50000"/>
                </a:schemeClr>
              </a:solidFill>
            </a:rPr>
            <a:t>مخاطبة الجمهور</a:t>
          </a:r>
          <a:endParaRPr lang="ar-SA" sz="2800" dirty="0">
            <a:solidFill>
              <a:schemeClr val="accent4">
                <a:lumMod val="50000"/>
              </a:schemeClr>
            </a:solidFill>
          </a:endParaRPr>
        </a:p>
      </dgm:t>
    </dgm:pt>
    <dgm:pt modelId="{765462EB-F1D2-44A1-A04C-F665E97CD3A9}" type="parTrans" cxnId="{844EC65E-6BB2-4150-8420-D9B93247F1A0}">
      <dgm:prSet/>
      <dgm:spPr/>
      <dgm:t>
        <a:bodyPr/>
        <a:lstStyle/>
        <a:p>
          <a:pPr rtl="1"/>
          <a:endParaRPr lang="ar-SA"/>
        </a:p>
      </dgm:t>
    </dgm:pt>
    <dgm:pt modelId="{AF1CD1FC-790E-42EA-B5A8-0C04A091ED74}" type="sibTrans" cxnId="{844EC65E-6BB2-4150-8420-D9B93247F1A0}">
      <dgm:prSet/>
      <dgm:spPr/>
      <dgm:t>
        <a:bodyPr/>
        <a:lstStyle/>
        <a:p>
          <a:pPr rtl="1"/>
          <a:endParaRPr lang="ar-SA"/>
        </a:p>
      </dgm:t>
    </dgm:pt>
    <dgm:pt modelId="{D882A490-0915-4D63-A384-27C65B8CFCF6}" type="pres">
      <dgm:prSet presAssocID="{5EFFE147-D717-4C58-82E7-C6330FA9E40E}" presName="CompostProcess" presStyleCnt="0">
        <dgm:presLayoutVars>
          <dgm:dir val="rev"/>
          <dgm:resizeHandles val="exact"/>
        </dgm:presLayoutVars>
      </dgm:prSet>
      <dgm:spPr/>
    </dgm:pt>
    <dgm:pt modelId="{15C9B85E-71C6-4B19-BEE1-00C15150EAA1}" type="pres">
      <dgm:prSet presAssocID="{5EFFE147-D717-4C58-82E7-C6330FA9E40E}" presName="arrow" presStyleLbl="bgShp" presStyleIdx="0" presStyleCnt="1" custScaleX="117647" custLinFactNeighborX="-1345"/>
      <dgm:spPr>
        <a:solidFill>
          <a:schemeClr val="accent3">
            <a:lumMod val="20000"/>
            <a:lumOff val="80000"/>
          </a:schemeClr>
        </a:solidFill>
      </dgm:spPr>
    </dgm:pt>
    <dgm:pt modelId="{CA019538-D879-42CD-9354-B652775A055B}" type="pres">
      <dgm:prSet presAssocID="{5EFFE147-D717-4C58-82E7-C6330FA9E40E}" presName="linearProcess" presStyleCnt="0"/>
      <dgm:spPr/>
    </dgm:pt>
    <dgm:pt modelId="{3985297E-4433-4E60-B728-2C2ED7572E52}" type="pres">
      <dgm:prSet presAssocID="{FED5E71B-3DB0-479A-96F6-4A2E6317C473}" presName="textNode" presStyleLbl="node1" presStyleIdx="0" presStyleCnt="1" custScaleX="125133" custScaleY="250000" custLinFactNeighborX="77310" custLinFactNeighborY="2331">
        <dgm:presLayoutVars>
          <dgm:bulletEnabled val="1"/>
        </dgm:presLayoutVars>
      </dgm:prSet>
      <dgm:spPr/>
    </dgm:pt>
  </dgm:ptLst>
  <dgm:cxnLst>
    <dgm:cxn modelId="{844EC65E-6BB2-4150-8420-D9B93247F1A0}" srcId="{5EFFE147-D717-4C58-82E7-C6330FA9E40E}" destId="{FED5E71B-3DB0-479A-96F6-4A2E6317C473}" srcOrd="0" destOrd="0" parTransId="{765462EB-F1D2-44A1-A04C-F665E97CD3A9}" sibTransId="{AF1CD1FC-790E-42EA-B5A8-0C04A091ED74}"/>
    <dgm:cxn modelId="{81EC0651-9E51-42E6-81DA-8C27E4661935}" type="presOf" srcId="{5EFFE147-D717-4C58-82E7-C6330FA9E40E}" destId="{D882A490-0915-4D63-A384-27C65B8CFCF6}" srcOrd="0" destOrd="0" presId="urn:microsoft.com/office/officeart/2005/8/layout/hProcess9"/>
    <dgm:cxn modelId="{A512D1FA-800C-4C66-803B-BEB38BDF572A}" type="presOf" srcId="{FED5E71B-3DB0-479A-96F6-4A2E6317C473}" destId="{3985297E-4433-4E60-B728-2C2ED7572E52}" srcOrd="0" destOrd="0" presId="urn:microsoft.com/office/officeart/2005/8/layout/hProcess9"/>
    <dgm:cxn modelId="{270B8EC1-6314-40EA-B88B-A1603797B401}" type="presParOf" srcId="{D882A490-0915-4D63-A384-27C65B8CFCF6}" destId="{15C9B85E-71C6-4B19-BEE1-00C15150EAA1}" srcOrd="0" destOrd="0" presId="urn:microsoft.com/office/officeart/2005/8/layout/hProcess9"/>
    <dgm:cxn modelId="{12D8DDED-BCA5-4E7E-894E-907D98EF859C}" type="presParOf" srcId="{D882A490-0915-4D63-A384-27C65B8CFCF6}" destId="{CA019538-D879-42CD-9354-B652775A055B}" srcOrd="1" destOrd="0" presId="urn:microsoft.com/office/officeart/2005/8/layout/hProcess9"/>
    <dgm:cxn modelId="{CBBE528D-7B3D-40FC-8E1D-B1BCE143AFCA}" type="presParOf" srcId="{CA019538-D879-42CD-9354-B652775A055B}" destId="{3985297E-4433-4E60-B728-2C2ED7572E52}" srcOrd="0" destOrd="0" presId="urn:microsoft.com/office/officeart/2005/8/layout/hProcess9"/>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5EFFE147-D717-4C58-82E7-C6330FA9E40E}"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pPr rtl="1"/>
          <a:endParaRPr lang="ar-SA"/>
        </a:p>
      </dgm:t>
    </dgm:pt>
    <dgm:pt modelId="{FED5E71B-3DB0-479A-96F6-4A2E6317C473}">
      <dgm:prSet custT="1"/>
      <dgm:spPr>
        <a:solidFill>
          <a:schemeClr val="accent2">
            <a:lumMod val="40000"/>
            <a:lumOff val="60000"/>
          </a:schemeClr>
        </a:solidFill>
        <a:ln w="3175">
          <a:solidFill>
            <a:schemeClr val="accent5">
              <a:lumMod val="75000"/>
            </a:schemeClr>
          </a:solidFill>
          <a:prstDash val="dash"/>
        </a:ln>
      </dgm:spPr>
      <dgm:t>
        <a:bodyPr vert="vert270"/>
        <a:lstStyle/>
        <a:p>
          <a:pPr rtl="1"/>
          <a:r>
            <a:rPr lang="ar-SA" sz="2800" b="1" dirty="0">
              <a:solidFill>
                <a:schemeClr val="accent4">
                  <a:lumMod val="50000"/>
                </a:schemeClr>
              </a:solidFill>
            </a:rPr>
            <a:t>مخاطبة الجمهور</a:t>
          </a:r>
          <a:endParaRPr lang="ar-SA" sz="2800" dirty="0">
            <a:solidFill>
              <a:schemeClr val="accent4">
                <a:lumMod val="50000"/>
              </a:schemeClr>
            </a:solidFill>
          </a:endParaRPr>
        </a:p>
      </dgm:t>
    </dgm:pt>
    <dgm:pt modelId="{765462EB-F1D2-44A1-A04C-F665E97CD3A9}" type="parTrans" cxnId="{844EC65E-6BB2-4150-8420-D9B93247F1A0}">
      <dgm:prSet/>
      <dgm:spPr/>
      <dgm:t>
        <a:bodyPr/>
        <a:lstStyle/>
        <a:p>
          <a:pPr rtl="1"/>
          <a:endParaRPr lang="ar-SA"/>
        </a:p>
      </dgm:t>
    </dgm:pt>
    <dgm:pt modelId="{AF1CD1FC-790E-42EA-B5A8-0C04A091ED74}" type="sibTrans" cxnId="{844EC65E-6BB2-4150-8420-D9B93247F1A0}">
      <dgm:prSet/>
      <dgm:spPr/>
      <dgm:t>
        <a:bodyPr/>
        <a:lstStyle/>
        <a:p>
          <a:pPr rtl="1"/>
          <a:endParaRPr lang="ar-SA"/>
        </a:p>
      </dgm:t>
    </dgm:pt>
    <dgm:pt modelId="{D882A490-0915-4D63-A384-27C65B8CFCF6}" type="pres">
      <dgm:prSet presAssocID="{5EFFE147-D717-4C58-82E7-C6330FA9E40E}" presName="CompostProcess" presStyleCnt="0">
        <dgm:presLayoutVars>
          <dgm:dir val="rev"/>
          <dgm:resizeHandles val="exact"/>
        </dgm:presLayoutVars>
      </dgm:prSet>
      <dgm:spPr/>
    </dgm:pt>
    <dgm:pt modelId="{15C9B85E-71C6-4B19-BEE1-00C15150EAA1}" type="pres">
      <dgm:prSet presAssocID="{5EFFE147-D717-4C58-82E7-C6330FA9E40E}" presName="arrow" presStyleLbl="bgShp" presStyleIdx="0" presStyleCnt="1" custScaleX="117647" custLinFactNeighborX="-1345"/>
      <dgm:spPr>
        <a:solidFill>
          <a:schemeClr val="accent3">
            <a:lumMod val="20000"/>
            <a:lumOff val="80000"/>
          </a:schemeClr>
        </a:solidFill>
      </dgm:spPr>
    </dgm:pt>
    <dgm:pt modelId="{CA019538-D879-42CD-9354-B652775A055B}" type="pres">
      <dgm:prSet presAssocID="{5EFFE147-D717-4C58-82E7-C6330FA9E40E}" presName="linearProcess" presStyleCnt="0"/>
      <dgm:spPr/>
    </dgm:pt>
    <dgm:pt modelId="{3985297E-4433-4E60-B728-2C2ED7572E52}" type="pres">
      <dgm:prSet presAssocID="{FED5E71B-3DB0-479A-96F6-4A2E6317C473}" presName="textNode" presStyleLbl="node1" presStyleIdx="0" presStyleCnt="1" custScaleX="125133" custScaleY="250000" custLinFactNeighborX="77310" custLinFactNeighborY="2331">
        <dgm:presLayoutVars>
          <dgm:bulletEnabled val="1"/>
        </dgm:presLayoutVars>
      </dgm:prSet>
      <dgm:spPr/>
    </dgm:pt>
  </dgm:ptLst>
  <dgm:cxnLst>
    <dgm:cxn modelId="{844EC65E-6BB2-4150-8420-D9B93247F1A0}" srcId="{5EFFE147-D717-4C58-82E7-C6330FA9E40E}" destId="{FED5E71B-3DB0-479A-96F6-4A2E6317C473}" srcOrd="0" destOrd="0" parTransId="{765462EB-F1D2-44A1-A04C-F665E97CD3A9}" sibTransId="{AF1CD1FC-790E-42EA-B5A8-0C04A091ED74}"/>
    <dgm:cxn modelId="{81EC0651-9E51-42E6-81DA-8C27E4661935}" type="presOf" srcId="{5EFFE147-D717-4C58-82E7-C6330FA9E40E}" destId="{D882A490-0915-4D63-A384-27C65B8CFCF6}" srcOrd="0" destOrd="0" presId="urn:microsoft.com/office/officeart/2005/8/layout/hProcess9"/>
    <dgm:cxn modelId="{A512D1FA-800C-4C66-803B-BEB38BDF572A}" type="presOf" srcId="{FED5E71B-3DB0-479A-96F6-4A2E6317C473}" destId="{3985297E-4433-4E60-B728-2C2ED7572E52}" srcOrd="0" destOrd="0" presId="urn:microsoft.com/office/officeart/2005/8/layout/hProcess9"/>
    <dgm:cxn modelId="{270B8EC1-6314-40EA-B88B-A1603797B401}" type="presParOf" srcId="{D882A490-0915-4D63-A384-27C65B8CFCF6}" destId="{15C9B85E-71C6-4B19-BEE1-00C15150EAA1}" srcOrd="0" destOrd="0" presId="urn:microsoft.com/office/officeart/2005/8/layout/hProcess9"/>
    <dgm:cxn modelId="{12D8DDED-BCA5-4E7E-894E-907D98EF859C}" type="presParOf" srcId="{D882A490-0915-4D63-A384-27C65B8CFCF6}" destId="{CA019538-D879-42CD-9354-B652775A055B}" srcOrd="1" destOrd="0" presId="urn:microsoft.com/office/officeart/2005/8/layout/hProcess9"/>
    <dgm:cxn modelId="{CBBE528D-7B3D-40FC-8E1D-B1BCE143AFCA}" type="presParOf" srcId="{CA019538-D879-42CD-9354-B652775A055B}" destId="{3985297E-4433-4E60-B728-2C2ED7572E52}" srcOrd="0" destOrd="0" presId="urn:microsoft.com/office/officeart/2005/8/layout/hProcess9"/>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5EFFE147-D717-4C58-82E7-C6330FA9E40E}"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pPr rtl="1"/>
          <a:endParaRPr lang="ar-SA"/>
        </a:p>
      </dgm:t>
    </dgm:pt>
    <dgm:pt modelId="{FED5E71B-3DB0-479A-96F6-4A2E6317C473}">
      <dgm:prSet custT="1"/>
      <dgm:spPr>
        <a:solidFill>
          <a:schemeClr val="accent2">
            <a:lumMod val="40000"/>
            <a:lumOff val="60000"/>
          </a:schemeClr>
        </a:solidFill>
        <a:ln w="3175">
          <a:solidFill>
            <a:schemeClr val="accent5">
              <a:lumMod val="75000"/>
            </a:schemeClr>
          </a:solidFill>
          <a:prstDash val="dash"/>
        </a:ln>
      </dgm:spPr>
      <dgm:t>
        <a:bodyPr vert="vert270"/>
        <a:lstStyle/>
        <a:p>
          <a:pPr rtl="1"/>
          <a:r>
            <a:rPr lang="ar-SA" sz="2800" b="1" dirty="0">
              <a:solidFill>
                <a:schemeClr val="accent4">
                  <a:lumMod val="50000"/>
                </a:schemeClr>
              </a:solidFill>
            </a:rPr>
            <a:t>مخاطبة الجمهور</a:t>
          </a:r>
          <a:endParaRPr lang="ar-SA" sz="2800" dirty="0">
            <a:solidFill>
              <a:schemeClr val="accent4">
                <a:lumMod val="50000"/>
              </a:schemeClr>
            </a:solidFill>
          </a:endParaRPr>
        </a:p>
      </dgm:t>
    </dgm:pt>
    <dgm:pt modelId="{765462EB-F1D2-44A1-A04C-F665E97CD3A9}" type="parTrans" cxnId="{844EC65E-6BB2-4150-8420-D9B93247F1A0}">
      <dgm:prSet/>
      <dgm:spPr/>
      <dgm:t>
        <a:bodyPr/>
        <a:lstStyle/>
        <a:p>
          <a:pPr rtl="1"/>
          <a:endParaRPr lang="ar-SA"/>
        </a:p>
      </dgm:t>
    </dgm:pt>
    <dgm:pt modelId="{AF1CD1FC-790E-42EA-B5A8-0C04A091ED74}" type="sibTrans" cxnId="{844EC65E-6BB2-4150-8420-D9B93247F1A0}">
      <dgm:prSet/>
      <dgm:spPr/>
      <dgm:t>
        <a:bodyPr/>
        <a:lstStyle/>
        <a:p>
          <a:pPr rtl="1"/>
          <a:endParaRPr lang="ar-SA"/>
        </a:p>
      </dgm:t>
    </dgm:pt>
    <dgm:pt modelId="{D882A490-0915-4D63-A384-27C65B8CFCF6}" type="pres">
      <dgm:prSet presAssocID="{5EFFE147-D717-4C58-82E7-C6330FA9E40E}" presName="CompostProcess" presStyleCnt="0">
        <dgm:presLayoutVars>
          <dgm:dir val="rev"/>
          <dgm:resizeHandles val="exact"/>
        </dgm:presLayoutVars>
      </dgm:prSet>
      <dgm:spPr/>
    </dgm:pt>
    <dgm:pt modelId="{15C9B85E-71C6-4B19-BEE1-00C15150EAA1}" type="pres">
      <dgm:prSet presAssocID="{5EFFE147-D717-4C58-82E7-C6330FA9E40E}" presName="arrow" presStyleLbl="bgShp" presStyleIdx="0" presStyleCnt="1" custScaleX="117647" custLinFactNeighborX="-1345"/>
      <dgm:spPr>
        <a:solidFill>
          <a:schemeClr val="accent3">
            <a:lumMod val="20000"/>
            <a:lumOff val="80000"/>
          </a:schemeClr>
        </a:solidFill>
      </dgm:spPr>
    </dgm:pt>
    <dgm:pt modelId="{CA019538-D879-42CD-9354-B652775A055B}" type="pres">
      <dgm:prSet presAssocID="{5EFFE147-D717-4C58-82E7-C6330FA9E40E}" presName="linearProcess" presStyleCnt="0"/>
      <dgm:spPr/>
    </dgm:pt>
    <dgm:pt modelId="{3985297E-4433-4E60-B728-2C2ED7572E52}" type="pres">
      <dgm:prSet presAssocID="{FED5E71B-3DB0-479A-96F6-4A2E6317C473}" presName="textNode" presStyleLbl="node1" presStyleIdx="0" presStyleCnt="1" custScaleX="125133" custScaleY="250000" custLinFactNeighborX="77310" custLinFactNeighborY="2331">
        <dgm:presLayoutVars>
          <dgm:bulletEnabled val="1"/>
        </dgm:presLayoutVars>
      </dgm:prSet>
      <dgm:spPr/>
    </dgm:pt>
  </dgm:ptLst>
  <dgm:cxnLst>
    <dgm:cxn modelId="{844EC65E-6BB2-4150-8420-D9B93247F1A0}" srcId="{5EFFE147-D717-4C58-82E7-C6330FA9E40E}" destId="{FED5E71B-3DB0-479A-96F6-4A2E6317C473}" srcOrd="0" destOrd="0" parTransId="{765462EB-F1D2-44A1-A04C-F665E97CD3A9}" sibTransId="{AF1CD1FC-790E-42EA-B5A8-0C04A091ED74}"/>
    <dgm:cxn modelId="{81EC0651-9E51-42E6-81DA-8C27E4661935}" type="presOf" srcId="{5EFFE147-D717-4C58-82E7-C6330FA9E40E}" destId="{D882A490-0915-4D63-A384-27C65B8CFCF6}" srcOrd="0" destOrd="0" presId="urn:microsoft.com/office/officeart/2005/8/layout/hProcess9"/>
    <dgm:cxn modelId="{A512D1FA-800C-4C66-803B-BEB38BDF572A}" type="presOf" srcId="{FED5E71B-3DB0-479A-96F6-4A2E6317C473}" destId="{3985297E-4433-4E60-B728-2C2ED7572E52}" srcOrd="0" destOrd="0" presId="urn:microsoft.com/office/officeart/2005/8/layout/hProcess9"/>
    <dgm:cxn modelId="{270B8EC1-6314-40EA-B88B-A1603797B401}" type="presParOf" srcId="{D882A490-0915-4D63-A384-27C65B8CFCF6}" destId="{15C9B85E-71C6-4B19-BEE1-00C15150EAA1}" srcOrd="0" destOrd="0" presId="urn:microsoft.com/office/officeart/2005/8/layout/hProcess9"/>
    <dgm:cxn modelId="{12D8DDED-BCA5-4E7E-894E-907D98EF859C}" type="presParOf" srcId="{D882A490-0915-4D63-A384-27C65B8CFCF6}" destId="{CA019538-D879-42CD-9354-B652775A055B}" srcOrd="1" destOrd="0" presId="urn:microsoft.com/office/officeart/2005/8/layout/hProcess9"/>
    <dgm:cxn modelId="{CBBE528D-7B3D-40FC-8E1D-B1BCE143AFCA}" type="presParOf" srcId="{CA019538-D879-42CD-9354-B652775A055B}" destId="{3985297E-4433-4E60-B728-2C2ED7572E52}" srcOrd="0" destOrd="0" presId="urn:microsoft.com/office/officeart/2005/8/layout/hProcess9"/>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25F4A4F-F505-441B-8705-62AB6D7BD71C}"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pPr rtl="1"/>
          <a:endParaRPr lang="ar-SA"/>
        </a:p>
      </dgm:t>
    </dgm:pt>
    <dgm:pt modelId="{731136F0-D476-451D-AC35-75AB0D4677D9}">
      <dgm:prSet phldrT="[نص]" custT="1"/>
      <dgm:spPr>
        <a:solidFill>
          <a:srgbClr val="ED7D31">
            <a:lumMod val="20000"/>
            <a:lumOff val="80000"/>
          </a:srgbClr>
        </a:solidFill>
        <a:ln w="12700" cap="flat" cmpd="sng" algn="ctr">
          <a:solidFill>
            <a:prstClr val="white">
              <a:hueOff val="0"/>
              <a:satOff val="0"/>
              <a:lumOff val="0"/>
              <a:alphaOff val="0"/>
            </a:prstClr>
          </a:solidFill>
          <a:prstDash val="solid"/>
          <a:miter lim="800000"/>
        </a:ln>
        <a:effectLst/>
      </dgm:spPr>
      <dgm:t>
        <a:bodyPr spcFirstLastPara="0" vert="horz" wrap="square" lIns="0" tIns="17780" rIns="35560" bIns="17780" numCol="1" spcCol="1270" anchor="ctr" anchorCtr="0"/>
        <a:lstStyle/>
        <a:p>
          <a:pPr marL="0" lvl="0" indent="0" algn="ctr" defTabSz="1244600" rtl="1">
            <a:lnSpc>
              <a:spcPct val="90000"/>
            </a:lnSpc>
            <a:spcBef>
              <a:spcPct val="0"/>
            </a:spcBef>
            <a:spcAft>
              <a:spcPct val="35000"/>
            </a:spcAft>
            <a:buNone/>
          </a:pPr>
          <a:r>
            <a:rPr lang="ar-SA" sz="2800" b="1" kern="1200" dirty="0">
              <a:solidFill>
                <a:srgbClr val="6E1623"/>
              </a:solidFill>
              <a:latin typeface="Calibri" panose="020F0502020204030204"/>
              <a:ea typeface="+mn-ea"/>
              <a:cs typeface="Arial" panose="020B0604020202020204" pitchFamily="34" charset="0"/>
            </a:rPr>
            <a:t>2</a:t>
          </a:r>
        </a:p>
      </dgm:t>
    </dgm:pt>
    <dgm:pt modelId="{8F8C17D6-06D4-4BAC-BEA8-EB51CCDC8582}" type="parTrans" cxnId="{12A14579-72BE-4872-B001-F1AA526846DA}">
      <dgm:prSet/>
      <dgm:spPr/>
      <dgm:t>
        <a:bodyPr/>
        <a:lstStyle/>
        <a:p>
          <a:pPr rtl="1"/>
          <a:endParaRPr lang="ar-SA" sz="1800" b="1"/>
        </a:p>
      </dgm:t>
    </dgm:pt>
    <dgm:pt modelId="{17674BC4-0120-4956-AE03-42802C1F01C8}" type="sibTrans" cxnId="{12A14579-72BE-4872-B001-F1AA526846DA}">
      <dgm:prSet/>
      <dgm:spPr/>
      <dgm:t>
        <a:bodyPr/>
        <a:lstStyle/>
        <a:p>
          <a:pPr rtl="1"/>
          <a:endParaRPr lang="ar-SA" sz="1800" b="1"/>
        </a:p>
      </dgm:t>
    </dgm:pt>
    <dgm:pt modelId="{97F68B71-9E1B-43C8-8E95-1674EAD48F0A}">
      <dgm:prSet phldrT="[نص]" custT="1"/>
      <dgm:spPr>
        <a:solidFill>
          <a:schemeClr val="accent3">
            <a:lumMod val="40000"/>
            <a:lumOff val="60000"/>
            <a:alpha val="90000"/>
          </a:schemeClr>
        </a:solidFill>
        <a:ln w="3175">
          <a:solidFill>
            <a:schemeClr val="accent2">
              <a:lumMod val="75000"/>
              <a:alpha val="90000"/>
            </a:schemeClr>
          </a:solidFill>
          <a:prstDash val="dash"/>
        </a:ln>
      </dgm:spPr>
      <dgm:t>
        <a:bodyPr/>
        <a:lstStyle/>
        <a:p>
          <a:pPr rtl="1"/>
          <a:r>
            <a:rPr lang="ar-SA" sz="2400" b="1" dirty="0"/>
            <a:t>قراءة الأفكار</a:t>
          </a:r>
        </a:p>
      </dgm:t>
    </dgm:pt>
    <dgm:pt modelId="{9705A8D9-6304-421D-851F-4E468F2C3893}" type="parTrans" cxnId="{4AE5870A-50BA-4FA8-9128-CD915C50E4E3}">
      <dgm:prSet/>
      <dgm:spPr/>
      <dgm:t>
        <a:bodyPr/>
        <a:lstStyle/>
        <a:p>
          <a:pPr rtl="1"/>
          <a:endParaRPr lang="ar-SA" sz="1800" b="1"/>
        </a:p>
      </dgm:t>
    </dgm:pt>
    <dgm:pt modelId="{E5BBAE49-3A85-43DD-915E-19A6275D6726}" type="sibTrans" cxnId="{4AE5870A-50BA-4FA8-9128-CD915C50E4E3}">
      <dgm:prSet/>
      <dgm:spPr/>
      <dgm:t>
        <a:bodyPr/>
        <a:lstStyle/>
        <a:p>
          <a:pPr rtl="1"/>
          <a:endParaRPr lang="ar-SA" sz="1800" b="1"/>
        </a:p>
      </dgm:t>
    </dgm:pt>
    <dgm:pt modelId="{AB84AD07-76D2-4073-9DF6-8E52E9ED7BD8}" type="pres">
      <dgm:prSet presAssocID="{125F4A4F-F505-441B-8705-62AB6D7BD71C}" presName="Name0" presStyleCnt="0">
        <dgm:presLayoutVars>
          <dgm:chPref val="3"/>
          <dgm:dir val="rev"/>
          <dgm:animLvl val="lvl"/>
          <dgm:resizeHandles/>
        </dgm:presLayoutVars>
      </dgm:prSet>
      <dgm:spPr/>
    </dgm:pt>
    <dgm:pt modelId="{A76817EF-E0F4-4970-BDF1-B71F1CA524D3}" type="pres">
      <dgm:prSet presAssocID="{731136F0-D476-451D-AC35-75AB0D4677D9}" presName="horFlow" presStyleCnt="0"/>
      <dgm:spPr/>
    </dgm:pt>
    <dgm:pt modelId="{77F30296-281C-4E41-AAC1-4F0E0926787B}" type="pres">
      <dgm:prSet presAssocID="{731136F0-D476-451D-AC35-75AB0D4677D9}" presName="bigChev" presStyleLbl="node1" presStyleIdx="0" presStyleCnt="1"/>
      <dgm:spPr>
        <a:xfrm rot="10800000">
          <a:off x="2808197" y="163"/>
          <a:ext cx="1124876" cy="449950"/>
        </a:xfrm>
        <a:prstGeom prst="chevron">
          <a:avLst/>
        </a:prstGeom>
      </dgm:spPr>
    </dgm:pt>
    <dgm:pt modelId="{A3233113-6749-485A-ACAC-EC0D85317BAF}" type="pres">
      <dgm:prSet presAssocID="{9705A8D9-6304-421D-851F-4E468F2C3893}" presName="parTrans" presStyleCnt="0"/>
      <dgm:spPr/>
    </dgm:pt>
    <dgm:pt modelId="{C2836C31-A41B-429E-BF92-9C541450CBE3}" type="pres">
      <dgm:prSet presAssocID="{97F68B71-9E1B-43C8-8E95-1674EAD48F0A}" presName="node" presStyleLbl="alignAccFollowNode1" presStyleIdx="0" presStyleCnt="1" custScaleX="247148" custLinFactX="-15187" custLinFactNeighborX="-100000">
        <dgm:presLayoutVars>
          <dgm:bulletEnabled val="1"/>
        </dgm:presLayoutVars>
      </dgm:prSet>
      <dgm:spPr>
        <a:prstGeom prst="roundRect">
          <a:avLst/>
        </a:prstGeom>
      </dgm:spPr>
    </dgm:pt>
  </dgm:ptLst>
  <dgm:cxnLst>
    <dgm:cxn modelId="{4AE5870A-50BA-4FA8-9128-CD915C50E4E3}" srcId="{731136F0-D476-451D-AC35-75AB0D4677D9}" destId="{97F68B71-9E1B-43C8-8E95-1674EAD48F0A}" srcOrd="0" destOrd="0" parTransId="{9705A8D9-6304-421D-851F-4E468F2C3893}" sibTransId="{E5BBAE49-3A85-43DD-915E-19A6275D6726}"/>
    <dgm:cxn modelId="{6C31AD29-A271-4B7B-9A52-EB68A1532640}" type="presOf" srcId="{731136F0-D476-451D-AC35-75AB0D4677D9}" destId="{77F30296-281C-4E41-AAC1-4F0E0926787B}" srcOrd="0" destOrd="0" presId="urn:microsoft.com/office/officeart/2005/8/layout/lProcess3"/>
    <dgm:cxn modelId="{EBE6EF6A-B1C0-4C8A-AD31-846797B5AFD7}" type="presOf" srcId="{97F68B71-9E1B-43C8-8E95-1674EAD48F0A}" destId="{C2836C31-A41B-429E-BF92-9C541450CBE3}" srcOrd="0" destOrd="0" presId="urn:microsoft.com/office/officeart/2005/8/layout/lProcess3"/>
    <dgm:cxn modelId="{12A14579-72BE-4872-B001-F1AA526846DA}" srcId="{125F4A4F-F505-441B-8705-62AB6D7BD71C}" destId="{731136F0-D476-451D-AC35-75AB0D4677D9}" srcOrd="0" destOrd="0" parTransId="{8F8C17D6-06D4-4BAC-BEA8-EB51CCDC8582}" sibTransId="{17674BC4-0120-4956-AE03-42802C1F01C8}"/>
    <dgm:cxn modelId="{29D5258F-0107-4788-9F64-5888BB2A2657}" type="presOf" srcId="{125F4A4F-F505-441B-8705-62AB6D7BD71C}" destId="{AB84AD07-76D2-4073-9DF6-8E52E9ED7BD8}" srcOrd="0" destOrd="0" presId="urn:microsoft.com/office/officeart/2005/8/layout/lProcess3"/>
    <dgm:cxn modelId="{F9BDFB5D-D61A-4E13-AAD8-5D6DDDB51AAD}" type="presParOf" srcId="{AB84AD07-76D2-4073-9DF6-8E52E9ED7BD8}" destId="{A76817EF-E0F4-4970-BDF1-B71F1CA524D3}" srcOrd="0" destOrd="0" presId="urn:microsoft.com/office/officeart/2005/8/layout/lProcess3"/>
    <dgm:cxn modelId="{95CA0197-8E83-48A4-9B12-CDDBF5A78D79}" type="presParOf" srcId="{A76817EF-E0F4-4970-BDF1-B71F1CA524D3}" destId="{77F30296-281C-4E41-AAC1-4F0E0926787B}" srcOrd="0" destOrd="0" presId="urn:microsoft.com/office/officeart/2005/8/layout/lProcess3"/>
    <dgm:cxn modelId="{7E0E3F3D-AC2B-41F7-8B39-C5E75B4CBCF6}" type="presParOf" srcId="{A76817EF-E0F4-4970-BDF1-B71F1CA524D3}" destId="{A3233113-6749-485A-ACAC-EC0D85317BAF}" srcOrd="1" destOrd="0" presId="urn:microsoft.com/office/officeart/2005/8/layout/lProcess3"/>
    <dgm:cxn modelId="{E176AAB6-8AD7-489D-A179-E85E857098FE}" type="presParOf" srcId="{A76817EF-E0F4-4970-BDF1-B71F1CA524D3}" destId="{C2836C31-A41B-429E-BF92-9C541450CBE3}" srcOrd="2"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25F4A4F-F505-441B-8705-62AB6D7BD71C}"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pPr rtl="1"/>
          <a:endParaRPr lang="ar-SA"/>
        </a:p>
      </dgm:t>
    </dgm:pt>
    <dgm:pt modelId="{731136F0-D476-451D-AC35-75AB0D4677D9}">
      <dgm:prSet phldrT="[نص]" custT="1"/>
      <dgm:spPr>
        <a:solidFill>
          <a:srgbClr val="ED7D31">
            <a:lumMod val="20000"/>
            <a:lumOff val="80000"/>
          </a:srgbClr>
        </a:solidFill>
        <a:ln w="12700" cap="flat" cmpd="sng" algn="ctr">
          <a:solidFill>
            <a:prstClr val="white">
              <a:hueOff val="0"/>
              <a:satOff val="0"/>
              <a:lumOff val="0"/>
              <a:alphaOff val="0"/>
            </a:prstClr>
          </a:solidFill>
          <a:prstDash val="solid"/>
          <a:miter lim="800000"/>
        </a:ln>
        <a:effectLst/>
      </dgm:spPr>
      <dgm:t>
        <a:bodyPr spcFirstLastPara="0" vert="horz" wrap="square" lIns="0" tIns="17780" rIns="35560" bIns="17780" numCol="1" spcCol="1270" anchor="ctr" anchorCtr="0"/>
        <a:lstStyle/>
        <a:p>
          <a:pPr marL="0" lvl="0" indent="0" algn="ctr" defTabSz="1244600" rtl="1">
            <a:lnSpc>
              <a:spcPct val="90000"/>
            </a:lnSpc>
            <a:spcBef>
              <a:spcPct val="0"/>
            </a:spcBef>
            <a:spcAft>
              <a:spcPct val="35000"/>
            </a:spcAft>
            <a:buNone/>
          </a:pPr>
          <a:r>
            <a:rPr lang="ar-SA" sz="2800" b="1" kern="1200" dirty="0">
              <a:solidFill>
                <a:srgbClr val="6E1623"/>
              </a:solidFill>
              <a:latin typeface="Calibri" panose="020F0502020204030204"/>
              <a:ea typeface="+mn-ea"/>
              <a:cs typeface="Arial" panose="020B0604020202020204" pitchFamily="34" charset="0"/>
            </a:rPr>
            <a:t>3</a:t>
          </a:r>
        </a:p>
      </dgm:t>
    </dgm:pt>
    <dgm:pt modelId="{8F8C17D6-06D4-4BAC-BEA8-EB51CCDC8582}" type="parTrans" cxnId="{12A14579-72BE-4872-B001-F1AA526846DA}">
      <dgm:prSet/>
      <dgm:spPr/>
      <dgm:t>
        <a:bodyPr/>
        <a:lstStyle/>
        <a:p>
          <a:pPr rtl="1"/>
          <a:endParaRPr lang="ar-SA" sz="1800" b="1"/>
        </a:p>
      </dgm:t>
    </dgm:pt>
    <dgm:pt modelId="{17674BC4-0120-4956-AE03-42802C1F01C8}" type="sibTrans" cxnId="{12A14579-72BE-4872-B001-F1AA526846DA}">
      <dgm:prSet/>
      <dgm:spPr/>
      <dgm:t>
        <a:bodyPr/>
        <a:lstStyle/>
        <a:p>
          <a:pPr rtl="1"/>
          <a:endParaRPr lang="ar-SA" sz="1800" b="1"/>
        </a:p>
      </dgm:t>
    </dgm:pt>
    <dgm:pt modelId="{97F68B71-9E1B-43C8-8E95-1674EAD48F0A}">
      <dgm:prSet phldrT="[نص]" custT="1"/>
      <dgm:spPr>
        <a:solidFill>
          <a:schemeClr val="accent3">
            <a:lumMod val="40000"/>
            <a:lumOff val="60000"/>
            <a:alpha val="90000"/>
          </a:schemeClr>
        </a:solidFill>
        <a:ln w="3175">
          <a:solidFill>
            <a:schemeClr val="accent2">
              <a:lumMod val="75000"/>
              <a:alpha val="90000"/>
            </a:schemeClr>
          </a:solidFill>
          <a:prstDash val="dash"/>
        </a:ln>
      </dgm:spPr>
      <dgm:t>
        <a:bodyPr/>
        <a:lstStyle/>
        <a:p>
          <a:pPr rtl="1"/>
          <a:r>
            <a:rPr lang="ar-SA" sz="2400" b="1" dirty="0"/>
            <a:t>عامل الإمكان و الرغبة . . وليس الضرورة</a:t>
          </a:r>
        </a:p>
      </dgm:t>
    </dgm:pt>
    <dgm:pt modelId="{9705A8D9-6304-421D-851F-4E468F2C3893}" type="parTrans" cxnId="{4AE5870A-50BA-4FA8-9128-CD915C50E4E3}">
      <dgm:prSet/>
      <dgm:spPr/>
      <dgm:t>
        <a:bodyPr/>
        <a:lstStyle/>
        <a:p>
          <a:pPr rtl="1"/>
          <a:endParaRPr lang="ar-SA" sz="1800" b="1"/>
        </a:p>
      </dgm:t>
    </dgm:pt>
    <dgm:pt modelId="{E5BBAE49-3A85-43DD-915E-19A6275D6726}" type="sibTrans" cxnId="{4AE5870A-50BA-4FA8-9128-CD915C50E4E3}">
      <dgm:prSet/>
      <dgm:spPr/>
      <dgm:t>
        <a:bodyPr/>
        <a:lstStyle/>
        <a:p>
          <a:pPr rtl="1"/>
          <a:endParaRPr lang="ar-SA" sz="1800" b="1"/>
        </a:p>
      </dgm:t>
    </dgm:pt>
    <dgm:pt modelId="{AB84AD07-76D2-4073-9DF6-8E52E9ED7BD8}" type="pres">
      <dgm:prSet presAssocID="{125F4A4F-F505-441B-8705-62AB6D7BD71C}" presName="Name0" presStyleCnt="0">
        <dgm:presLayoutVars>
          <dgm:chPref val="3"/>
          <dgm:dir val="rev"/>
          <dgm:animLvl val="lvl"/>
          <dgm:resizeHandles/>
        </dgm:presLayoutVars>
      </dgm:prSet>
      <dgm:spPr/>
    </dgm:pt>
    <dgm:pt modelId="{A76817EF-E0F4-4970-BDF1-B71F1CA524D3}" type="pres">
      <dgm:prSet presAssocID="{731136F0-D476-451D-AC35-75AB0D4677D9}" presName="horFlow" presStyleCnt="0"/>
      <dgm:spPr/>
    </dgm:pt>
    <dgm:pt modelId="{77F30296-281C-4E41-AAC1-4F0E0926787B}" type="pres">
      <dgm:prSet presAssocID="{731136F0-D476-451D-AC35-75AB0D4677D9}" presName="bigChev" presStyleLbl="node1" presStyleIdx="0" presStyleCnt="1" custLinFactX="23635" custLinFactNeighborX="100000" custLinFactNeighborY="-502"/>
      <dgm:spPr>
        <a:xfrm rot="10800000">
          <a:off x="5160328" y="0"/>
          <a:ext cx="1113552" cy="445421"/>
        </a:xfrm>
        <a:prstGeom prst="chevron">
          <a:avLst/>
        </a:prstGeom>
      </dgm:spPr>
    </dgm:pt>
    <dgm:pt modelId="{A3233113-6749-485A-ACAC-EC0D85317BAF}" type="pres">
      <dgm:prSet presAssocID="{9705A8D9-6304-421D-851F-4E468F2C3893}" presName="parTrans" presStyleCnt="0"/>
      <dgm:spPr/>
    </dgm:pt>
    <dgm:pt modelId="{C2836C31-A41B-429E-BF92-9C541450CBE3}" type="pres">
      <dgm:prSet presAssocID="{97F68B71-9E1B-43C8-8E95-1674EAD48F0A}" presName="node" presStyleLbl="alignAccFollowNode1" presStyleIdx="0" presStyleCnt="1" custScaleX="542332" custLinFactNeighborX="-69791" custLinFactNeighborY="1258">
        <dgm:presLayoutVars>
          <dgm:bulletEnabled val="1"/>
        </dgm:presLayoutVars>
      </dgm:prSet>
      <dgm:spPr>
        <a:prstGeom prst="roundRect">
          <a:avLst/>
        </a:prstGeom>
      </dgm:spPr>
    </dgm:pt>
  </dgm:ptLst>
  <dgm:cxnLst>
    <dgm:cxn modelId="{4AE5870A-50BA-4FA8-9128-CD915C50E4E3}" srcId="{731136F0-D476-451D-AC35-75AB0D4677D9}" destId="{97F68B71-9E1B-43C8-8E95-1674EAD48F0A}" srcOrd="0" destOrd="0" parTransId="{9705A8D9-6304-421D-851F-4E468F2C3893}" sibTransId="{E5BBAE49-3A85-43DD-915E-19A6275D6726}"/>
    <dgm:cxn modelId="{55B0AA1F-EB72-4575-A1A3-B46BAAC42D52}" type="presOf" srcId="{97F68B71-9E1B-43C8-8E95-1674EAD48F0A}" destId="{C2836C31-A41B-429E-BF92-9C541450CBE3}" srcOrd="0" destOrd="0" presId="urn:microsoft.com/office/officeart/2005/8/layout/lProcess3"/>
    <dgm:cxn modelId="{B4FB3F2D-B894-4338-85CB-8ED367AA0951}" type="presOf" srcId="{125F4A4F-F505-441B-8705-62AB6D7BD71C}" destId="{AB84AD07-76D2-4073-9DF6-8E52E9ED7BD8}" srcOrd="0" destOrd="0" presId="urn:microsoft.com/office/officeart/2005/8/layout/lProcess3"/>
    <dgm:cxn modelId="{12A14579-72BE-4872-B001-F1AA526846DA}" srcId="{125F4A4F-F505-441B-8705-62AB6D7BD71C}" destId="{731136F0-D476-451D-AC35-75AB0D4677D9}" srcOrd="0" destOrd="0" parTransId="{8F8C17D6-06D4-4BAC-BEA8-EB51CCDC8582}" sibTransId="{17674BC4-0120-4956-AE03-42802C1F01C8}"/>
    <dgm:cxn modelId="{6EE191B9-8D1E-42D7-BBC0-5F88911AF4F0}" type="presOf" srcId="{731136F0-D476-451D-AC35-75AB0D4677D9}" destId="{77F30296-281C-4E41-AAC1-4F0E0926787B}" srcOrd="0" destOrd="0" presId="urn:microsoft.com/office/officeart/2005/8/layout/lProcess3"/>
    <dgm:cxn modelId="{F975002E-E719-49FA-81FE-57EF8804A565}" type="presParOf" srcId="{AB84AD07-76D2-4073-9DF6-8E52E9ED7BD8}" destId="{A76817EF-E0F4-4970-BDF1-B71F1CA524D3}" srcOrd="0" destOrd="0" presId="urn:microsoft.com/office/officeart/2005/8/layout/lProcess3"/>
    <dgm:cxn modelId="{70141EB9-36B8-45DB-9A02-EAB483D1C8EC}" type="presParOf" srcId="{A76817EF-E0F4-4970-BDF1-B71F1CA524D3}" destId="{77F30296-281C-4E41-AAC1-4F0E0926787B}" srcOrd="0" destOrd="0" presId="urn:microsoft.com/office/officeart/2005/8/layout/lProcess3"/>
    <dgm:cxn modelId="{604AEACC-AE13-4226-AFF9-F3C6DE56D1AF}" type="presParOf" srcId="{A76817EF-E0F4-4970-BDF1-B71F1CA524D3}" destId="{A3233113-6749-485A-ACAC-EC0D85317BAF}" srcOrd="1" destOrd="0" presId="urn:microsoft.com/office/officeart/2005/8/layout/lProcess3"/>
    <dgm:cxn modelId="{B42E5EC8-20C8-40F5-808E-C1B6CDA2A477}" type="presParOf" srcId="{A76817EF-E0F4-4970-BDF1-B71F1CA524D3}" destId="{C2836C31-A41B-429E-BF92-9C541450CBE3}" srcOrd="2"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25F4A4F-F505-441B-8705-62AB6D7BD71C}"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pPr rtl="1"/>
          <a:endParaRPr lang="ar-SA"/>
        </a:p>
      </dgm:t>
    </dgm:pt>
    <dgm:pt modelId="{731136F0-D476-451D-AC35-75AB0D4677D9}">
      <dgm:prSet phldrT="[نص]" custT="1"/>
      <dgm:spPr>
        <a:solidFill>
          <a:srgbClr val="ED7D31">
            <a:lumMod val="20000"/>
            <a:lumOff val="80000"/>
          </a:srgbClr>
        </a:solidFill>
        <a:ln w="12700" cap="flat" cmpd="sng" algn="ctr">
          <a:solidFill>
            <a:prstClr val="white">
              <a:hueOff val="0"/>
              <a:satOff val="0"/>
              <a:lumOff val="0"/>
              <a:alphaOff val="0"/>
            </a:prstClr>
          </a:solidFill>
          <a:prstDash val="solid"/>
          <a:miter lim="800000"/>
        </a:ln>
        <a:effectLst/>
      </dgm:spPr>
      <dgm:t>
        <a:bodyPr spcFirstLastPara="0" vert="horz" wrap="square" lIns="0" tIns="17780" rIns="35560" bIns="17780" numCol="1" spcCol="1270" anchor="ctr" anchorCtr="0"/>
        <a:lstStyle/>
        <a:p>
          <a:pPr marL="0" lvl="0" indent="0" algn="ctr" defTabSz="1244600" rtl="1">
            <a:lnSpc>
              <a:spcPct val="90000"/>
            </a:lnSpc>
            <a:spcBef>
              <a:spcPct val="0"/>
            </a:spcBef>
            <a:spcAft>
              <a:spcPct val="35000"/>
            </a:spcAft>
            <a:buNone/>
          </a:pPr>
          <a:r>
            <a:rPr lang="ar-SA" sz="2800" b="1" kern="1200" dirty="0">
              <a:solidFill>
                <a:srgbClr val="6E1623"/>
              </a:solidFill>
              <a:latin typeface="Calibri" panose="020F0502020204030204"/>
              <a:ea typeface="+mn-ea"/>
              <a:cs typeface="Arial" panose="020B0604020202020204" pitchFamily="34" charset="0"/>
            </a:rPr>
            <a:t>4</a:t>
          </a:r>
        </a:p>
      </dgm:t>
    </dgm:pt>
    <dgm:pt modelId="{8F8C17D6-06D4-4BAC-BEA8-EB51CCDC8582}" type="parTrans" cxnId="{12A14579-72BE-4872-B001-F1AA526846DA}">
      <dgm:prSet/>
      <dgm:spPr/>
      <dgm:t>
        <a:bodyPr/>
        <a:lstStyle/>
        <a:p>
          <a:pPr rtl="1"/>
          <a:endParaRPr lang="ar-SA" sz="1800" b="1"/>
        </a:p>
      </dgm:t>
    </dgm:pt>
    <dgm:pt modelId="{17674BC4-0120-4956-AE03-42802C1F01C8}" type="sibTrans" cxnId="{12A14579-72BE-4872-B001-F1AA526846DA}">
      <dgm:prSet/>
      <dgm:spPr/>
      <dgm:t>
        <a:bodyPr/>
        <a:lstStyle/>
        <a:p>
          <a:pPr rtl="1"/>
          <a:endParaRPr lang="ar-SA" sz="1800" b="1"/>
        </a:p>
      </dgm:t>
    </dgm:pt>
    <dgm:pt modelId="{97F68B71-9E1B-43C8-8E95-1674EAD48F0A}">
      <dgm:prSet phldrT="[نص]" custT="1"/>
      <dgm:spPr>
        <a:solidFill>
          <a:schemeClr val="accent3">
            <a:lumMod val="40000"/>
            <a:lumOff val="60000"/>
            <a:alpha val="90000"/>
          </a:schemeClr>
        </a:solidFill>
        <a:ln w="3175">
          <a:solidFill>
            <a:schemeClr val="accent2">
              <a:lumMod val="75000"/>
              <a:alpha val="90000"/>
            </a:schemeClr>
          </a:solidFill>
          <a:prstDash val="dash"/>
        </a:ln>
      </dgm:spPr>
      <dgm:t>
        <a:bodyPr/>
        <a:lstStyle/>
        <a:p>
          <a:pPr rtl="1"/>
          <a:r>
            <a:rPr lang="ar-SA" sz="2400" b="1" dirty="0"/>
            <a:t>الربط البسيط</a:t>
          </a:r>
        </a:p>
      </dgm:t>
    </dgm:pt>
    <dgm:pt modelId="{9705A8D9-6304-421D-851F-4E468F2C3893}" type="parTrans" cxnId="{4AE5870A-50BA-4FA8-9128-CD915C50E4E3}">
      <dgm:prSet/>
      <dgm:spPr/>
      <dgm:t>
        <a:bodyPr/>
        <a:lstStyle/>
        <a:p>
          <a:pPr rtl="1"/>
          <a:endParaRPr lang="ar-SA" sz="1800" b="1"/>
        </a:p>
      </dgm:t>
    </dgm:pt>
    <dgm:pt modelId="{E5BBAE49-3A85-43DD-915E-19A6275D6726}" type="sibTrans" cxnId="{4AE5870A-50BA-4FA8-9128-CD915C50E4E3}">
      <dgm:prSet/>
      <dgm:spPr/>
      <dgm:t>
        <a:bodyPr/>
        <a:lstStyle/>
        <a:p>
          <a:pPr rtl="1"/>
          <a:endParaRPr lang="ar-SA" sz="1800" b="1"/>
        </a:p>
      </dgm:t>
    </dgm:pt>
    <dgm:pt modelId="{AB84AD07-76D2-4073-9DF6-8E52E9ED7BD8}" type="pres">
      <dgm:prSet presAssocID="{125F4A4F-F505-441B-8705-62AB6D7BD71C}" presName="Name0" presStyleCnt="0">
        <dgm:presLayoutVars>
          <dgm:chPref val="3"/>
          <dgm:dir val="rev"/>
          <dgm:animLvl val="lvl"/>
          <dgm:resizeHandles/>
        </dgm:presLayoutVars>
      </dgm:prSet>
      <dgm:spPr/>
    </dgm:pt>
    <dgm:pt modelId="{A76817EF-E0F4-4970-BDF1-B71F1CA524D3}" type="pres">
      <dgm:prSet presAssocID="{731136F0-D476-451D-AC35-75AB0D4677D9}" presName="horFlow" presStyleCnt="0"/>
      <dgm:spPr/>
    </dgm:pt>
    <dgm:pt modelId="{77F30296-281C-4E41-AAC1-4F0E0926787B}" type="pres">
      <dgm:prSet presAssocID="{731136F0-D476-451D-AC35-75AB0D4677D9}" presName="bigChev" presStyleLbl="node1" presStyleIdx="0" presStyleCnt="1"/>
      <dgm:spPr>
        <a:xfrm rot="10800000">
          <a:off x="2808197" y="163"/>
          <a:ext cx="1124876" cy="449950"/>
        </a:xfrm>
        <a:prstGeom prst="chevron">
          <a:avLst/>
        </a:prstGeom>
      </dgm:spPr>
    </dgm:pt>
    <dgm:pt modelId="{A3233113-6749-485A-ACAC-EC0D85317BAF}" type="pres">
      <dgm:prSet presAssocID="{9705A8D9-6304-421D-851F-4E468F2C3893}" presName="parTrans" presStyleCnt="0"/>
      <dgm:spPr/>
    </dgm:pt>
    <dgm:pt modelId="{C2836C31-A41B-429E-BF92-9C541450CBE3}" type="pres">
      <dgm:prSet presAssocID="{97F68B71-9E1B-43C8-8E95-1674EAD48F0A}" presName="node" presStyleLbl="alignAccFollowNode1" presStyleIdx="0" presStyleCnt="1" custScaleX="247148" custLinFactX="-15187" custLinFactNeighborX="-100000">
        <dgm:presLayoutVars>
          <dgm:bulletEnabled val="1"/>
        </dgm:presLayoutVars>
      </dgm:prSet>
      <dgm:spPr>
        <a:prstGeom prst="roundRect">
          <a:avLst/>
        </a:prstGeom>
      </dgm:spPr>
    </dgm:pt>
  </dgm:ptLst>
  <dgm:cxnLst>
    <dgm:cxn modelId="{0058BC09-D5AA-4D4D-826F-C4992623979A}" type="presOf" srcId="{125F4A4F-F505-441B-8705-62AB6D7BD71C}" destId="{AB84AD07-76D2-4073-9DF6-8E52E9ED7BD8}" srcOrd="0" destOrd="0" presId="urn:microsoft.com/office/officeart/2005/8/layout/lProcess3"/>
    <dgm:cxn modelId="{4AE5870A-50BA-4FA8-9128-CD915C50E4E3}" srcId="{731136F0-D476-451D-AC35-75AB0D4677D9}" destId="{97F68B71-9E1B-43C8-8E95-1674EAD48F0A}" srcOrd="0" destOrd="0" parTransId="{9705A8D9-6304-421D-851F-4E468F2C3893}" sibTransId="{E5BBAE49-3A85-43DD-915E-19A6275D6726}"/>
    <dgm:cxn modelId="{90670F79-430C-4C70-B230-88D3B7F583DD}" type="presOf" srcId="{97F68B71-9E1B-43C8-8E95-1674EAD48F0A}" destId="{C2836C31-A41B-429E-BF92-9C541450CBE3}" srcOrd="0" destOrd="0" presId="urn:microsoft.com/office/officeart/2005/8/layout/lProcess3"/>
    <dgm:cxn modelId="{12A14579-72BE-4872-B001-F1AA526846DA}" srcId="{125F4A4F-F505-441B-8705-62AB6D7BD71C}" destId="{731136F0-D476-451D-AC35-75AB0D4677D9}" srcOrd="0" destOrd="0" parTransId="{8F8C17D6-06D4-4BAC-BEA8-EB51CCDC8582}" sibTransId="{17674BC4-0120-4956-AE03-42802C1F01C8}"/>
    <dgm:cxn modelId="{3C12F6DD-E0BF-4764-9102-9442E99149F5}" type="presOf" srcId="{731136F0-D476-451D-AC35-75AB0D4677D9}" destId="{77F30296-281C-4E41-AAC1-4F0E0926787B}" srcOrd="0" destOrd="0" presId="urn:microsoft.com/office/officeart/2005/8/layout/lProcess3"/>
    <dgm:cxn modelId="{FDBB3436-E7E6-4ED4-BBE2-9D3E30583A5C}" type="presParOf" srcId="{AB84AD07-76D2-4073-9DF6-8E52E9ED7BD8}" destId="{A76817EF-E0F4-4970-BDF1-B71F1CA524D3}" srcOrd="0" destOrd="0" presId="urn:microsoft.com/office/officeart/2005/8/layout/lProcess3"/>
    <dgm:cxn modelId="{45BA1879-0B40-4FED-961A-5DB5E165A0EB}" type="presParOf" srcId="{A76817EF-E0F4-4970-BDF1-B71F1CA524D3}" destId="{77F30296-281C-4E41-AAC1-4F0E0926787B}" srcOrd="0" destOrd="0" presId="urn:microsoft.com/office/officeart/2005/8/layout/lProcess3"/>
    <dgm:cxn modelId="{0891C634-90CE-448D-9CA2-5AE3D9CF3714}" type="presParOf" srcId="{A76817EF-E0F4-4970-BDF1-B71F1CA524D3}" destId="{A3233113-6749-485A-ACAC-EC0D85317BAF}" srcOrd="1" destOrd="0" presId="urn:microsoft.com/office/officeart/2005/8/layout/lProcess3"/>
    <dgm:cxn modelId="{56637E24-BEFB-4613-B60E-57EAAF016415}" type="presParOf" srcId="{A76817EF-E0F4-4970-BDF1-B71F1CA524D3}" destId="{C2836C31-A41B-429E-BF92-9C541450CBE3}" srcOrd="2"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25F4A4F-F505-441B-8705-62AB6D7BD71C}"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pPr rtl="1"/>
          <a:endParaRPr lang="ar-SA"/>
        </a:p>
      </dgm:t>
    </dgm:pt>
    <dgm:pt modelId="{731136F0-D476-451D-AC35-75AB0D4677D9}">
      <dgm:prSet phldrT="[نص]" custT="1"/>
      <dgm:spPr>
        <a:solidFill>
          <a:schemeClr val="accent2">
            <a:lumMod val="20000"/>
            <a:lumOff val="80000"/>
          </a:schemeClr>
        </a:solidFill>
      </dgm:spPr>
      <dgm:t>
        <a:bodyPr/>
        <a:lstStyle/>
        <a:p>
          <a:pPr rtl="1"/>
          <a:r>
            <a:rPr lang="ar-SA" sz="2800" b="1" dirty="0">
              <a:solidFill>
                <a:srgbClr val="6E1623"/>
              </a:solidFill>
            </a:rPr>
            <a:t>5</a:t>
          </a:r>
        </a:p>
      </dgm:t>
    </dgm:pt>
    <dgm:pt modelId="{8F8C17D6-06D4-4BAC-BEA8-EB51CCDC8582}" type="parTrans" cxnId="{12A14579-72BE-4872-B001-F1AA526846DA}">
      <dgm:prSet/>
      <dgm:spPr/>
      <dgm:t>
        <a:bodyPr/>
        <a:lstStyle/>
        <a:p>
          <a:pPr rtl="1"/>
          <a:endParaRPr lang="ar-SA" sz="1800" b="1"/>
        </a:p>
      </dgm:t>
    </dgm:pt>
    <dgm:pt modelId="{17674BC4-0120-4956-AE03-42802C1F01C8}" type="sibTrans" cxnId="{12A14579-72BE-4872-B001-F1AA526846DA}">
      <dgm:prSet/>
      <dgm:spPr/>
      <dgm:t>
        <a:bodyPr/>
        <a:lstStyle/>
        <a:p>
          <a:pPr rtl="1"/>
          <a:endParaRPr lang="ar-SA" sz="1800" b="1"/>
        </a:p>
      </dgm:t>
    </dgm:pt>
    <dgm:pt modelId="{97F68B71-9E1B-43C8-8E95-1674EAD48F0A}">
      <dgm:prSet phldrT="[نص]" custT="1"/>
      <dgm:spPr>
        <a:solidFill>
          <a:schemeClr val="accent3">
            <a:lumMod val="40000"/>
            <a:lumOff val="60000"/>
            <a:alpha val="90000"/>
          </a:schemeClr>
        </a:solidFill>
        <a:ln w="3175">
          <a:solidFill>
            <a:schemeClr val="accent2">
              <a:lumMod val="75000"/>
              <a:alpha val="90000"/>
            </a:schemeClr>
          </a:solidFill>
          <a:prstDash val="dash"/>
        </a:ln>
      </dgm:spPr>
      <dgm:t>
        <a:bodyPr/>
        <a:lstStyle/>
        <a:p>
          <a:pPr rtl="1"/>
          <a:r>
            <a:rPr lang="ar-SA" sz="2400" b="1" dirty="0"/>
            <a:t>الربط الضمني (شبه المباشر)</a:t>
          </a:r>
        </a:p>
      </dgm:t>
    </dgm:pt>
    <dgm:pt modelId="{9705A8D9-6304-421D-851F-4E468F2C3893}" type="parTrans" cxnId="{4AE5870A-50BA-4FA8-9128-CD915C50E4E3}">
      <dgm:prSet/>
      <dgm:spPr/>
      <dgm:t>
        <a:bodyPr/>
        <a:lstStyle/>
        <a:p>
          <a:pPr rtl="1"/>
          <a:endParaRPr lang="ar-SA" sz="1800" b="1"/>
        </a:p>
      </dgm:t>
    </dgm:pt>
    <dgm:pt modelId="{E5BBAE49-3A85-43DD-915E-19A6275D6726}" type="sibTrans" cxnId="{4AE5870A-50BA-4FA8-9128-CD915C50E4E3}">
      <dgm:prSet/>
      <dgm:spPr/>
      <dgm:t>
        <a:bodyPr/>
        <a:lstStyle/>
        <a:p>
          <a:pPr rtl="1"/>
          <a:endParaRPr lang="ar-SA" sz="1800" b="1"/>
        </a:p>
      </dgm:t>
    </dgm:pt>
    <dgm:pt modelId="{AB84AD07-76D2-4073-9DF6-8E52E9ED7BD8}" type="pres">
      <dgm:prSet presAssocID="{125F4A4F-F505-441B-8705-62AB6D7BD71C}" presName="Name0" presStyleCnt="0">
        <dgm:presLayoutVars>
          <dgm:chPref val="3"/>
          <dgm:dir val="rev"/>
          <dgm:animLvl val="lvl"/>
          <dgm:resizeHandles/>
        </dgm:presLayoutVars>
      </dgm:prSet>
      <dgm:spPr/>
    </dgm:pt>
    <dgm:pt modelId="{A76817EF-E0F4-4970-BDF1-B71F1CA524D3}" type="pres">
      <dgm:prSet presAssocID="{731136F0-D476-451D-AC35-75AB0D4677D9}" presName="horFlow" presStyleCnt="0"/>
      <dgm:spPr/>
    </dgm:pt>
    <dgm:pt modelId="{77F30296-281C-4E41-AAC1-4F0E0926787B}" type="pres">
      <dgm:prSet presAssocID="{731136F0-D476-451D-AC35-75AB0D4677D9}" presName="bigChev" presStyleLbl="node1" presStyleIdx="0" presStyleCnt="1"/>
      <dgm:spPr/>
    </dgm:pt>
    <dgm:pt modelId="{A3233113-6749-485A-ACAC-EC0D85317BAF}" type="pres">
      <dgm:prSet presAssocID="{9705A8D9-6304-421D-851F-4E468F2C3893}" presName="parTrans" presStyleCnt="0"/>
      <dgm:spPr/>
    </dgm:pt>
    <dgm:pt modelId="{C2836C31-A41B-429E-BF92-9C541450CBE3}" type="pres">
      <dgm:prSet presAssocID="{97F68B71-9E1B-43C8-8E95-1674EAD48F0A}" presName="node" presStyleLbl="alignAccFollowNode1" presStyleIdx="0" presStyleCnt="1" custScaleX="325716" custLinFactX="-66818" custLinFactNeighborX="-100000" custLinFactNeighborY="2436">
        <dgm:presLayoutVars>
          <dgm:bulletEnabled val="1"/>
        </dgm:presLayoutVars>
      </dgm:prSet>
      <dgm:spPr>
        <a:prstGeom prst="roundRect">
          <a:avLst/>
        </a:prstGeom>
      </dgm:spPr>
    </dgm:pt>
  </dgm:ptLst>
  <dgm:cxnLst>
    <dgm:cxn modelId="{4AE5870A-50BA-4FA8-9128-CD915C50E4E3}" srcId="{731136F0-D476-451D-AC35-75AB0D4677D9}" destId="{97F68B71-9E1B-43C8-8E95-1674EAD48F0A}" srcOrd="0" destOrd="0" parTransId="{9705A8D9-6304-421D-851F-4E468F2C3893}" sibTransId="{E5BBAE49-3A85-43DD-915E-19A6275D6726}"/>
    <dgm:cxn modelId="{76624B38-0EEB-40CE-9D9F-6965F6270195}" type="presOf" srcId="{731136F0-D476-451D-AC35-75AB0D4677D9}" destId="{77F30296-281C-4E41-AAC1-4F0E0926787B}" srcOrd="0" destOrd="0" presId="urn:microsoft.com/office/officeart/2005/8/layout/lProcess3"/>
    <dgm:cxn modelId="{12A14579-72BE-4872-B001-F1AA526846DA}" srcId="{125F4A4F-F505-441B-8705-62AB6D7BD71C}" destId="{731136F0-D476-451D-AC35-75AB0D4677D9}" srcOrd="0" destOrd="0" parTransId="{8F8C17D6-06D4-4BAC-BEA8-EB51CCDC8582}" sibTransId="{17674BC4-0120-4956-AE03-42802C1F01C8}"/>
    <dgm:cxn modelId="{9DCFE599-E22E-4586-B5DD-2118787D2631}" type="presOf" srcId="{97F68B71-9E1B-43C8-8E95-1674EAD48F0A}" destId="{C2836C31-A41B-429E-BF92-9C541450CBE3}" srcOrd="0" destOrd="0" presId="urn:microsoft.com/office/officeart/2005/8/layout/lProcess3"/>
    <dgm:cxn modelId="{2BFE0CB1-0CEF-4B88-B0F5-2ED7B0EF421F}" type="presOf" srcId="{125F4A4F-F505-441B-8705-62AB6D7BD71C}" destId="{AB84AD07-76D2-4073-9DF6-8E52E9ED7BD8}" srcOrd="0" destOrd="0" presId="urn:microsoft.com/office/officeart/2005/8/layout/lProcess3"/>
    <dgm:cxn modelId="{6A60BDB0-2198-44EB-87A6-695838287974}" type="presParOf" srcId="{AB84AD07-76D2-4073-9DF6-8E52E9ED7BD8}" destId="{A76817EF-E0F4-4970-BDF1-B71F1CA524D3}" srcOrd="0" destOrd="0" presId="urn:microsoft.com/office/officeart/2005/8/layout/lProcess3"/>
    <dgm:cxn modelId="{E612DAB9-8C2E-4CE2-912F-01875B846EE6}" type="presParOf" srcId="{A76817EF-E0F4-4970-BDF1-B71F1CA524D3}" destId="{77F30296-281C-4E41-AAC1-4F0E0926787B}" srcOrd="0" destOrd="0" presId="urn:microsoft.com/office/officeart/2005/8/layout/lProcess3"/>
    <dgm:cxn modelId="{B3EED38F-89DC-4BC5-A4B3-7E985DFED920}" type="presParOf" srcId="{A76817EF-E0F4-4970-BDF1-B71F1CA524D3}" destId="{A3233113-6749-485A-ACAC-EC0D85317BAF}" srcOrd="1" destOrd="0" presId="urn:microsoft.com/office/officeart/2005/8/layout/lProcess3"/>
    <dgm:cxn modelId="{39B97967-79A9-4408-9738-3C55D1FF3E76}" type="presParOf" srcId="{A76817EF-E0F4-4970-BDF1-B71F1CA524D3}" destId="{C2836C31-A41B-429E-BF92-9C541450CBE3}" srcOrd="2"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25F4A4F-F505-441B-8705-62AB6D7BD71C}"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pPr rtl="1"/>
          <a:endParaRPr lang="ar-SA"/>
        </a:p>
      </dgm:t>
    </dgm:pt>
    <dgm:pt modelId="{731136F0-D476-451D-AC35-75AB0D4677D9}">
      <dgm:prSet phldrT="[نص]" custT="1"/>
      <dgm:spPr>
        <a:solidFill>
          <a:schemeClr val="accent2">
            <a:lumMod val="20000"/>
            <a:lumOff val="80000"/>
          </a:schemeClr>
        </a:solidFill>
      </dgm:spPr>
      <dgm:t>
        <a:bodyPr/>
        <a:lstStyle/>
        <a:p>
          <a:pPr rtl="1"/>
          <a:r>
            <a:rPr lang="ar-SA" sz="2800" b="1" dirty="0">
              <a:solidFill>
                <a:srgbClr val="6E1623"/>
              </a:solidFill>
            </a:rPr>
            <a:t>6</a:t>
          </a:r>
        </a:p>
      </dgm:t>
    </dgm:pt>
    <dgm:pt modelId="{8F8C17D6-06D4-4BAC-BEA8-EB51CCDC8582}" type="parTrans" cxnId="{12A14579-72BE-4872-B001-F1AA526846DA}">
      <dgm:prSet/>
      <dgm:spPr/>
      <dgm:t>
        <a:bodyPr/>
        <a:lstStyle/>
        <a:p>
          <a:pPr rtl="1"/>
          <a:endParaRPr lang="ar-SA" sz="1800" b="1"/>
        </a:p>
      </dgm:t>
    </dgm:pt>
    <dgm:pt modelId="{17674BC4-0120-4956-AE03-42802C1F01C8}" type="sibTrans" cxnId="{12A14579-72BE-4872-B001-F1AA526846DA}">
      <dgm:prSet/>
      <dgm:spPr/>
      <dgm:t>
        <a:bodyPr/>
        <a:lstStyle/>
        <a:p>
          <a:pPr rtl="1"/>
          <a:endParaRPr lang="ar-SA" sz="1800" b="1"/>
        </a:p>
      </dgm:t>
    </dgm:pt>
    <dgm:pt modelId="{97F68B71-9E1B-43C8-8E95-1674EAD48F0A}">
      <dgm:prSet phldrT="[نص]" custT="1"/>
      <dgm:spPr>
        <a:solidFill>
          <a:schemeClr val="accent3">
            <a:lumMod val="40000"/>
            <a:lumOff val="60000"/>
            <a:alpha val="90000"/>
          </a:schemeClr>
        </a:solidFill>
        <a:ln w="3175">
          <a:solidFill>
            <a:schemeClr val="accent2">
              <a:lumMod val="75000"/>
              <a:alpha val="90000"/>
            </a:schemeClr>
          </a:solidFill>
          <a:prstDash val="dash"/>
        </a:ln>
      </dgm:spPr>
      <dgm:t>
        <a:bodyPr/>
        <a:lstStyle/>
        <a:p>
          <a:pPr rtl="1"/>
          <a:r>
            <a:rPr lang="ar-SA" sz="2400" b="1" dirty="0"/>
            <a:t>مجاراة الخبرة الحالية (وصف السلوك الخارجي)</a:t>
          </a:r>
        </a:p>
      </dgm:t>
    </dgm:pt>
    <dgm:pt modelId="{9705A8D9-6304-421D-851F-4E468F2C3893}" type="parTrans" cxnId="{4AE5870A-50BA-4FA8-9128-CD915C50E4E3}">
      <dgm:prSet/>
      <dgm:spPr/>
      <dgm:t>
        <a:bodyPr/>
        <a:lstStyle/>
        <a:p>
          <a:pPr rtl="1"/>
          <a:endParaRPr lang="ar-SA" sz="1800" b="1"/>
        </a:p>
      </dgm:t>
    </dgm:pt>
    <dgm:pt modelId="{E5BBAE49-3A85-43DD-915E-19A6275D6726}" type="sibTrans" cxnId="{4AE5870A-50BA-4FA8-9128-CD915C50E4E3}">
      <dgm:prSet/>
      <dgm:spPr/>
      <dgm:t>
        <a:bodyPr/>
        <a:lstStyle/>
        <a:p>
          <a:pPr rtl="1"/>
          <a:endParaRPr lang="ar-SA" sz="1800" b="1"/>
        </a:p>
      </dgm:t>
    </dgm:pt>
    <dgm:pt modelId="{AB84AD07-76D2-4073-9DF6-8E52E9ED7BD8}" type="pres">
      <dgm:prSet presAssocID="{125F4A4F-F505-441B-8705-62AB6D7BD71C}" presName="Name0" presStyleCnt="0">
        <dgm:presLayoutVars>
          <dgm:chPref val="3"/>
          <dgm:dir val="rev"/>
          <dgm:animLvl val="lvl"/>
          <dgm:resizeHandles/>
        </dgm:presLayoutVars>
      </dgm:prSet>
      <dgm:spPr/>
    </dgm:pt>
    <dgm:pt modelId="{A76817EF-E0F4-4970-BDF1-B71F1CA524D3}" type="pres">
      <dgm:prSet presAssocID="{731136F0-D476-451D-AC35-75AB0D4677D9}" presName="horFlow" presStyleCnt="0"/>
      <dgm:spPr/>
    </dgm:pt>
    <dgm:pt modelId="{77F30296-281C-4E41-AAC1-4F0E0926787B}" type="pres">
      <dgm:prSet presAssocID="{731136F0-D476-451D-AC35-75AB0D4677D9}" presName="bigChev" presStyleLbl="node1" presStyleIdx="0" presStyleCnt="1"/>
      <dgm:spPr/>
    </dgm:pt>
    <dgm:pt modelId="{A3233113-6749-485A-ACAC-EC0D85317BAF}" type="pres">
      <dgm:prSet presAssocID="{9705A8D9-6304-421D-851F-4E468F2C3893}" presName="parTrans" presStyleCnt="0"/>
      <dgm:spPr/>
    </dgm:pt>
    <dgm:pt modelId="{C2836C31-A41B-429E-BF92-9C541450CBE3}" type="pres">
      <dgm:prSet presAssocID="{97F68B71-9E1B-43C8-8E95-1674EAD48F0A}" presName="node" presStyleLbl="alignAccFollowNode1" presStyleIdx="0" presStyleCnt="1" custScaleX="557519" custLinFactX="-15187" custLinFactNeighborX="-100000">
        <dgm:presLayoutVars>
          <dgm:bulletEnabled val="1"/>
        </dgm:presLayoutVars>
      </dgm:prSet>
      <dgm:spPr>
        <a:prstGeom prst="roundRect">
          <a:avLst/>
        </a:prstGeom>
      </dgm:spPr>
    </dgm:pt>
  </dgm:ptLst>
  <dgm:cxnLst>
    <dgm:cxn modelId="{4AE5870A-50BA-4FA8-9128-CD915C50E4E3}" srcId="{731136F0-D476-451D-AC35-75AB0D4677D9}" destId="{97F68B71-9E1B-43C8-8E95-1674EAD48F0A}" srcOrd="0" destOrd="0" parTransId="{9705A8D9-6304-421D-851F-4E468F2C3893}" sibTransId="{E5BBAE49-3A85-43DD-915E-19A6275D6726}"/>
    <dgm:cxn modelId="{12A14579-72BE-4872-B001-F1AA526846DA}" srcId="{125F4A4F-F505-441B-8705-62AB6D7BD71C}" destId="{731136F0-D476-451D-AC35-75AB0D4677D9}" srcOrd="0" destOrd="0" parTransId="{8F8C17D6-06D4-4BAC-BEA8-EB51CCDC8582}" sibTransId="{17674BC4-0120-4956-AE03-42802C1F01C8}"/>
    <dgm:cxn modelId="{EFDE95A3-B1B0-470D-A606-152809A64126}" type="presOf" srcId="{125F4A4F-F505-441B-8705-62AB6D7BD71C}" destId="{AB84AD07-76D2-4073-9DF6-8E52E9ED7BD8}" srcOrd="0" destOrd="0" presId="urn:microsoft.com/office/officeart/2005/8/layout/lProcess3"/>
    <dgm:cxn modelId="{38C0FED8-645C-4E87-BD00-9207205E2154}" type="presOf" srcId="{97F68B71-9E1B-43C8-8E95-1674EAD48F0A}" destId="{C2836C31-A41B-429E-BF92-9C541450CBE3}" srcOrd="0" destOrd="0" presId="urn:microsoft.com/office/officeart/2005/8/layout/lProcess3"/>
    <dgm:cxn modelId="{91C435DF-85F2-4E33-BB1D-E9E2545CDB77}" type="presOf" srcId="{731136F0-D476-451D-AC35-75AB0D4677D9}" destId="{77F30296-281C-4E41-AAC1-4F0E0926787B}" srcOrd="0" destOrd="0" presId="urn:microsoft.com/office/officeart/2005/8/layout/lProcess3"/>
    <dgm:cxn modelId="{DCF82C44-AC85-4AE9-9F38-9F0C91FEE7A9}" type="presParOf" srcId="{AB84AD07-76D2-4073-9DF6-8E52E9ED7BD8}" destId="{A76817EF-E0F4-4970-BDF1-B71F1CA524D3}" srcOrd="0" destOrd="0" presId="urn:microsoft.com/office/officeart/2005/8/layout/lProcess3"/>
    <dgm:cxn modelId="{EDAA4E71-A7CB-43AE-9E8F-97B010702E1D}" type="presParOf" srcId="{A76817EF-E0F4-4970-BDF1-B71F1CA524D3}" destId="{77F30296-281C-4E41-AAC1-4F0E0926787B}" srcOrd="0" destOrd="0" presId="urn:microsoft.com/office/officeart/2005/8/layout/lProcess3"/>
    <dgm:cxn modelId="{73180800-8998-441B-B17B-B23EF6A59595}" type="presParOf" srcId="{A76817EF-E0F4-4970-BDF1-B71F1CA524D3}" destId="{A3233113-6749-485A-ACAC-EC0D85317BAF}" srcOrd="1" destOrd="0" presId="urn:microsoft.com/office/officeart/2005/8/layout/lProcess3"/>
    <dgm:cxn modelId="{A46AC3CC-0498-42C3-9454-C3C640F3A8F7}" type="presParOf" srcId="{A76817EF-E0F4-4970-BDF1-B71F1CA524D3}" destId="{C2836C31-A41B-429E-BF92-9C541450CBE3}" srcOrd="2"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125F4A4F-F505-441B-8705-62AB6D7BD71C}"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pPr rtl="1"/>
          <a:endParaRPr lang="ar-SA"/>
        </a:p>
      </dgm:t>
    </dgm:pt>
    <dgm:pt modelId="{731136F0-D476-451D-AC35-75AB0D4677D9}">
      <dgm:prSet phldrT="[نص]" custT="1"/>
      <dgm:spPr>
        <a:solidFill>
          <a:srgbClr val="ED7D31">
            <a:lumMod val="20000"/>
            <a:lumOff val="80000"/>
          </a:srgbClr>
        </a:solidFill>
        <a:ln w="12700" cap="flat" cmpd="sng" algn="ctr">
          <a:solidFill>
            <a:prstClr val="white">
              <a:hueOff val="0"/>
              <a:satOff val="0"/>
              <a:lumOff val="0"/>
              <a:alphaOff val="0"/>
            </a:prstClr>
          </a:solidFill>
          <a:prstDash val="solid"/>
          <a:miter lim="800000"/>
        </a:ln>
        <a:effectLst/>
      </dgm:spPr>
      <dgm:t>
        <a:bodyPr spcFirstLastPara="0" vert="horz" wrap="square" lIns="0" tIns="17780" rIns="35560" bIns="17780" numCol="1" spcCol="1270" anchor="ctr" anchorCtr="0"/>
        <a:lstStyle/>
        <a:p>
          <a:pPr marL="0" lvl="0" indent="0" algn="ctr" defTabSz="1244600" rtl="1">
            <a:lnSpc>
              <a:spcPct val="90000"/>
            </a:lnSpc>
            <a:spcBef>
              <a:spcPct val="0"/>
            </a:spcBef>
            <a:spcAft>
              <a:spcPct val="35000"/>
            </a:spcAft>
            <a:buNone/>
          </a:pPr>
          <a:r>
            <a:rPr lang="ar-SA" sz="2800" b="1" kern="1200" dirty="0">
              <a:solidFill>
                <a:srgbClr val="6E1623"/>
              </a:solidFill>
              <a:latin typeface="Calibri" panose="020F0502020204030204"/>
              <a:ea typeface="+mn-ea"/>
              <a:cs typeface="Arial" panose="020B0604020202020204" pitchFamily="34" charset="0"/>
            </a:rPr>
            <a:t>7</a:t>
          </a:r>
        </a:p>
      </dgm:t>
    </dgm:pt>
    <dgm:pt modelId="{8F8C17D6-06D4-4BAC-BEA8-EB51CCDC8582}" type="parTrans" cxnId="{12A14579-72BE-4872-B001-F1AA526846DA}">
      <dgm:prSet/>
      <dgm:spPr/>
      <dgm:t>
        <a:bodyPr/>
        <a:lstStyle/>
        <a:p>
          <a:pPr rtl="1"/>
          <a:endParaRPr lang="ar-SA" sz="2400" b="1"/>
        </a:p>
      </dgm:t>
    </dgm:pt>
    <dgm:pt modelId="{17674BC4-0120-4956-AE03-42802C1F01C8}" type="sibTrans" cxnId="{12A14579-72BE-4872-B001-F1AA526846DA}">
      <dgm:prSet/>
      <dgm:spPr/>
      <dgm:t>
        <a:bodyPr/>
        <a:lstStyle/>
        <a:p>
          <a:pPr rtl="1"/>
          <a:endParaRPr lang="ar-SA" sz="2400" b="1"/>
        </a:p>
      </dgm:t>
    </dgm:pt>
    <dgm:pt modelId="{97F68B71-9E1B-43C8-8E95-1674EAD48F0A}">
      <dgm:prSet phldrT="[نص]" custT="1"/>
      <dgm:spPr>
        <a:solidFill>
          <a:schemeClr val="accent3">
            <a:lumMod val="40000"/>
            <a:lumOff val="60000"/>
            <a:alpha val="90000"/>
          </a:schemeClr>
        </a:solidFill>
        <a:ln w="3175">
          <a:solidFill>
            <a:schemeClr val="accent2">
              <a:lumMod val="75000"/>
              <a:alpha val="90000"/>
            </a:schemeClr>
          </a:solidFill>
          <a:prstDash val="dash"/>
        </a:ln>
      </dgm:spPr>
      <dgm:t>
        <a:bodyPr/>
        <a:lstStyle/>
        <a:p>
          <a:pPr rtl="1"/>
          <a:r>
            <a:rPr lang="ar-SA" sz="2400" b="1" dirty="0"/>
            <a:t>السبب و التأثير (الربط المباشر)</a:t>
          </a:r>
        </a:p>
      </dgm:t>
    </dgm:pt>
    <dgm:pt modelId="{9705A8D9-6304-421D-851F-4E468F2C3893}" type="parTrans" cxnId="{4AE5870A-50BA-4FA8-9128-CD915C50E4E3}">
      <dgm:prSet/>
      <dgm:spPr/>
      <dgm:t>
        <a:bodyPr/>
        <a:lstStyle/>
        <a:p>
          <a:pPr rtl="1"/>
          <a:endParaRPr lang="ar-SA" sz="2400" b="1"/>
        </a:p>
      </dgm:t>
    </dgm:pt>
    <dgm:pt modelId="{E5BBAE49-3A85-43DD-915E-19A6275D6726}" type="sibTrans" cxnId="{4AE5870A-50BA-4FA8-9128-CD915C50E4E3}">
      <dgm:prSet/>
      <dgm:spPr/>
      <dgm:t>
        <a:bodyPr/>
        <a:lstStyle/>
        <a:p>
          <a:pPr rtl="1"/>
          <a:endParaRPr lang="ar-SA" sz="2400" b="1"/>
        </a:p>
      </dgm:t>
    </dgm:pt>
    <dgm:pt modelId="{AB84AD07-76D2-4073-9DF6-8E52E9ED7BD8}" type="pres">
      <dgm:prSet presAssocID="{125F4A4F-F505-441B-8705-62AB6D7BD71C}" presName="Name0" presStyleCnt="0">
        <dgm:presLayoutVars>
          <dgm:chPref val="3"/>
          <dgm:dir val="rev"/>
          <dgm:animLvl val="lvl"/>
          <dgm:resizeHandles/>
        </dgm:presLayoutVars>
      </dgm:prSet>
      <dgm:spPr/>
    </dgm:pt>
    <dgm:pt modelId="{A76817EF-E0F4-4970-BDF1-B71F1CA524D3}" type="pres">
      <dgm:prSet presAssocID="{731136F0-D476-451D-AC35-75AB0D4677D9}" presName="horFlow" presStyleCnt="0"/>
      <dgm:spPr/>
    </dgm:pt>
    <dgm:pt modelId="{77F30296-281C-4E41-AAC1-4F0E0926787B}" type="pres">
      <dgm:prSet presAssocID="{731136F0-D476-451D-AC35-75AB0D4677D9}" presName="bigChev" presStyleLbl="node1" presStyleIdx="0" presStyleCnt="1"/>
      <dgm:spPr>
        <a:xfrm rot="10800000">
          <a:off x="3806435" y="151"/>
          <a:ext cx="1142243" cy="456897"/>
        </a:xfrm>
        <a:prstGeom prst="chevron">
          <a:avLst/>
        </a:prstGeom>
      </dgm:spPr>
    </dgm:pt>
    <dgm:pt modelId="{A3233113-6749-485A-ACAC-EC0D85317BAF}" type="pres">
      <dgm:prSet presAssocID="{9705A8D9-6304-421D-851F-4E468F2C3893}" presName="parTrans" presStyleCnt="0"/>
      <dgm:spPr/>
    </dgm:pt>
    <dgm:pt modelId="{C2836C31-A41B-429E-BF92-9C541450CBE3}" type="pres">
      <dgm:prSet presAssocID="{97F68B71-9E1B-43C8-8E95-1674EAD48F0A}" presName="node" presStyleLbl="alignAccFollowNode1" presStyleIdx="0" presStyleCnt="1" custScaleX="390201" custLinFactX="-15187" custLinFactNeighborX="-100000">
        <dgm:presLayoutVars>
          <dgm:bulletEnabled val="1"/>
        </dgm:presLayoutVars>
      </dgm:prSet>
      <dgm:spPr>
        <a:prstGeom prst="roundRect">
          <a:avLst/>
        </a:prstGeom>
      </dgm:spPr>
    </dgm:pt>
  </dgm:ptLst>
  <dgm:cxnLst>
    <dgm:cxn modelId="{4AE5870A-50BA-4FA8-9128-CD915C50E4E3}" srcId="{731136F0-D476-451D-AC35-75AB0D4677D9}" destId="{97F68B71-9E1B-43C8-8E95-1674EAD48F0A}" srcOrd="0" destOrd="0" parTransId="{9705A8D9-6304-421D-851F-4E468F2C3893}" sibTransId="{E5BBAE49-3A85-43DD-915E-19A6275D6726}"/>
    <dgm:cxn modelId="{E8F2D35E-92EF-438B-A21F-62E5E03F5E32}" type="presOf" srcId="{125F4A4F-F505-441B-8705-62AB6D7BD71C}" destId="{AB84AD07-76D2-4073-9DF6-8E52E9ED7BD8}" srcOrd="0" destOrd="0" presId="urn:microsoft.com/office/officeart/2005/8/layout/lProcess3"/>
    <dgm:cxn modelId="{0A393B70-5C2E-4030-B60B-917D00B680D7}" type="presOf" srcId="{731136F0-D476-451D-AC35-75AB0D4677D9}" destId="{77F30296-281C-4E41-AAC1-4F0E0926787B}" srcOrd="0" destOrd="0" presId="urn:microsoft.com/office/officeart/2005/8/layout/lProcess3"/>
    <dgm:cxn modelId="{12A14579-72BE-4872-B001-F1AA526846DA}" srcId="{125F4A4F-F505-441B-8705-62AB6D7BD71C}" destId="{731136F0-D476-451D-AC35-75AB0D4677D9}" srcOrd="0" destOrd="0" parTransId="{8F8C17D6-06D4-4BAC-BEA8-EB51CCDC8582}" sibTransId="{17674BC4-0120-4956-AE03-42802C1F01C8}"/>
    <dgm:cxn modelId="{CB2516F4-DC6F-4A9C-A586-9066BB8AC1BE}" type="presOf" srcId="{97F68B71-9E1B-43C8-8E95-1674EAD48F0A}" destId="{C2836C31-A41B-429E-BF92-9C541450CBE3}" srcOrd="0" destOrd="0" presId="urn:microsoft.com/office/officeart/2005/8/layout/lProcess3"/>
    <dgm:cxn modelId="{B527E20C-E4A8-4722-9420-F9B3F8E14007}" type="presParOf" srcId="{AB84AD07-76D2-4073-9DF6-8E52E9ED7BD8}" destId="{A76817EF-E0F4-4970-BDF1-B71F1CA524D3}" srcOrd="0" destOrd="0" presId="urn:microsoft.com/office/officeart/2005/8/layout/lProcess3"/>
    <dgm:cxn modelId="{B1C60D47-A0BD-40D6-A314-ACC066854B2B}" type="presParOf" srcId="{A76817EF-E0F4-4970-BDF1-B71F1CA524D3}" destId="{77F30296-281C-4E41-AAC1-4F0E0926787B}" srcOrd="0" destOrd="0" presId="urn:microsoft.com/office/officeart/2005/8/layout/lProcess3"/>
    <dgm:cxn modelId="{0BF24547-BE82-4ACF-98EC-2D5854A1AF6E}" type="presParOf" srcId="{A76817EF-E0F4-4970-BDF1-B71F1CA524D3}" destId="{A3233113-6749-485A-ACAC-EC0D85317BAF}" srcOrd="1" destOrd="0" presId="urn:microsoft.com/office/officeart/2005/8/layout/lProcess3"/>
    <dgm:cxn modelId="{3C0350FE-FE08-48DC-A5C4-737E3136277F}" type="presParOf" srcId="{A76817EF-E0F4-4970-BDF1-B71F1CA524D3}" destId="{C2836C31-A41B-429E-BF92-9C541450CBE3}" srcOrd="2"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C19868-87D1-43E4-A59C-DA14853BFE90}">
      <dsp:nvSpPr>
        <dsp:cNvPr id="0" name=""/>
        <dsp:cNvSpPr/>
      </dsp:nvSpPr>
      <dsp:spPr>
        <a:xfrm>
          <a:off x="2067" y="0"/>
          <a:ext cx="4230613" cy="2470106"/>
        </a:xfrm>
        <a:prstGeom prst="roundRect">
          <a:avLst>
            <a:gd name="adj" fmla="val 10000"/>
          </a:avLst>
        </a:prstGeom>
        <a:solidFill>
          <a:srgbClr val="B9CDE5">
            <a:alpha val="52941"/>
          </a:srgbClr>
        </a:solidFill>
        <a:ln>
          <a:solidFill>
            <a:schemeClr val="accent2">
              <a:lumMod val="75000"/>
            </a:schemeClr>
          </a:solidFill>
          <a:prstDash val="dashDot"/>
        </a:ln>
        <a:effectLst/>
      </dsp:spPr>
      <dsp:style>
        <a:lnRef idx="0">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ctr" defTabSz="1600200" rtl="1">
            <a:lnSpc>
              <a:spcPct val="90000"/>
            </a:lnSpc>
            <a:spcBef>
              <a:spcPct val="0"/>
            </a:spcBef>
            <a:spcAft>
              <a:spcPct val="35000"/>
            </a:spcAft>
            <a:buNone/>
          </a:pPr>
          <a:r>
            <a:rPr lang="ar-SA" sz="3600" b="1" kern="1200" dirty="0"/>
            <a:t>العقل الواعـي</a:t>
          </a:r>
        </a:p>
      </dsp:txBody>
      <dsp:txXfrm>
        <a:off x="2067" y="0"/>
        <a:ext cx="4230613" cy="741031"/>
      </dsp:txXfrm>
    </dsp:sp>
    <dsp:sp modelId="{DDC4711E-0C44-434B-A92B-D6735E97D868}">
      <dsp:nvSpPr>
        <dsp:cNvPr id="0" name=""/>
        <dsp:cNvSpPr/>
      </dsp:nvSpPr>
      <dsp:spPr>
        <a:xfrm>
          <a:off x="255904" y="640789"/>
          <a:ext cx="3722939" cy="788288"/>
        </a:xfrm>
        <a:prstGeom prst="roundRect">
          <a:avLst>
            <a:gd name="adj" fmla="val 10000"/>
          </a:avLst>
        </a:prstGeom>
        <a:solidFill>
          <a:schemeClr val="accent3">
            <a:lumMod val="60000"/>
            <a:lumOff val="40000"/>
          </a:schemeClr>
        </a:solidFill>
        <a:ln w="3175" cap="flat" cmpd="sng" algn="ctr">
          <a:solidFill>
            <a:schemeClr val="accent5">
              <a:lumMod val="50000"/>
            </a:schemeClr>
          </a:solidFill>
          <a:prstDash val="dash"/>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32385" rIns="43180" bIns="32385" numCol="1" spcCol="1270" anchor="ctr" anchorCtr="0">
          <a:noAutofit/>
        </a:bodyPr>
        <a:lstStyle/>
        <a:p>
          <a:pPr marL="0" lvl="0" indent="0" algn="ctr" defTabSz="755650" rtl="1">
            <a:lnSpc>
              <a:spcPct val="90000"/>
            </a:lnSpc>
            <a:spcBef>
              <a:spcPct val="0"/>
            </a:spcBef>
            <a:spcAft>
              <a:spcPct val="35000"/>
            </a:spcAft>
            <a:buNone/>
          </a:pPr>
          <a:r>
            <a:rPr lang="ar-SA" sz="1700" b="1" kern="1200" dirty="0">
              <a:solidFill>
                <a:srgbClr val="6E1623"/>
              </a:solidFill>
            </a:rPr>
            <a:t>العقل الواعي : </a:t>
          </a:r>
          <a:r>
            <a:rPr lang="ar-SA" sz="1700" b="1" kern="1200" dirty="0">
              <a:solidFill>
                <a:schemeClr val="accent4">
                  <a:lumMod val="50000"/>
                </a:schemeClr>
              </a:solidFill>
            </a:rPr>
            <a:t>هو المدرك الذي تحدث فيه الموازنات و المقارنات و حساب الآثار و العواقب و المصالح و المفاسد.</a:t>
          </a:r>
        </a:p>
      </dsp:txBody>
      <dsp:txXfrm>
        <a:off x="278992" y="663877"/>
        <a:ext cx="3676763" cy="742112"/>
      </dsp:txXfrm>
    </dsp:sp>
    <dsp:sp modelId="{49403171-4F73-455B-8EE5-0D86F5447D17}">
      <dsp:nvSpPr>
        <dsp:cNvPr id="0" name=""/>
        <dsp:cNvSpPr/>
      </dsp:nvSpPr>
      <dsp:spPr>
        <a:xfrm>
          <a:off x="255904" y="1537888"/>
          <a:ext cx="3722939" cy="716626"/>
        </a:xfrm>
        <a:prstGeom prst="roundRect">
          <a:avLst>
            <a:gd name="adj" fmla="val 10000"/>
          </a:avLst>
        </a:prstGeom>
        <a:solidFill>
          <a:schemeClr val="accent6">
            <a:lumMod val="40000"/>
            <a:lumOff val="60000"/>
          </a:schemeClr>
        </a:solidFill>
        <a:ln w="3175" cap="flat" cmpd="sng" algn="ctr">
          <a:solidFill>
            <a:schemeClr val="accent5">
              <a:lumMod val="50000"/>
            </a:schemeClr>
          </a:solidFill>
          <a:prstDash val="dash"/>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32385" rIns="43180" bIns="32385" numCol="1" spcCol="1270" anchor="ctr" anchorCtr="0">
          <a:noAutofit/>
        </a:bodyPr>
        <a:lstStyle/>
        <a:p>
          <a:pPr marL="0" lvl="0" indent="0" algn="ctr" defTabSz="755650" rtl="1">
            <a:lnSpc>
              <a:spcPct val="90000"/>
            </a:lnSpc>
            <a:spcBef>
              <a:spcPct val="0"/>
            </a:spcBef>
            <a:spcAft>
              <a:spcPct val="35000"/>
            </a:spcAft>
            <a:buNone/>
          </a:pPr>
          <a:r>
            <a:rPr lang="ar-SA" sz="1700" b="1" kern="1200" dirty="0">
              <a:solidFill>
                <a:schemeClr val="accent4">
                  <a:lumMod val="50000"/>
                </a:schemeClr>
              </a:solidFill>
            </a:rPr>
            <a:t>ولا يشغل إلا حيزاً صغيراً جداً مقارنة بالباطن</a:t>
          </a:r>
        </a:p>
      </dsp:txBody>
      <dsp:txXfrm>
        <a:off x="276893" y="1558877"/>
        <a:ext cx="3680961" cy="674648"/>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F30296-281C-4E41-AAC1-4F0E0926787B}">
      <dsp:nvSpPr>
        <dsp:cNvPr id="0" name=""/>
        <dsp:cNvSpPr/>
      </dsp:nvSpPr>
      <dsp:spPr>
        <a:xfrm rot="10800000">
          <a:off x="2927261" y="163"/>
          <a:ext cx="1124876" cy="449950"/>
        </a:xfrm>
        <a:prstGeom prst="chevron">
          <a:avLst/>
        </a:prstGeom>
        <a:solidFill>
          <a:schemeClr val="accent2">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7780" rIns="35560" bIns="17780" numCol="1" spcCol="1270" anchor="ctr" anchorCtr="0">
          <a:noAutofit/>
        </a:bodyPr>
        <a:lstStyle/>
        <a:p>
          <a:pPr marL="0" lvl="0" indent="0" algn="ctr" defTabSz="1244600" rtl="1">
            <a:lnSpc>
              <a:spcPct val="90000"/>
            </a:lnSpc>
            <a:spcBef>
              <a:spcPct val="0"/>
            </a:spcBef>
            <a:spcAft>
              <a:spcPct val="35000"/>
            </a:spcAft>
            <a:buNone/>
          </a:pPr>
          <a:r>
            <a:rPr lang="ar-SA" sz="2800" b="1" kern="1200" dirty="0">
              <a:solidFill>
                <a:srgbClr val="6E1623"/>
              </a:solidFill>
            </a:rPr>
            <a:t>8</a:t>
          </a:r>
        </a:p>
      </dsp:txBody>
      <dsp:txXfrm rot="10800000">
        <a:off x="3152236" y="163"/>
        <a:ext cx="674926" cy="449950"/>
      </dsp:txXfrm>
    </dsp:sp>
    <dsp:sp modelId="{C2836C31-A41B-429E-BF92-9C541450CBE3}">
      <dsp:nvSpPr>
        <dsp:cNvPr id="0" name=""/>
        <dsp:cNvSpPr/>
      </dsp:nvSpPr>
      <dsp:spPr>
        <a:xfrm rot="10800000">
          <a:off x="239849" y="38408"/>
          <a:ext cx="2545618" cy="373459"/>
        </a:xfrm>
        <a:prstGeom prst="roundRect">
          <a:avLst/>
        </a:prstGeom>
        <a:solidFill>
          <a:schemeClr val="accent3">
            <a:lumMod val="40000"/>
            <a:lumOff val="60000"/>
            <a:alpha val="90000"/>
          </a:schemeClr>
        </a:solidFill>
        <a:ln w="3175" cap="flat" cmpd="sng" algn="ctr">
          <a:solidFill>
            <a:schemeClr val="accent2">
              <a:lumMod val="75000"/>
              <a:alpha val="90000"/>
            </a:schemeClr>
          </a:solidFill>
          <a:prstDash val="dash"/>
          <a:miter lim="800000"/>
        </a:ln>
        <a:effectLst/>
      </dsp:spPr>
      <dsp:style>
        <a:lnRef idx="2">
          <a:scrgbClr r="0" g="0" b="0"/>
        </a:lnRef>
        <a:fillRef idx="1">
          <a:scrgbClr r="0" g="0" b="0"/>
        </a:fillRef>
        <a:effectRef idx="0">
          <a:scrgbClr r="0" g="0" b="0"/>
        </a:effectRef>
        <a:fontRef idx="minor"/>
      </dsp:style>
      <dsp:txBody>
        <a:bodyPr spcFirstLastPara="0" vert="horz" wrap="square" lIns="0" tIns="15240" rIns="30480" bIns="15240" numCol="1" spcCol="1270" anchor="ctr" anchorCtr="0">
          <a:noAutofit/>
        </a:bodyPr>
        <a:lstStyle/>
        <a:p>
          <a:pPr marL="0" lvl="0" indent="0" algn="ctr" defTabSz="1066800" rtl="1">
            <a:lnSpc>
              <a:spcPct val="90000"/>
            </a:lnSpc>
            <a:spcBef>
              <a:spcPct val="0"/>
            </a:spcBef>
            <a:spcAft>
              <a:spcPct val="35000"/>
            </a:spcAft>
            <a:buNone/>
          </a:pPr>
          <a:r>
            <a:rPr lang="ar-SA" sz="2400" b="1" kern="1200" dirty="0"/>
            <a:t>سياقات خفية - خفيفة</a:t>
          </a:r>
        </a:p>
      </dsp:txBody>
      <dsp:txXfrm rot="10800000">
        <a:off x="258080" y="56639"/>
        <a:ext cx="2509156" cy="336997"/>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F30296-281C-4E41-AAC1-4F0E0926787B}">
      <dsp:nvSpPr>
        <dsp:cNvPr id="0" name=""/>
        <dsp:cNvSpPr/>
      </dsp:nvSpPr>
      <dsp:spPr>
        <a:xfrm rot="10800000">
          <a:off x="2808197" y="163"/>
          <a:ext cx="1124876" cy="449950"/>
        </a:xfrm>
        <a:prstGeom prst="chevron">
          <a:avLst/>
        </a:prstGeom>
        <a:solidFill>
          <a:schemeClr val="accent2">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7780" rIns="35560" bIns="17780" numCol="1" spcCol="1270" anchor="ctr" anchorCtr="0">
          <a:noAutofit/>
        </a:bodyPr>
        <a:lstStyle/>
        <a:p>
          <a:pPr marL="0" lvl="0" indent="0" algn="ctr" defTabSz="1244600" rtl="1">
            <a:lnSpc>
              <a:spcPct val="90000"/>
            </a:lnSpc>
            <a:spcBef>
              <a:spcPct val="0"/>
            </a:spcBef>
            <a:spcAft>
              <a:spcPct val="35000"/>
            </a:spcAft>
            <a:buNone/>
          </a:pPr>
          <a:r>
            <a:rPr lang="ar-SA" sz="2800" b="1" kern="1200" dirty="0">
              <a:solidFill>
                <a:srgbClr val="6E1623"/>
              </a:solidFill>
            </a:rPr>
            <a:t>9</a:t>
          </a:r>
        </a:p>
      </dsp:txBody>
      <dsp:txXfrm rot="10800000">
        <a:off x="3033172" y="163"/>
        <a:ext cx="674926" cy="449950"/>
      </dsp:txXfrm>
    </dsp:sp>
    <dsp:sp modelId="{C2836C31-A41B-429E-BF92-9C541450CBE3}">
      <dsp:nvSpPr>
        <dsp:cNvPr id="0" name=""/>
        <dsp:cNvSpPr/>
      </dsp:nvSpPr>
      <dsp:spPr>
        <a:xfrm rot="10800000">
          <a:off x="358913" y="38408"/>
          <a:ext cx="2307491" cy="373459"/>
        </a:xfrm>
        <a:prstGeom prst="roundRect">
          <a:avLst/>
        </a:prstGeom>
        <a:solidFill>
          <a:schemeClr val="accent3">
            <a:lumMod val="40000"/>
            <a:lumOff val="60000"/>
            <a:alpha val="90000"/>
          </a:schemeClr>
        </a:solidFill>
        <a:ln w="3175" cap="flat" cmpd="sng" algn="ctr">
          <a:solidFill>
            <a:schemeClr val="accent2">
              <a:lumMod val="75000"/>
              <a:alpha val="90000"/>
            </a:schemeClr>
          </a:solidFill>
          <a:prstDash val="dash"/>
          <a:miter lim="800000"/>
        </a:ln>
        <a:effectLst/>
      </dsp:spPr>
      <dsp:style>
        <a:lnRef idx="2">
          <a:scrgbClr r="0" g="0" b="0"/>
        </a:lnRef>
        <a:fillRef idx="1">
          <a:scrgbClr r="0" g="0" b="0"/>
        </a:fillRef>
        <a:effectRef idx="0">
          <a:scrgbClr r="0" g="0" b="0"/>
        </a:effectRef>
        <a:fontRef idx="minor"/>
      </dsp:style>
      <dsp:txBody>
        <a:bodyPr spcFirstLastPara="0" vert="horz" wrap="square" lIns="0" tIns="15240" rIns="30480" bIns="15240" numCol="1" spcCol="1270" anchor="ctr" anchorCtr="0">
          <a:noAutofit/>
        </a:bodyPr>
        <a:lstStyle/>
        <a:p>
          <a:pPr marL="0" lvl="0" indent="0" algn="ctr" defTabSz="1066800" rtl="1">
            <a:lnSpc>
              <a:spcPct val="90000"/>
            </a:lnSpc>
            <a:spcBef>
              <a:spcPct val="0"/>
            </a:spcBef>
            <a:spcAft>
              <a:spcPct val="35000"/>
            </a:spcAft>
            <a:buNone/>
          </a:pPr>
          <a:r>
            <a:rPr lang="ar-SA" sz="2400" b="1" kern="1200" dirty="0"/>
            <a:t>الاقتباسات</a:t>
          </a:r>
        </a:p>
      </dsp:txBody>
      <dsp:txXfrm rot="10800000">
        <a:off x="377144" y="56639"/>
        <a:ext cx="2271029" cy="336997"/>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F30296-281C-4E41-AAC1-4F0E0926787B}">
      <dsp:nvSpPr>
        <dsp:cNvPr id="0" name=""/>
        <dsp:cNvSpPr/>
      </dsp:nvSpPr>
      <dsp:spPr>
        <a:xfrm rot="10800000">
          <a:off x="2808197" y="163"/>
          <a:ext cx="1124876" cy="449950"/>
        </a:xfrm>
        <a:prstGeom prst="chevron">
          <a:avLst/>
        </a:prstGeom>
        <a:solidFill>
          <a:srgbClr val="ED7D31">
            <a:lumMod val="20000"/>
            <a:lumOff val="80000"/>
          </a:srgbClr>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7780" rIns="35560" bIns="17780" numCol="1" spcCol="1270" anchor="ctr" anchorCtr="0">
          <a:noAutofit/>
        </a:bodyPr>
        <a:lstStyle/>
        <a:p>
          <a:pPr marL="0" lvl="0" indent="0" algn="ctr" defTabSz="1244600" rtl="1">
            <a:lnSpc>
              <a:spcPct val="90000"/>
            </a:lnSpc>
            <a:spcBef>
              <a:spcPct val="0"/>
            </a:spcBef>
            <a:spcAft>
              <a:spcPct val="35000"/>
            </a:spcAft>
            <a:buNone/>
          </a:pPr>
          <a:r>
            <a:rPr lang="ar-SA" sz="2800" b="1" kern="1200" dirty="0">
              <a:solidFill>
                <a:srgbClr val="6E1623"/>
              </a:solidFill>
              <a:latin typeface="Calibri" panose="020F0502020204030204"/>
              <a:ea typeface="+mn-ea"/>
              <a:cs typeface="Arial" panose="020B0604020202020204" pitchFamily="34" charset="0"/>
            </a:rPr>
            <a:t>10</a:t>
          </a:r>
        </a:p>
      </dsp:txBody>
      <dsp:txXfrm rot="10800000">
        <a:off x="3033172" y="163"/>
        <a:ext cx="674926" cy="449950"/>
      </dsp:txXfrm>
    </dsp:sp>
    <dsp:sp modelId="{C2836C31-A41B-429E-BF92-9C541450CBE3}">
      <dsp:nvSpPr>
        <dsp:cNvPr id="0" name=""/>
        <dsp:cNvSpPr/>
      </dsp:nvSpPr>
      <dsp:spPr>
        <a:xfrm rot="10800000">
          <a:off x="358913" y="38408"/>
          <a:ext cx="2307491" cy="373459"/>
        </a:xfrm>
        <a:prstGeom prst="roundRect">
          <a:avLst/>
        </a:prstGeom>
        <a:solidFill>
          <a:schemeClr val="accent3">
            <a:lumMod val="40000"/>
            <a:lumOff val="60000"/>
            <a:alpha val="90000"/>
          </a:schemeClr>
        </a:solidFill>
        <a:ln w="3175" cap="flat" cmpd="sng" algn="ctr">
          <a:solidFill>
            <a:schemeClr val="accent2">
              <a:lumMod val="75000"/>
              <a:alpha val="90000"/>
            </a:schemeClr>
          </a:solidFill>
          <a:prstDash val="dash"/>
          <a:miter lim="800000"/>
        </a:ln>
        <a:effectLst/>
      </dsp:spPr>
      <dsp:style>
        <a:lnRef idx="2">
          <a:scrgbClr r="0" g="0" b="0"/>
        </a:lnRef>
        <a:fillRef idx="1">
          <a:scrgbClr r="0" g="0" b="0"/>
        </a:fillRef>
        <a:effectRef idx="0">
          <a:scrgbClr r="0" g="0" b="0"/>
        </a:effectRef>
        <a:fontRef idx="minor"/>
      </dsp:style>
      <dsp:txBody>
        <a:bodyPr spcFirstLastPara="0" vert="horz" wrap="square" lIns="0" tIns="15240" rIns="30480" bIns="15240" numCol="1" spcCol="1270" anchor="ctr" anchorCtr="0">
          <a:noAutofit/>
        </a:bodyPr>
        <a:lstStyle/>
        <a:p>
          <a:pPr marL="0" lvl="0" indent="0" algn="ctr" defTabSz="1066800" rtl="1">
            <a:lnSpc>
              <a:spcPct val="90000"/>
            </a:lnSpc>
            <a:spcBef>
              <a:spcPct val="0"/>
            </a:spcBef>
            <a:spcAft>
              <a:spcPct val="35000"/>
            </a:spcAft>
            <a:buNone/>
          </a:pPr>
          <a:r>
            <a:rPr lang="ar-SA" sz="2400" b="1" kern="1200" dirty="0"/>
            <a:t>الأضداد الزوجية</a:t>
          </a:r>
        </a:p>
      </dsp:txBody>
      <dsp:txXfrm rot="10800000">
        <a:off x="377144" y="56639"/>
        <a:ext cx="2271029" cy="336997"/>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F30296-281C-4E41-AAC1-4F0E0926787B}">
      <dsp:nvSpPr>
        <dsp:cNvPr id="0" name=""/>
        <dsp:cNvSpPr/>
      </dsp:nvSpPr>
      <dsp:spPr>
        <a:xfrm rot="10800000">
          <a:off x="2808197" y="163"/>
          <a:ext cx="1124876" cy="449950"/>
        </a:xfrm>
        <a:prstGeom prst="chevron">
          <a:avLst/>
        </a:prstGeom>
        <a:solidFill>
          <a:srgbClr val="ED7D31">
            <a:lumMod val="20000"/>
            <a:lumOff val="80000"/>
          </a:srgbClr>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7780" rIns="35560" bIns="17780" numCol="1" spcCol="1270" anchor="ctr" anchorCtr="0">
          <a:noAutofit/>
        </a:bodyPr>
        <a:lstStyle/>
        <a:p>
          <a:pPr marL="0" lvl="0" indent="0" algn="ctr" defTabSz="1244600" rtl="1">
            <a:lnSpc>
              <a:spcPct val="90000"/>
            </a:lnSpc>
            <a:spcBef>
              <a:spcPct val="0"/>
            </a:spcBef>
            <a:spcAft>
              <a:spcPct val="35000"/>
            </a:spcAft>
            <a:buNone/>
          </a:pPr>
          <a:r>
            <a:rPr lang="ar-SA" sz="2800" b="1" kern="1200" dirty="0">
              <a:solidFill>
                <a:srgbClr val="6E1623"/>
              </a:solidFill>
              <a:latin typeface="Calibri" panose="020F0502020204030204"/>
              <a:ea typeface="+mn-ea"/>
              <a:cs typeface="Arial" panose="020B0604020202020204" pitchFamily="34" charset="0"/>
            </a:rPr>
            <a:t>11</a:t>
          </a:r>
        </a:p>
      </dsp:txBody>
      <dsp:txXfrm rot="10800000">
        <a:off x="3033172" y="163"/>
        <a:ext cx="674926" cy="449950"/>
      </dsp:txXfrm>
    </dsp:sp>
    <dsp:sp modelId="{C2836C31-A41B-429E-BF92-9C541450CBE3}">
      <dsp:nvSpPr>
        <dsp:cNvPr id="0" name=""/>
        <dsp:cNvSpPr/>
      </dsp:nvSpPr>
      <dsp:spPr>
        <a:xfrm rot="10800000">
          <a:off x="358913" y="38408"/>
          <a:ext cx="2307491" cy="373459"/>
        </a:xfrm>
        <a:prstGeom prst="roundRect">
          <a:avLst/>
        </a:prstGeom>
        <a:solidFill>
          <a:schemeClr val="accent3">
            <a:lumMod val="40000"/>
            <a:lumOff val="60000"/>
            <a:alpha val="90000"/>
          </a:schemeClr>
        </a:solidFill>
        <a:ln w="3175" cap="flat" cmpd="sng" algn="ctr">
          <a:solidFill>
            <a:schemeClr val="accent2">
              <a:lumMod val="75000"/>
              <a:alpha val="90000"/>
            </a:schemeClr>
          </a:solidFill>
          <a:prstDash val="dash"/>
          <a:miter lim="800000"/>
        </a:ln>
        <a:effectLst/>
      </dsp:spPr>
      <dsp:style>
        <a:lnRef idx="2">
          <a:scrgbClr r="0" g="0" b="0"/>
        </a:lnRef>
        <a:fillRef idx="1">
          <a:scrgbClr r="0" g="0" b="0"/>
        </a:fillRef>
        <a:effectRef idx="0">
          <a:scrgbClr r="0" g="0" b="0"/>
        </a:effectRef>
        <a:fontRef idx="minor"/>
      </dsp:style>
      <dsp:txBody>
        <a:bodyPr spcFirstLastPara="0" vert="horz" wrap="square" lIns="0" tIns="15240" rIns="30480" bIns="15240" numCol="1" spcCol="1270" anchor="ctr" anchorCtr="0">
          <a:noAutofit/>
        </a:bodyPr>
        <a:lstStyle/>
        <a:p>
          <a:pPr marL="0" lvl="0" indent="0" algn="ctr" defTabSz="1066800" rtl="1">
            <a:lnSpc>
              <a:spcPct val="90000"/>
            </a:lnSpc>
            <a:spcBef>
              <a:spcPct val="0"/>
            </a:spcBef>
            <a:spcAft>
              <a:spcPct val="35000"/>
            </a:spcAft>
            <a:buNone/>
          </a:pPr>
          <a:r>
            <a:rPr lang="ar-SA" sz="2400" b="1" kern="1200" dirty="0"/>
            <a:t>استعمال المصدر.</a:t>
          </a:r>
        </a:p>
      </dsp:txBody>
      <dsp:txXfrm rot="10800000">
        <a:off x="377144" y="56639"/>
        <a:ext cx="2271029" cy="336997"/>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F30296-281C-4E41-AAC1-4F0E0926787B}">
      <dsp:nvSpPr>
        <dsp:cNvPr id="0" name=""/>
        <dsp:cNvSpPr/>
      </dsp:nvSpPr>
      <dsp:spPr>
        <a:xfrm rot="10800000">
          <a:off x="3491762" y="83"/>
          <a:ext cx="1125275" cy="450110"/>
        </a:xfrm>
        <a:prstGeom prst="chevron">
          <a:avLst/>
        </a:prstGeom>
        <a:solidFill>
          <a:srgbClr val="ED7D31">
            <a:lumMod val="20000"/>
            <a:lumOff val="80000"/>
          </a:srgbClr>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7780" rIns="35560" bIns="17780" numCol="1" spcCol="1270" anchor="ctr" anchorCtr="0">
          <a:noAutofit/>
        </a:bodyPr>
        <a:lstStyle/>
        <a:p>
          <a:pPr marL="0" lvl="0" indent="0" algn="ctr" defTabSz="1244600" rtl="1">
            <a:lnSpc>
              <a:spcPct val="90000"/>
            </a:lnSpc>
            <a:spcBef>
              <a:spcPct val="0"/>
            </a:spcBef>
            <a:spcAft>
              <a:spcPct val="35000"/>
            </a:spcAft>
            <a:buNone/>
          </a:pPr>
          <a:r>
            <a:rPr lang="ar-SA" sz="2800" b="1" kern="1200" dirty="0">
              <a:solidFill>
                <a:srgbClr val="6E1623"/>
              </a:solidFill>
              <a:latin typeface="Calibri" panose="020F0502020204030204"/>
              <a:ea typeface="+mn-ea"/>
              <a:cs typeface="Arial" panose="020B0604020202020204" pitchFamily="34" charset="0"/>
            </a:rPr>
            <a:t>12</a:t>
          </a:r>
        </a:p>
      </dsp:txBody>
      <dsp:txXfrm rot="10800000">
        <a:off x="3716817" y="83"/>
        <a:ext cx="675165" cy="450110"/>
      </dsp:txXfrm>
    </dsp:sp>
    <dsp:sp modelId="{C2836C31-A41B-429E-BF92-9C541450CBE3}">
      <dsp:nvSpPr>
        <dsp:cNvPr id="0" name=""/>
        <dsp:cNvSpPr/>
      </dsp:nvSpPr>
      <dsp:spPr>
        <a:xfrm rot="10800000">
          <a:off x="83067" y="38342"/>
          <a:ext cx="3266852" cy="373591"/>
        </a:xfrm>
        <a:prstGeom prst="roundRect">
          <a:avLst/>
        </a:prstGeom>
        <a:solidFill>
          <a:schemeClr val="accent3">
            <a:lumMod val="40000"/>
            <a:lumOff val="60000"/>
            <a:alpha val="90000"/>
          </a:schemeClr>
        </a:solidFill>
        <a:ln w="3175" cap="flat" cmpd="sng" algn="ctr">
          <a:solidFill>
            <a:schemeClr val="accent2">
              <a:lumMod val="75000"/>
              <a:alpha val="90000"/>
            </a:schemeClr>
          </a:solidFill>
          <a:prstDash val="dash"/>
          <a:miter lim="800000"/>
        </a:ln>
        <a:effectLst/>
      </dsp:spPr>
      <dsp:style>
        <a:lnRef idx="2">
          <a:scrgbClr r="0" g="0" b="0"/>
        </a:lnRef>
        <a:fillRef idx="1">
          <a:scrgbClr r="0" g="0" b="0"/>
        </a:fillRef>
        <a:effectRef idx="0">
          <a:scrgbClr r="0" g="0" b="0"/>
        </a:effectRef>
        <a:fontRef idx="minor"/>
      </dsp:style>
      <dsp:txBody>
        <a:bodyPr spcFirstLastPara="0" vert="horz" wrap="square" lIns="0" tIns="15240" rIns="30480" bIns="15240" numCol="1" spcCol="1270" anchor="ctr" anchorCtr="0">
          <a:noAutofit/>
        </a:bodyPr>
        <a:lstStyle/>
        <a:p>
          <a:pPr marL="0" lvl="0" indent="0" algn="ctr" defTabSz="1066800" rtl="1">
            <a:lnSpc>
              <a:spcPct val="90000"/>
            </a:lnSpc>
            <a:spcBef>
              <a:spcPct val="0"/>
            </a:spcBef>
            <a:spcAft>
              <a:spcPct val="35000"/>
            </a:spcAft>
            <a:buNone/>
          </a:pPr>
          <a:r>
            <a:rPr lang="ar-SA" sz="2400" b="1" kern="1200" dirty="0"/>
            <a:t>اقتراحات تغطي كل الاحتمالات</a:t>
          </a:r>
        </a:p>
      </dsp:txBody>
      <dsp:txXfrm rot="10800000">
        <a:off x="101304" y="56579"/>
        <a:ext cx="3230378" cy="337117"/>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F30296-281C-4E41-AAC1-4F0E0926787B}">
      <dsp:nvSpPr>
        <dsp:cNvPr id="0" name=""/>
        <dsp:cNvSpPr/>
      </dsp:nvSpPr>
      <dsp:spPr>
        <a:xfrm rot="10800000">
          <a:off x="2808197" y="163"/>
          <a:ext cx="1124876" cy="449950"/>
        </a:xfrm>
        <a:prstGeom prst="chevron">
          <a:avLst/>
        </a:prstGeom>
        <a:solidFill>
          <a:srgbClr val="ED7D31">
            <a:lumMod val="20000"/>
            <a:lumOff val="80000"/>
          </a:srgbClr>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7780" rIns="35560" bIns="17780" numCol="1" spcCol="1270" anchor="ctr" anchorCtr="0">
          <a:noAutofit/>
        </a:bodyPr>
        <a:lstStyle/>
        <a:p>
          <a:pPr marL="0" lvl="0" indent="0" algn="ctr" defTabSz="1244600" rtl="1">
            <a:lnSpc>
              <a:spcPct val="90000"/>
            </a:lnSpc>
            <a:spcBef>
              <a:spcPct val="0"/>
            </a:spcBef>
            <a:spcAft>
              <a:spcPct val="35000"/>
            </a:spcAft>
            <a:buNone/>
          </a:pPr>
          <a:r>
            <a:rPr lang="ar-SA" sz="2800" b="1" kern="1200" dirty="0">
              <a:solidFill>
                <a:srgbClr val="6E1623"/>
              </a:solidFill>
            </a:rPr>
            <a:t>13</a:t>
          </a:r>
        </a:p>
      </dsp:txBody>
      <dsp:txXfrm rot="10800000">
        <a:off x="3033172" y="163"/>
        <a:ext cx="674926" cy="449950"/>
      </dsp:txXfrm>
    </dsp:sp>
    <dsp:sp modelId="{C2836C31-A41B-429E-BF92-9C541450CBE3}">
      <dsp:nvSpPr>
        <dsp:cNvPr id="0" name=""/>
        <dsp:cNvSpPr/>
      </dsp:nvSpPr>
      <dsp:spPr>
        <a:xfrm rot="10800000">
          <a:off x="358913" y="38408"/>
          <a:ext cx="2307491" cy="373459"/>
        </a:xfrm>
        <a:prstGeom prst="roundRect">
          <a:avLst/>
        </a:prstGeom>
        <a:solidFill>
          <a:schemeClr val="accent3">
            <a:lumMod val="40000"/>
            <a:lumOff val="60000"/>
            <a:alpha val="90000"/>
          </a:schemeClr>
        </a:solidFill>
        <a:ln w="3175" cap="flat" cmpd="sng" algn="ctr">
          <a:solidFill>
            <a:schemeClr val="accent2">
              <a:lumMod val="75000"/>
              <a:alpha val="90000"/>
            </a:schemeClr>
          </a:solidFill>
          <a:prstDash val="dash"/>
          <a:miter lim="800000"/>
        </a:ln>
        <a:effectLst/>
      </dsp:spPr>
      <dsp:style>
        <a:lnRef idx="2">
          <a:scrgbClr r="0" g="0" b="0"/>
        </a:lnRef>
        <a:fillRef idx="1">
          <a:scrgbClr r="0" g="0" b="0"/>
        </a:fillRef>
        <a:effectRef idx="0">
          <a:scrgbClr r="0" g="0" b="0"/>
        </a:effectRef>
        <a:fontRef idx="minor"/>
      </dsp:style>
      <dsp:txBody>
        <a:bodyPr spcFirstLastPara="0" vert="horz" wrap="square" lIns="0" tIns="15240" rIns="30480" bIns="15240" numCol="1" spcCol="1270" anchor="ctr" anchorCtr="0">
          <a:noAutofit/>
        </a:bodyPr>
        <a:lstStyle/>
        <a:p>
          <a:pPr marL="0" lvl="0" indent="0" algn="ctr" defTabSz="1066800" rtl="1">
            <a:lnSpc>
              <a:spcPct val="90000"/>
            </a:lnSpc>
            <a:spcBef>
              <a:spcPct val="0"/>
            </a:spcBef>
            <a:spcAft>
              <a:spcPct val="35000"/>
            </a:spcAft>
            <a:buNone/>
          </a:pPr>
          <a:r>
            <a:rPr lang="ar-SA" sz="2400" b="1" kern="1200" dirty="0"/>
            <a:t>اقتراحات مفتوحة.</a:t>
          </a:r>
        </a:p>
      </dsp:txBody>
      <dsp:txXfrm rot="10800000">
        <a:off x="377144" y="56639"/>
        <a:ext cx="2271029" cy="336997"/>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F30296-281C-4E41-AAC1-4F0E0926787B}">
      <dsp:nvSpPr>
        <dsp:cNvPr id="0" name=""/>
        <dsp:cNvSpPr/>
      </dsp:nvSpPr>
      <dsp:spPr>
        <a:xfrm rot="10800000">
          <a:off x="2808197" y="163"/>
          <a:ext cx="1124876" cy="449950"/>
        </a:xfrm>
        <a:prstGeom prst="chevron">
          <a:avLst/>
        </a:prstGeom>
        <a:solidFill>
          <a:srgbClr val="ED7D31">
            <a:lumMod val="20000"/>
            <a:lumOff val="80000"/>
          </a:srgbClr>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7780" rIns="35560" bIns="17780" numCol="1" spcCol="1270" anchor="ctr" anchorCtr="0">
          <a:noAutofit/>
        </a:bodyPr>
        <a:lstStyle/>
        <a:p>
          <a:pPr marL="0" lvl="0" indent="0" algn="ctr" defTabSz="1244600" rtl="1">
            <a:lnSpc>
              <a:spcPct val="90000"/>
            </a:lnSpc>
            <a:spcBef>
              <a:spcPct val="0"/>
            </a:spcBef>
            <a:spcAft>
              <a:spcPct val="35000"/>
            </a:spcAft>
            <a:buNone/>
          </a:pPr>
          <a:r>
            <a:rPr lang="ar-SA" sz="2800" b="1" kern="1200" dirty="0">
              <a:solidFill>
                <a:srgbClr val="6E1623"/>
              </a:solidFill>
              <a:latin typeface="Calibri" panose="020F0502020204030204"/>
              <a:ea typeface="+mn-ea"/>
              <a:cs typeface="Arial" panose="020B0604020202020204" pitchFamily="34" charset="0"/>
            </a:rPr>
            <a:t>14</a:t>
          </a:r>
        </a:p>
      </dsp:txBody>
      <dsp:txXfrm rot="10800000">
        <a:off x="3033172" y="163"/>
        <a:ext cx="674926" cy="449950"/>
      </dsp:txXfrm>
    </dsp:sp>
    <dsp:sp modelId="{C2836C31-A41B-429E-BF92-9C541450CBE3}">
      <dsp:nvSpPr>
        <dsp:cNvPr id="0" name=""/>
        <dsp:cNvSpPr/>
      </dsp:nvSpPr>
      <dsp:spPr>
        <a:xfrm rot="10800000">
          <a:off x="358913" y="38408"/>
          <a:ext cx="2307491" cy="373459"/>
        </a:xfrm>
        <a:prstGeom prst="roundRect">
          <a:avLst/>
        </a:prstGeom>
        <a:solidFill>
          <a:schemeClr val="accent3">
            <a:lumMod val="40000"/>
            <a:lumOff val="60000"/>
            <a:alpha val="90000"/>
          </a:schemeClr>
        </a:solidFill>
        <a:ln w="3175" cap="flat" cmpd="sng" algn="ctr">
          <a:solidFill>
            <a:schemeClr val="accent2">
              <a:lumMod val="75000"/>
              <a:alpha val="90000"/>
            </a:schemeClr>
          </a:solidFill>
          <a:prstDash val="dash"/>
          <a:miter lim="800000"/>
        </a:ln>
        <a:effectLst/>
      </dsp:spPr>
      <dsp:style>
        <a:lnRef idx="2">
          <a:scrgbClr r="0" g="0" b="0"/>
        </a:lnRef>
        <a:fillRef idx="1">
          <a:scrgbClr r="0" g="0" b="0"/>
        </a:fillRef>
        <a:effectRef idx="0">
          <a:scrgbClr r="0" g="0" b="0"/>
        </a:effectRef>
        <a:fontRef idx="minor"/>
      </dsp:style>
      <dsp:txBody>
        <a:bodyPr spcFirstLastPara="0" vert="horz" wrap="square" lIns="0" tIns="15240" rIns="30480" bIns="15240" numCol="1" spcCol="1270" anchor="ctr" anchorCtr="0">
          <a:noAutofit/>
        </a:bodyPr>
        <a:lstStyle/>
        <a:p>
          <a:pPr marL="0" lvl="0" indent="0" algn="ctr" defTabSz="1066800" rtl="1">
            <a:lnSpc>
              <a:spcPct val="90000"/>
            </a:lnSpc>
            <a:spcBef>
              <a:spcPct val="0"/>
            </a:spcBef>
            <a:spcAft>
              <a:spcPct val="35000"/>
            </a:spcAft>
            <a:buNone/>
          </a:pPr>
          <a:r>
            <a:rPr lang="ar-SA" sz="2400" b="1" kern="1200" dirty="0"/>
            <a:t>الإلزام الثنائي</a:t>
          </a:r>
        </a:p>
      </dsp:txBody>
      <dsp:txXfrm rot="10800000">
        <a:off x="377144" y="56639"/>
        <a:ext cx="2271029" cy="336997"/>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BA05EA-C733-427F-9351-8EC959E578A1}">
      <dsp:nvSpPr>
        <dsp:cNvPr id="0" name=""/>
        <dsp:cNvSpPr/>
      </dsp:nvSpPr>
      <dsp:spPr>
        <a:xfrm rot="10800000">
          <a:off x="4208484" y="184"/>
          <a:ext cx="1384984" cy="503686"/>
        </a:xfrm>
        <a:prstGeom prst="chevron">
          <a:avLst/>
        </a:prstGeom>
        <a:solidFill>
          <a:schemeClr val="accent4">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5240" rIns="30480" bIns="15240" numCol="1" spcCol="1270" anchor="ctr" anchorCtr="0">
          <a:noAutofit/>
        </a:bodyPr>
        <a:lstStyle/>
        <a:p>
          <a:pPr marL="0" lvl="0" indent="0" algn="ctr" defTabSz="1066800" rtl="1">
            <a:lnSpc>
              <a:spcPct val="90000"/>
            </a:lnSpc>
            <a:spcBef>
              <a:spcPct val="0"/>
            </a:spcBef>
            <a:spcAft>
              <a:spcPct val="35000"/>
            </a:spcAft>
            <a:buNone/>
          </a:pPr>
          <a:r>
            <a:rPr lang="ar-SA" sz="2400" b="1" kern="1200" dirty="0"/>
            <a:t>اولاً:-</a:t>
          </a:r>
          <a:endParaRPr lang="ar-SA" sz="2400" kern="1200" dirty="0"/>
        </a:p>
      </dsp:txBody>
      <dsp:txXfrm rot="10800000">
        <a:off x="4460327" y="184"/>
        <a:ext cx="881298" cy="503686"/>
      </dsp:txXfrm>
    </dsp:sp>
    <dsp:sp modelId="{745DC2B8-8276-4B71-9A9B-A5C4BFEDBC2C}">
      <dsp:nvSpPr>
        <dsp:cNvPr id="0" name=""/>
        <dsp:cNvSpPr/>
      </dsp:nvSpPr>
      <dsp:spPr>
        <a:xfrm rot="10800000">
          <a:off x="106214" y="43021"/>
          <a:ext cx="3996804" cy="418013"/>
        </a:xfrm>
        <a:prstGeom prst="roundRect">
          <a:avLst/>
        </a:prstGeom>
        <a:solidFill>
          <a:schemeClr val="accent4">
            <a:lumMod val="40000"/>
            <a:lumOff val="60000"/>
            <a:alpha val="90000"/>
          </a:schemeClr>
        </a:solidFill>
        <a:ln w="3175" cap="flat" cmpd="sng" algn="ctr">
          <a:solidFill>
            <a:schemeClr val="accent5">
              <a:lumMod val="75000"/>
            </a:schemeClr>
          </a:solidFill>
          <a:prstDash val="dash"/>
          <a:miter lim="800000"/>
        </a:ln>
        <a:effectLst/>
      </dsp:spPr>
      <dsp:style>
        <a:lnRef idx="2">
          <a:scrgbClr r="0" g="0" b="0"/>
        </a:lnRef>
        <a:fillRef idx="1">
          <a:scrgbClr r="0" g="0" b="0"/>
        </a:fillRef>
        <a:effectRef idx="0">
          <a:scrgbClr r="0" g="0" b="0"/>
        </a:effectRef>
        <a:fontRef idx="minor"/>
      </dsp:style>
      <dsp:txBody>
        <a:bodyPr spcFirstLastPara="0" vert="horz" wrap="square" lIns="0" tIns="15240" rIns="30480" bIns="15240" numCol="1" spcCol="1270" anchor="ctr" anchorCtr="0">
          <a:noAutofit/>
        </a:bodyPr>
        <a:lstStyle/>
        <a:p>
          <a:pPr marL="0" lvl="0" indent="0" algn="ctr" defTabSz="1066800" rtl="1">
            <a:lnSpc>
              <a:spcPct val="90000"/>
            </a:lnSpc>
            <a:spcBef>
              <a:spcPct val="0"/>
            </a:spcBef>
            <a:spcAft>
              <a:spcPct val="35000"/>
            </a:spcAft>
            <a:buNone/>
          </a:pPr>
          <a:r>
            <a:rPr lang="ar-SA" sz="2400" b="1" kern="1200" dirty="0"/>
            <a:t>تحدث أقل واستمع أكثر واصغ باهتمام </a:t>
          </a:r>
        </a:p>
      </dsp:txBody>
      <dsp:txXfrm rot="10800000">
        <a:off x="126620" y="63427"/>
        <a:ext cx="3955992" cy="377201"/>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BA05EA-C733-427F-9351-8EC959E578A1}">
      <dsp:nvSpPr>
        <dsp:cNvPr id="0" name=""/>
        <dsp:cNvSpPr/>
      </dsp:nvSpPr>
      <dsp:spPr>
        <a:xfrm rot="10800000">
          <a:off x="4208484" y="184"/>
          <a:ext cx="1384984" cy="503686"/>
        </a:xfrm>
        <a:prstGeom prst="chevron">
          <a:avLst/>
        </a:prstGeom>
        <a:solidFill>
          <a:schemeClr val="accent4">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5240" rIns="30480" bIns="15240" numCol="1" spcCol="1270" anchor="ctr" anchorCtr="0">
          <a:noAutofit/>
        </a:bodyPr>
        <a:lstStyle/>
        <a:p>
          <a:pPr marL="0" lvl="0" indent="0" algn="ctr" defTabSz="1066800" rtl="1">
            <a:lnSpc>
              <a:spcPct val="90000"/>
            </a:lnSpc>
            <a:spcBef>
              <a:spcPct val="0"/>
            </a:spcBef>
            <a:spcAft>
              <a:spcPct val="35000"/>
            </a:spcAft>
            <a:buNone/>
          </a:pPr>
          <a:r>
            <a:rPr lang="ar-SA" sz="2400" b="1" kern="1200" dirty="0"/>
            <a:t>ثانياً:-</a:t>
          </a:r>
          <a:endParaRPr lang="ar-SA" sz="2400" kern="1200" dirty="0"/>
        </a:p>
      </dsp:txBody>
      <dsp:txXfrm rot="10800000">
        <a:off x="4460327" y="184"/>
        <a:ext cx="881298" cy="503686"/>
      </dsp:txXfrm>
    </dsp:sp>
    <dsp:sp modelId="{745DC2B8-8276-4B71-9A9B-A5C4BFEDBC2C}">
      <dsp:nvSpPr>
        <dsp:cNvPr id="0" name=""/>
        <dsp:cNvSpPr/>
      </dsp:nvSpPr>
      <dsp:spPr>
        <a:xfrm rot="10800000">
          <a:off x="106214" y="43021"/>
          <a:ext cx="3996804" cy="418013"/>
        </a:xfrm>
        <a:prstGeom prst="roundRect">
          <a:avLst/>
        </a:prstGeom>
        <a:solidFill>
          <a:schemeClr val="accent4">
            <a:lumMod val="40000"/>
            <a:lumOff val="60000"/>
            <a:alpha val="90000"/>
          </a:schemeClr>
        </a:solidFill>
        <a:ln w="3175" cap="flat" cmpd="sng" algn="ctr">
          <a:solidFill>
            <a:schemeClr val="accent5">
              <a:lumMod val="75000"/>
            </a:schemeClr>
          </a:solidFill>
          <a:prstDash val="dash"/>
          <a:miter lim="800000"/>
        </a:ln>
        <a:effectLst/>
      </dsp:spPr>
      <dsp:style>
        <a:lnRef idx="2">
          <a:scrgbClr r="0" g="0" b="0"/>
        </a:lnRef>
        <a:fillRef idx="1">
          <a:scrgbClr r="0" g="0" b="0"/>
        </a:fillRef>
        <a:effectRef idx="0">
          <a:scrgbClr r="0" g="0" b="0"/>
        </a:effectRef>
        <a:fontRef idx="minor"/>
      </dsp:style>
      <dsp:txBody>
        <a:bodyPr spcFirstLastPara="0" vert="horz" wrap="square" lIns="0" tIns="15240" rIns="30480" bIns="15240" numCol="1" spcCol="1270" anchor="ctr" anchorCtr="0">
          <a:noAutofit/>
        </a:bodyPr>
        <a:lstStyle/>
        <a:p>
          <a:pPr marL="0" lvl="0" indent="0" algn="ctr" defTabSz="1066800" rtl="1">
            <a:lnSpc>
              <a:spcPct val="90000"/>
            </a:lnSpc>
            <a:spcBef>
              <a:spcPct val="0"/>
            </a:spcBef>
            <a:spcAft>
              <a:spcPct val="35000"/>
            </a:spcAft>
            <a:buNone/>
          </a:pPr>
          <a:r>
            <a:rPr lang="ar-SA" sz="2400" b="1" kern="1200" dirty="0"/>
            <a:t>تجنب النقاش والجدل</a:t>
          </a:r>
        </a:p>
      </dsp:txBody>
      <dsp:txXfrm rot="10800000">
        <a:off x="126620" y="63427"/>
        <a:ext cx="3955992" cy="377201"/>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BA05EA-C733-427F-9351-8EC959E578A1}">
      <dsp:nvSpPr>
        <dsp:cNvPr id="0" name=""/>
        <dsp:cNvSpPr/>
      </dsp:nvSpPr>
      <dsp:spPr>
        <a:xfrm rot="10800000">
          <a:off x="4208484" y="184"/>
          <a:ext cx="1384984" cy="503686"/>
        </a:xfrm>
        <a:prstGeom prst="chevron">
          <a:avLst/>
        </a:prstGeom>
        <a:solidFill>
          <a:schemeClr val="accent4">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5240" rIns="30480" bIns="15240" numCol="1" spcCol="1270" anchor="ctr" anchorCtr="0">
          <a:noAutofit/>
        </a:bodyPr>
        <a:lstStyle/>
        <a:p>
          <a:pPr marL="0" lvl="0" indent="0" algn="ctr" defTabSz="1066800" rtl="1">
            <a:lnSpc>
              <a:spcPct val="90000"/>
            </a:lnSpc>
            <a:spcBef>
              <a:spcPct val="0"/>
            </a:spcBef>
            <a:spcAft>
              <a:spcPct val="35000"/>
            </a:spcAft>
            <a:buNone/>
          </a:pPr>
          <a:r>
            <a:rPr lang="ar-SA" sz="2400" b="1" kern="1200" dirty="0"/>
            <a:t>ثالثاً:-</a:t>
          </a:r>
          <a:endParaRPr lang="ar-SA" sz="2400" kern="1200" dirty="0"/>
        </a:p>
      </dsp:txBody>
      <dsp:txXfrm rot="10800000">
        <a:off x="4460327" y="184"/>
        <a:ext cx="881298" cy="503686"/>
      </dsp:txXfrm>
    </dsp:sp>
    <dsp:sp modelId="{745DC2B8-8276-4B71-9A9B-A5C4BFEDBC2C}">
      <dsp:nvSpPr>
        <dsp:cNvPr id="0" name=""/>
        <dsp:cNvSpPr/>
      </dsp:nvSpPr>
      <dsp:spPr>
        <a:xfrm rot="10800000">
          <a:off x="106214" y="43021"/>
          <a:ext cx="3996804" cy="418013"/>
        </a:xfrm>
        <a:prstGeom prst="roundRect">
          <a:avLst/>
        </a:prstGeom>
        <a:solidFill>
          <a:schemeClr val="accent4">
            <a:lumMod val="40000"/>
            <a:lumOff val="60000"/>
            <a:alpha val="90000"/>
          </a:schemeClr>
        </a:solidFill>
        <a:ln w="3175" cap="flat" cmpd="sng" algn="ctr">
          <a:solidFill>
            <a:schemeClr val="accent5">
              <a:lumMod val="75000"/>
            </a:schemeClr>
          </a:solidFill>
          <a:prstDash val="dash"/>
          <a:miter lim="800000"/>
        </a:ln>
        <a:effectLst/>
      </dsp:spPr>
      <dsp:style>
        <a:lnRef idx="2">
          <a:scrgbClr r="0" g="0" b="0"/>
        </a:lnRef>
        <a:fillRef idx="1">
          <a:scrgbClr r="0" g="0" b="0"/>
        </a:fillRef>
        <a:effectRef idx="0">
          <a:scrgbClr r="0" g="0" b="0"/>
        </a:effectRef>
        <a:fontRef idx="minor"/>
      </dsp:style>
      <dsp:txBody>
        <a:bodyPr spcFirstLastPara="0" vert="horz" wrap="square" lIns="0" tIns="15240" rIns="30480" bIns="15240" numCol="1" spcCol="1270" anchor="ctr" anchorCtr="0">
          <a:noAutofit/>
        </a:bodyPr>
        <a:lstStyle/>
        <a:p>
          <a:pPr marL="0" lvl="0" indent="0" algn="ctr" defTabSz="1066800" rtl="1">
            <a:lnSpc>
              <a:spcPct val="90000"/>
            </a:lnSpc>
            <a:spcBef>
              <a:spcPct val="0"/>
            </a:spcBef>
            <a:spcAft>
              <a:spcPct val="35000"/>
            </a:spcAft>
            <a:buNone/>
          </a:pPr>
          <a:r>
            <a:rPr lang="ar-SA" sz="2400" b="1" kern="1200" dirty="0"/>
            <a:t>لا تدّعي امتلاك الحقيقة المطلقة</a:t>
          </a:r>
        </a:p>
      </dsp:txBody>
      <dsp:txXfrm rot="10800000">
        <a:off x="126620" y="63427"/>
        <a:ext cx="3955992" cy="37720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C19868-87D1-43E4-A59C-DA14853BFE90}">
      <dsp:nvSpPr>
        <dsp:cNvPr id="0" name=""/>
        <dsp:cNvSpPr/>
      </dsp:nvSpPr>
      <dsp:spPr>
        <a:xfrm>
          <a:off x="1928" y="0"/>
          <a:ext cx="3945302" cy="2470106"/>
        </a:xfrm>
        <a:prstGeom prst="roundRect">
          <a:avLst>
            <a:gd name="adj" fmla="val 10000"/>
          </a:avLst>
        </a:prstGeom>
        <a:solidFill>
          <a:srgbClr val="B9CDE5">
            <a:alpha val="52941"/>
          </a:srgbClr>
        </a:solidFill>
        <a:ln>
          <a:solidFill>
            <a:schemeClr val="accent2">
              <a:lumMod val="75000"/>
            </a:schemeClr>
          </a:solidFill>
          <a:prstDash val="dashDot"/>
        </a:ln>
        <a:effectLst/>
      </dsp:spPr>
      <dsp:style>
        <a:lnRef idx="0">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ctr" defTabSz="1600200" rtl="1">
            <a:lnSpc>
              <a:spcPct val="90000"/>
            </a:lnSpc>
            <a:spcBef>
              <a:spcPct val="0"/>
            </a:spcBef>
            <a:spcAft>
              <a:spcPct val="35000"/>
            </a:spcAft>
            <a:buNone/>
          </a:pPr>
          <a:r>
            <a:rPr lang="ar-SA" sz="3600" b="1" kern="1200" dirty="0"/>
            <a:t>العقل الباطن</a:t>
          </a:r>
        </a:p>
      </dsp:txBody>
      <dsp:txXfrm>
        <a:off x="1928" y="0"/>
        <a:ext cx="3945302" cy="741031"/>
      </dsp:txXfrm>
    </dsp:sp>
    <dsp:sp modelId="{DDC4711E-0C44-434B-A92B-D6735E97D868}">
      <dsp:nvSpPr>
        <dsp:cNvPr id="0" name=""/>
        <dsp:cNvSpPr/>
      </dsp:nvSpPr>
      <dsp:spPr>
        <a:xfrm>
          <a:off x="95068" y="640789"/>
          <a:ext cx="3759021" cy="788288"/>
        </a:xfrm>
        <a:prstGeom prst="roundRect">
          <a:avLst>
            <a:gd name="adj" fmla="val 10000"/>
          </a:avLst>
        </a:prstGeom>
        <a:solidFill>
          <a:schemeClr val="accent3">
            <a:lumMod val="60000"/>
            <a:lumOff val="40000"/>
          </a:schemeClr>
        </a:solidFill>
        <a:ln w="3175" cap="flat" cmpd="sng" algn="ctr">
          <a:solidFill>
            <a:schemeClr val="accent5">
              <a:lumMod val="50000"/>
            </a:schemeClr>
          </a:solidFill>
          <a:prstDash val="dash"/>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rtl="1">
            <a:lnSpc>
              <a:spcPct val="90000"/>
            </a:lnSpc>
            <a:spcBef>
              <a:spcPct val="0"/>
            </a:spcBef>
            <a:spcAft>
              <a:spcPct val="35000"/>
            </a:spcAft>
            <a:buNone/>
          </a:pPr>
          <a:r>
            <a:rPr lang="ar-SA" sz="1600" b="1" kern="1200" dirty="0">
              <a:solidFill>
                <a:srgbClr val="6E1623"/>
              </a:solidFill>
            </a:rPr>
            <a:t>العقل الباطن : </a:t>
          </a:r>
          <a:r>
            <a:rPr lang="ar-SA" sz="1600" b="1" kern="1200" dirty="0">
              <a:solidFill>
                <a:schemeClr val="accent4">
                  <a:lumMod val="50000"/>
                </a:schemeClr>
              </a:solidFill>
            </a:rPr>
            <a:t>هو مخزن هائل للمعلومات و الخبرات .</a:t>
          </a:r>
        </a:p>
      </dsp:txBody>
      <dsp:txXfrm>
        <a:off x="118156" y="663877"/>
        <a:ext cx="3712845" cy="742112"/>
      </dsp:txXfrm>
    </dsp:sp>
    <dsp:sp modelId="{49403171-4F73-455B-8EE5-0D86F5447D17}">
      <dsp:nvSpPr>
        <dsp:cNvPr id="0" name=""/>
        <dsp:cNvSpPr/>
      </dsp:nvSpPr>
      <dsp:spPr>
        <a:xfrm>
          <a:off x="238646" y="1537888"/>
          <a:ext cx="3471866" cy="716626"/>
        </a:xfrm>
        <a:prstGeom prst="roundRect">
          <a:avLst>
            <a:gd name="adj" fmla="val 10000"/>
          </a:avLst>
        </a:prstGeom>
        <a:solidFill>
          <a:schemeClr val="accent6">
            <a:lumMod val="40000"/>
            <a:lumOff val="60000"/>
          </a:schemeClr>
        </a:solidFill>
        <a:ln w="3175" cap="flat" cmpd="sng" algn="ctr">
          <a:solidFill>
            <a:schemeClr val="accent5">
              <a:lumMod val="50000"/>
            </a:schemeClr>
          </a:solidFill>
          <a:prstDash val="dash"/>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justLow" defTabSz="711200" rtl="1">
            <a:lnSpc>
              <a:spcPct val="90000"/>
            </a:lnSpc>
            <a:spcBef>
              <a:spcPct val="0"/>
            </a:spcBef>
            <a:spcAft>
              <a:spcPct val="35000"/>
            </a:spcAft>
            <a:buNone/>
          </a:pPr>
          <a:r>
            <a:rPr lang="ar-SA" sz="1600" b="1" kern="1200" dirty="0">
              <a:solidFill>
                <a:schemeClr val="accent4">
                  <a:lumMod val="50000"/>
                </a:schemeClr>
              </a:solidFill>
            </a:rPr>
            <a:t>وهو المسؤول عن المشاعر و الاستجابات غير الإرادية ، و الدوافع وراء السلوك</a:t>
          </a:r>
        </a:p>
      </dsp:txBody>
      <dsp:txXfrm>
        <a:off x="259635" y="1558877"/>
        <a:ext cx="3429888" cy="674648"/>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D2DC8B-6FA7-4931-B52C-364EFCCF17C2}">
      <dsp:nvSpPr>
        <dsp:cNvPr id="0" name=""/>
        <dsp:cNvSpPr/>
      </dsp:nvSpPr>
      <dsp:spPr>
        <a:xfrm rot="5400000">
          <a:off x="2892437" y="-118741"/>
          <a:ext cx="741526" cy="1368152"/>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40C3598-2D6D-4D4F-99B5-FB3C9E9E2A45}">
      <dsp:nvSpPr>
        <dsp:cNvPr id="0" name=""/>
        <dsp:cNvSpPr/>
      </dsp:nvSpPr>
      <dsp:spPr>
        <a:xfrm>
          <a:off x="264829" y="111274"/>
          <a:ext cx="5996743" cy="479531"/>
        </a:xfrm>
        <a:prstGeom prst="roundRect">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1">
            <a:lnSpc>
              <a:spcPct val="90000"/>
            </a:lnSpc>
            <a:spcBef>
              <a:spcPct val="0"/>
            </a:spcBef>
            <a:spcAft>
              <a:spcPct val="35000"/>
            </a:spcAft>
            <a:buNone/>
          </a:pPr>
          <a:r>
            <a:rPr lang="ar-SA" sz="2000" b="1" kern="1200" dirty="0"/>
            <a:t>يمكن زيادة تأثير هذه العبارات من خلال إضافات بسيطة .   </a:t>
          </a:r>
          <a:endParaRPr lang="ar-SA" sz="2000" kern="1200" dirty="0"/>
        </a:p>
      </dsp:txBody>
      <dsp:txXfrm>
        <a:off x="288238" y="134683"/>
        <a:ext cx="5949925" cy="432713"/>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BA05EA-C733-427F-9351-8EC959E578A1}">
      <dsp:nvSpPr>
        <dsp:cNvPr id="0" name=""/>
        <dsp:cNvSpPr/>
      </dsp:nvSpPr>
      <dsp:spPr>
        <a:xfrm rot="10800000">
          <a:off x="4208484" y="184"/>
          <a:ext cx="1384984" cy="503686"/>
        </a:xfrm>
        <a:prstGeom prst="chevron">
          <a:avLst/>
        </a:prstGeom>
        <a:solidFill>
          <a:schemeClr val="accent4">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5240" rIns="30480" bIns="15240" numCol="1" spcCol="1270" anchor="ctr" anchorCtr="0">
          <a:noAutofit/>
        </a:bodyPr>
        <a:lstStyle/>
        <a:p>
          <a:pPr marL="0" lvl="0" indent="0" algn="ctr" defTabSz="1066800" rtl="1">
            <a:lnSpc>
              <a:spcPct val="90000"/>
            </a:lnSpc>
            <a:spcBef>
              <a:spcPct val="0"/>
            </a:spcBef>
            <a:spcAft>
              <a:spcPct val="35000"/>
            </a:spcAft>
            <a:buNone/>
          </a:pPr>
          <a:r>
            <a:rPr lang="ar-SA" sz="2400" b="1" kern="1200" dirty="0"/>
            <a:t>رابعاً:-</a:t>
          </a:r>
          <a:endParaRPr lang="ar-SA" sz="2400" kern="1200" dirty="0"/>
        </a:p>
      </dsp:txBody>
      <dsp:txXfrm rot="10800000">
        <a:off x="4460327" y="184"/>
        <a:ext cx="881298" cy="503686"/>
      </dsp:txXfrm>
    </dsp:sp>
    <dsp:sp modelId="{745DC2B8-8276-4B71-9A9B-A5C4BFEDBC2C}">
      <dsp:nvSpPr>
        <dsp:cNvPr id="0" name=""/>
        <dsp:cNvSpPr/>
      </dsp:nvSpPr>
      <dsp:spPr>
        <a:xfrm rot="10800000">
          <a:off x="106214" y="43021"/>
          <a:ext cx="3996804" cy="418013"/>
        </a:xfrm>
        <a:prstGeom prst="roundRect">
          <a:avLst/>
        </a:prstGeom>
        <a:solidFill>
          <a:schemeClr val="accent4">
            <a:lumMod val="40000"/>
            <a:lumOff val="60000"/>
            <a:alpha val="90000"/>
          </a:schemeClr>
        </a:solidFill>
        <a:ln w="3175" cap="flat" cmpd="sng" algn="ctr">
          <a:solidFill>
            <a:schemeClr val="accent5">
              <a:lumMod val="75000"/>
            </a:schemeClr>
          </a:solidFill>
          <a:prstDash val="dash"/>
          <a:miter lim="800000"/>
        </a:ln>
        <a:effectLst/>
      </dsp:spPr>
      <dsp:style>
        <a:lnRef idx="2">
          <a:scrgbClr r="0" g="0" b="0"/>
        </a:lnRef>
        <a:fillRef idx="1">
          <a:scrgbClr r="0" g="0" b="0"/>
        </a:fillRef>
        <a:effectRef idx="0">
          <a:scrgbClr r="0" g="0" b="0"/>
        </a:effectRef>
        <a:fontRef idx="minor"/>
      </dsp:style>
      <dsp:txBody>
        <a:bodyPr spcFirstLastPara="0" vert="horz" wrap="square" lIns="0" tIns="15240" rIns="30480" bIns="15240" numCol="1" spcCol="1270" anchor="ctr" anchorCtr="0">
          <a:noAutofit/>
        </a:bodyPr>
        <a:lstStyle/>
        <a:p>
          <a:pPr marL="0" lvl="0" indent="0" algn="ctr" defTabSz="1066800" rtl="1">
            <a:lnSpc>
              <a:spcPct val="90000"/>
            </a:lnSpc>
            <a:spcBef>
              <a:spcPct val="0"/>
            </a:spcBef>
            <a:spcAft>
              <a:spcPct val="35000"/>
            </a:spcAft>
            <a:buNone/>
          </a:pPr>
          <a:r>
            <a:rPr lang="ar-SA" sz="2400" b="1" kern="1200" dirty="0"/>
            <a:t>استخدم العبارات الرقيقة </a:t>
          </a:r>
        </a:p>
      </dsp:txBody>
      <dsp:txXfrm rot="10800000">
        <a:off x="126620" y="63427"/>
        <a:ext cx="3955992" cy="377201"/>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BA05EA-C733-427F-9351-8EC959E578A1}">
      <dsp:nvSpPr>
        <dsp:cNvPr id="0" name=""/>
        <dsp:cNvSpPr/>
      </dsp:nvSpPr>
      <dsp:spPr>
        <a:xfrm rot="10800000">
          <a:off x="4208484" y="184"/>
          <a:ext cx="1384984" cy="503686"/>
        </a:xfrm>
        <a:prstGeom prst="chevron">
          <a:avLst/>
        </a:prstGeom>
        <a:solidFill>
          <a:schemeClr val="accent4">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5240" rIns="30480" bIns="15240" numCol="1" spcCol="1270" anchor="ctr" anchorCtr="0">
          <a:noAutofit/>
        </a:bodyPr>
        <a:lstStyle/>
        <a:p>
          <a:pPr marL="0" lvl="0" indent="0" algn="ctr" defTabSz="1066800" rtl="1">
            <a:lnSpc>
              <a:spcPct val="90000"/>
            </a:lnSpc>
            <a:spcBef>
              <a:spcPct val="0"/>
            </a:spcBef>
            <a:spcAft>
              <a:spcPct val="35000"/>
            </a:spcAft>
            <a:buNone/>
          </a:pPr>
          <a:r>
            <a:rPr lang="ar-SA" sz="2400" b="1" kern="1200" dirty="0"/>
            <a:t>خامساً:-</a:t>
          </a:r>
          <a:endParaRPr lang="ar-SA" sz="2400" kern="1200" dirty="0"/>
        </a:p>
      </dsp:txBody>
      <dsp:txXfrm rot="10800000">
        <a:off x="4460327" y="184"/>
        <a:ext cx="881298" cy="503686"/>
      </dsp:txXfrm>
    </dsp:sp>
    <dsp:sp modelId="{745DC2B8-8276-4B71-9A9B-A5C4BFEDBC2C}">
      <dsp:nvSpPr>
        <dsp:cNvPr id="0" name=""/>
        <dsp:cNvSpPr/>
      </dsp:nvSpPr>
      <dsp:spPr>
        <a:xfrm rot="10800000">
          <a:off x="106214" y="43021"/>
          <a:ext cx="3996804" cy="418013"/>
        </a:xfrm>
        <a:prstGeom prst="roundRect">
          <a:avLst/>
        </a:prstGeom>
        <a:solidFill>
          <a:schemeClr val="accent4">
            <a:lumMod val="40000"/>
            <a:lumOff val="60000"/>
            <a:alpha val="90000"/>
          </a:schemeClr>
        </a:solidFill>
        <a:ln w="3175" cap="flat" cmpd="sng" algn="ctr">
          <a:solidFill>
            <a:schemeClr val="accent5">
              <a:lumMod val="75000"/>
            </a:schemeClr>
          </a:solidFill>
          <a:prstDash val="dash"/>
          <a:miter lim="800000"/>
        </a:ln>
        <a:effectLst/>
      </dsp:spPr>
      <dsp:style>
        <a:lnRef idx="2">
          <a:scrgbClr r="0" g="0" b="0"/>
        </a:lnRef>
        <a:fillRef idx="1">
          <a:scrgbClr r="0" g="0" b="0"/>
        </a:fillRef>
        <a:effectRef idx="0">
          <a:scrgbClr r="0" g="0" b="0"/>
        </a:effectRef>
        <a:fontRef idx="minor"/>
      </dsp:style>
      <dsp:txBody>
        <a:bodyPr spcFirstLastPara="0" vert="horz" wrap="square" lIns="0" tIns="15240" rIns="30480" bIns="15240" numCol="1" spcCol="1270" anchor="ctr" anchorCtr="0">
          <a:noAutofit/>
        </a:bodyPr>
        <a:lstStyle/>
        <a:p>
          <a:pPr marL="0" lvl="0" indent="0" algn="ctr" defTabSz="1066800" rtl="1">
            <a:lnSpc>
              <a:spcPct val="90000"/>
            </a:lnSpc>
            <a:spcBef>
              <a:spcPct val="0"/>
            </a:spcBef>
            <a:spcAft>
              <a:spcPct val="35000"/>
            </a:spcAft>
            <a:buNone/>
          </a:pPr>
          <a:r>
            <a:rPr lang="ar-SA" sz="2400" b="1" kern="1200" dirty="0"/>
            <a:t>اسمح للآخرين أن ينتحلوا أفكارك </a:t>
          </a:r>
        </a:p>
      </dsp:txBody>
      <dsp:txXfrm rot="10800000">
        <a:off x="126620" y="63427"/>
        <a:ext cx="3955992" cy="377201"/>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BA05EA-C733-427F-9351-8EC959E578A1}">
      <dsp:nvSpPr>
        <dsp:cNvPr id="0" name=""/>
        <dsp:cNvSpPr/>
      </dsp:nvSpPr>
      <dsp:spPr>
        <a:xfrm rot="10800000">
          <a:off x="4208484" y="184"/>
          <a:ext cx="1384984" cy="503686"/>
        </a:xfrm>
        <a:prstGeom prst="chevron">
          <a:avLst/>
        </a:prstGeom>
        <a:solidFill>
          <a:schemeClr val="accent4">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5240" rIns="30480" bIns="15240" numCol="1" spcCol="1270" anchor="ctr" anchorCtr="0">
          <a:noAutofit/>
        </a:bodyPr>
        <a:lstStyle/>
        <a:p>
          <a:pPr marL="0" lvl="0" indent="0" algn="ctr" defTabSz="1066800" rtl="1">
            <a:lnSpc>
              <a:spcPct val="90000"/>
            </a:lnSpc>
            <a:spcBef>
              <a:spcPct val="0"/>
            </a:spcBef>
            <a:spcAft>
              <a:spcPct val="35000"/>
            </a:spcAft>
            <a:buNone/>
          </a:pPr>
          <a:r>
            <a:rPr lang="ar-SA" sz="2400" b="1" kern="1200" dirty="0"/>
            <a:t>سادساً:-</a:t>
          </a:r>
          <a:endParaRPr lang="ar-SA" sz="2400" kern="1200" dirty="0"/>
        </a:p>
      </dsp:txBody>
      <dsp:txXfrm rot="10800000">
        <a:off x="4460327" y="184"/>
        <a:ext cx="881298" cy="503686"/>
      </dsp:txXfrm>
    </dsp:sp>
    <dsp:sp modelId="{745DC2B8-8276-4B71-9A9B-A5C4BFEDBC2C}">
      <dsp:nvSpPr>
        <dsp:cNvPr id="0" name=""/>
        <dsp:cNvSpPr/>
      </dsp:nvSpPr>
      <dsp:spPr>
        <a:xfrm rot="10800000">
          <a:off x="106214" y="43021"/>
          <a:ext cx="3996804" cy="418013"/>
        </a:xfrm>
        <a:prstGeom prst="roundRect">
          <a:avLst/>
        </a:prstGeom>
        <a:solidFill>
          <a:schemeClr val="accent4">
            <a:lumMod val="40000"/>
            <a:lumOff val="60000"/>
            <a:alpha val="90000"/>
          </a:schemeClr>
        </a:solidFill>
        <a:ln w="3175" cap="flat" cmpd="sng" algn="ctr">
          <a:solidFill>
            <a:schemeClr val="accent5">
              <a:lumMod val="75000"/>
            </a:schemeClr>
          </a:solidFill>
          <a:prstDash val="dash"/>
          <a:miter lim="800000"/>
        </a:ln>
        <a:effectLst/>
      </dsp:spPr>
      <dsp:style>
        <a:lnRef idx="2">
          <a:scrgbClr r="0" g="0" b="0"/>
        </a:lnRef>
        <a:fillRef idx="1">
          <a:scrgbClr r="0" g="0" b="0"/>
        </a:fillRef>
        <a:effectRef idx="0">
          <a:scrgbClr r="0" g="0" b="0"/>
        </a:effectRef>
        <a:fontRef idx="minor"/>
      </dsp:style>
      <dsp:txBody>
        <a:bodyPr spcFirstLastPara="0" vert="horz" wrap="square" lIns="0" tIns="15240" rIns="30480" bIns="15240" numCol="1" spcCol="1270" anchor="ctr" anchorCtr="0">
          <a:noAutofit/>
        </a:bodyPr>
        <a:lstStyle/>
        <a:p>
          <a:pPr marL="0" lvl="0" indent="0" algn="ctr" defTabSz="1066800" rtl="1">
            <a:lnSpc>
              <a:spcPct val="90000"/>
            </a:lnSpc>
            <a:spcBef>
              <a:spcPct val="0"/>
            </a:spcBef>
            <a:spcAft>
              <a:spcPct val="35000"/>
            </a:spcAft>
            <a:buNone/>
          </a:pPr>
          <a:r>
            <a:rPr lang="ar-SA" sz="2400" b="1" kern="1200" dirty="0"/>
            <a:t>اعترف بأخطائك ولا تحاول التبرير</a:t>
          </a:r>
        </a:p>
      </dsp:txBody>
      <dsp:txXfrm rot="10800000">
        <a:off x="126620" y="63427"/>
        <a:ext cx="3955992" cy="377201"/>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BA05EA-C733-427F-9351-8EC959E578A1}">
      <dsp:nvSpPr>
        <dsp:cNvPr id="0" name=""/>
        <dsp:cNvSpPr/>
      </dsp:nvSpPr>
      <dsp:spPr>
        <a:xfrm rot="10800000">
          <a:off x="4208484" y="184"/>
          <a:ext cx="1384984" cy="503686"/>
        </a:xfrm>
        <a:prstGeom prst="chevron">
          <a:avLst/>
        </a:prstGeom>
        <a:solidFill>
          <a:schemeClr val="accent4">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5240" rIns="30480" bIns="15240" numCol="1" spcCol="1270" anchor="ctr" anchorCtr="0">
          <a:noAutofit/>
        </a:bodyPr>
        <a:lstStyle/>
        <a:p>
          <a:pPr marL="0" lvl="0" indent="0" algn="ctr" defTabSz="1066800" rtl="1">
            <a:lnSpc>
              <a:spcPct val="90000"/>
            </a:lnSpc>
            <a:spcBef>
              <a:spcPct val="0"/>
            </a:spcBef>
            <a:spcAft>
              <a:spcPct val="35000"/>
            </a:spcAft>
            <a:buNone/>
          </a:pPr>
          <a:r>
            <a:rPr lang="ar-SA" sz="2400" b="1" kern="1200" dirty="0"/>
            <a:t>سابعاً:-</a:t>
          </a:r>
          <a:endParaRPr lang="ar-SA" sz="2400" kern="1200" dirty="0"/>
        </a:p>
      </dsp:txBody>
      <dsp:txXfrm rot="10800000">
        <a:off x="4460327" y="184"/>
        <a:ext cx="881298" cy="503686"/>
      </dsp:txXfrm>
    </dsp:sp>
    <dsp:sp modelId="{745DC2B8-8276-4B71-9A9B-A5C4BFEDBC2C}">
      <dsp:nvSpPr>
        <dsp:cNvPr id="0" name=""/>
        <dsp:cNvSpPr/>
      </dsp:nvSpPr>
      <dsp:spPr>
        <a:xfrm rot="10800000">
          <a:off x="106214" y="43021"/>
          <a:ext cx="3996804" cy="418013"/>
        </a:xfrm>
        <a:prstGeom prst="roundRect">
          <a:avLst/>
        </a:prstGeom>
        <a:solidFill>
          <a:schemeClr val="accent4">
            <a:lumMod val="40000"/>
            <a:lumOff val="60000"/>
            <a:alpha val="90000"/>
          </a:schemeClr>
        </a:solidFill>
        <a:ln w="3175" cap="flat" cmpd="sng" algn="ctr">
          <a:solidFill>
            <a:schemeClr val="accent5">
              <a:lumMod val="75000"/>
            </a:schemeClr>
          </a:solidFill>
          <a:prstDash val="dash"/>
          <a:miter lim="800000"/>
        </a:ln>
        <a:effectLst/>
      </dsp:spPr>
      <dsp:style>
        <a:lnRef idx="2">
          <a:scrgbClr r="0" g="0" b="0"/>
        </a:lnRef>
        <a:fillRef idx="1">
          <a:scrgbClr r="0" g="0" b="0"/>
        </a:fillRef>
        <a:effectRef idx="0">
          <a:scrgbClr r="0" g="0" b="0"/>
        </a:effectRef>
        <a:fontRef idx="minor"/>
      </dsp:style>
      <dsp:txBody>
        <a:bodyPr spcFirstLastPara="0" vert="horz" wrap="square" lIns="0" tIns="15240" rIns="30480" bIns="15240" numCol="1" spcCol="1270" anchor="ctr" anchorCtr="0">
          <a:noAutofit/>
        </a:bodyPr>
        <a:lstStyle/>
        <a:p>
          <a:pPr marL="0" lvl="0" indent="0" algn="ctr" defTabSz="1066800" rtl="1">
            <a:lnSpc>
              <a:spcPct val="90000"/>
            </a:lnSpc>
            <a:spcBef>
              <a:spcPct val="0"/>
            </a:spcBef>
            <a:spcAft>
              <a:spcPct val="35000"/>
            </a:spcAft>
            <a:buNone/>
          </a:pPr>
          <a:r>
            <a:rPr lang="ar-SA" sz="2400" b="1" kern="1200" dirty="0"/>
            <a:t>استدرج الطرف الآخر لكلمة ” نعم ”</a:t>
          </a:r>
        </a:p>
      </dsp:txBody>
      <dsp:txXfrm rot="10800000">
        <a:off x="126620" y="63427"/>
        <a:ext cx="3955992" cy="377201"/>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BA05EA-C733-427F-9351-8EC959E578A1}">
      <dsp:nvSpPr>
        <dsp:cNvPr id="0" name=""/>
        <dsp:cNvSpPr/>
      </dsp:nvSpPr>
      <dsp:spPr>
        <a:xfrm rot="10800000">
          <a:off x="4208484" y="184"/>
          <a:ext cx="1384984" cy="503686"/>
        </a:xfrm>
        <a:prstGeom prst="chevron">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5240" rIns="30480" bIns="15240" numCol="1" spcCol="1270" anchor="ctr" anchorCtr="0">
          <a:noAutofit/>
        </a:bodyPr>
        <a:lstStyle/>
        <a:p>
          <a:pPr marL="0" lvl="0" indent="0" algn="ctr" defTabSz="1066800" rtl="1">
            <a:lnSpc>
              <a:spcPct val="90000"/>
            </a:lnSpc>
            <a:spcBef>
              <a:spcPct val="0"/>
            </a:spcBef>
            <a:spcAft>
              <a:spcPct val="35000"/>
            </a:spcAft>
            <a:buNone/>
          </a:pPr>
          <a:r>
            <a:rPr lang="ar-SA" sz="2400" b="1" kern="1200" dirty="0"/>
            <a:t>اولاً:-</a:t>
          </a:r>
          <a:endParaRPr lang="ar-SA" sz="2400" kern="1200" dirty="0"/>
        </a:p>
      </dsp:txBody>
      <dsp:txXfrm rot="10800000">
        <a:off x="4460327" y="184"/>
        <a:ext cx="881298" cy="503686"/>
      </dsp:txXfrm>
    </dsp:sp>
    <dsp:sp modelId="{745DC2B8-8276-4B71-9A9B-A5C4BFEDBC2C}">
      <dsp:nvSpPr>
        <dsp:cNvPr id="0" name=""/>
        <dsp:cNvSpPr/>
      </dsp:nvSpPr>
      <dsp:spPr>
        <a:xfrm rot="10800000">
          <a:off x="106214" y="43021"/>
          <a:ext cx="3996804" cy="418013"/>
        </a:xfrm>
        <a:prstGeom prst="roundRect">
          <a:avLst/>
        </a:prstGeom>
        <a:solidFill>
          <a:schemeClr val="accent1">
            <a:alpha val="90000"/>
            <a:tint val="40000"/>
            <a:hueOff val="0"/>
            <a:satOff val="0"/>
            <a:lumOff val="0"/>
            <a:alphaOff val="0"/>
          </a:schemeClr>
        </a:solidFill>
        <a:ln w="3175" cap="flat" cmpd="sng" algn="ctr">
          <a:solidFill>
            <a:schemeClr val="accent5">
              <a:lumMod val="75000"/>
            </a:schemeClr>
          </a:solidFill>
          <a:prstDash val="dash"/>
          <a:miter lim="800000"/>
        </a:ln>
        <a:effectLst/>
      </dsp:spPr>
      <dsp:style>
        <a:lnRef idx="2">
          <a:scrgbClr r="0" g="0" b="0"/>
        </a:lnRef>
        <a:fillRef idx="1">
          <a:scrgbClr r="0" g="0" b="0"/>
        </a:fillRef>
        <a:effectRef idx="0">
          <a:scrgbClr r="0" g="0" b="0"/>
        </a:effectRef>
        <a:fontRef idx="minor"/>
      </dsp:style>
      <dsp:txBody>
        <a:bodyPr spcFirstLastPara="0" vert="horz" wrap="square" lIns="0" tIns="15240" rIns="30480" bIns="15240" numCol="1" spcCol="1270" anchor="ctr" anchorCtr="0">
          <a:noAutofit/>
        </a:bodyPr>
        <a:lstStyle/>
        <a:p>
          <a:pPr marL="0" lvl="0" indent="0" algn="ctr" defTabSz="1066800" rtl="1">
            <a:lnSpc>
              <a:spcPct val="90000"/>
            </a:lnSpc>
            <a:spcBef>
              <a:spcPct val="0"/>
            </a:spcBef>
            <a:spcAft>
              <a:spcPct val="35000"/>
            </a:spcAft>
            <a:buNone/>
          </a:pPr>
          <a:r>
            <a:rPr lang="ar-SA" sz="2400" b="1" kern="1200" dirty="0"/>
            <a:t>اجعل الشخص الآخر يرغب في العمل</a:t>
          </a:r>
        </a:p>
      </dsp:txBody>
      <dsp:txXfrm rot="10800000">
        <a:off x="126620" y="63427"/>
        <a:ext cx="3955992" cy="377201"/>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BA05EA-C733-427F-9351-8EC959E578A1}">
      <dsp:nvSpPr>
        <dsp:cNvPr id="0" name=""/>
        <dsp:cNvSpPr/>
      </dsp:nvSpPr>
      <dsp:spPr>
        <a:xfrm rot="10800000">
          <a:off x="3920531" y="199"/>
          <a:ext cx="1384905" cy="503657"/>
        </a:xfrm>
        <a:prstGeom prst="chevron">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5240" rIns="30480" bIns="15240" numCol="1" spcCol="1270" anchor="ctr" anchorCtr="0">
          <a:noAutofit/>
        </a:bodyPr>
        <a:lstStyle/>
        <a:p>
          <a:pPr marL="0" lvl="0" indent="0" algn="ctr" defTabSz="1066800" rtl="1">
            <a:lnSpc>
              <a:spcPct val="90000"/>
            </a:lnSpc>
            <a:spcBef>
              <a:spcPct val="0"/>
            </a:spcBef>
            <a:spcAft>
              <a:spcPct val="35000"/>
            </a:spcAft>
            <a:buNone/>
          </a:pPr>
          <a:r>
            <a:rPr lang="ar-SA" sz="2400" b="1" kern="1200" dirty="0"/>
            <a:t>ثانياً:-</a:t>
          </a:r>
          <a:endParaRPr lang="ar-SA" sz="2400" kern="1200" dirty="0"/>
        </a:p>
      </dsp:txBody>
      <dsp:txXfrm rot="10800000">
        <a:off x="4172359" y="199"/>
        <a:ext cx="881248" cy="503657"/>
      </dsp:txXfrm>
    </dsp:sp>
    <dsp:sp modelId="{745DC2B8-8276-4B71-9A9B-A5C4BFEDBC2C}">
      <dsp:nvSpPr>
        <dsp:cNvPr id="0" name=""/>
        <dsp:cNvSpPr/>
      </dsp:nvSpPr>
      <dsp:spPr>
        <a:xfrm rot="10800000">
          <a:off x="144015" y="43033"/>
          <a:ext cx="3633249" cy="417989"/>
        </a:xfrm>
        <a:prstGeom prst="roundRect">
          <a:avLst/>
        </a:prstGeom>
        <a:solidFill>
          <a:schemeClr val="accent1">
            <a:alpha val="90000"/>
            <a:tint val="40000"/>
            <a:hueOff val="0"/>
            <a:satOff val="0"/>
            <a:lumOff val="0"/>
            <a:alphaOff val="0"/>
          </a:schemeClr>
        </a:solidFill>
        <a:ln w="3175" cap="flat" cmpd="sng" algn="ctr">
          <a:solidFill>
            <a:schemeClr val="accent5">
              <a:lumMod val="75000"/>
            </a:schemeClr>
          </a:solidFill>
          <a:prstDash val="dash"/>
          <a:miter lim="800000"/>
        </a:ln>
        <a:effectLst/>
      </dsp:spPr>
      <dsp:style>
        <a:lnRef idx="2">
          <a:scrgbClr r="0" g="0" b="0"/>
        </a:lnRef>
        <a:fillRef idx="1">
          <a:scrgbClr r="0" g="0" b="0"/>
        </a:fillRef>
        <a:effectRef idx="0">
          <a:scrgbClr r="0" g="0" b="0"/>
        </a:effectRef>
        <a:fontRef idx="minor"/>
      </dsp:style>
      <dsp:txBody>
        <a:bodyPr spcFirstLastPara="0" vert="horz" wrap="square" lIns="0" tIns="15240" rIns="30480" bIns="15240" numCol="1" spcCol="1270" anchor="ctr" anchorCtr="0">
          <a:noAutofit/>
        </a:bodyPr>
        <a:lstStyle/>
        <a:p>
          <a:pPr marL="0" lvl="0" indent="0" algn="ctr" defTabSz="1066800" rtl="1">
            <a:lnSpc>
              <a:spcPct val="90000"/>
            </a:lnSpc>
            <a:spcBef>
              <a:spcPct val="0"/>
            </a:spcBef>
            <a:spcAft>
              <a:spcPct val="35000"/>
            </a:spcAft>
            <a:buNone/>
          </a:pPr>
          <a:r>
            <a:rPr lang="ar-SA" sz="2400" b="1" kern="1200" dirty="0"/>
            <a:t>تجنب الأوامر المباشرة</a:t>
          </a:r>
        </a:p>
      </dsp:txBody>
      <dsp:txXfrm rot="10800000">
        <a:off x="164420" y="63438"/>
        <a:ext cx="3592439" cy="377179"/>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BA05EA-C733-427F-9351-8EC959E578A1}">
      <dsp:nvSpPr>
        <dsp:cNvPr id="0" name=""/>
        <dsp:cNvSpPr/>
      </dsp:nvSpPr>
      <dsp:spPr>
        <a:xfrm rot="10800000">
          <a:off x="3920531" y="199"/>
          <a:ext cx="1384905" cy="503657"/>
        </a:xfrm>
        <a:prstGeom prst="chevron">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5240" rIns="30480" bIns="15240" numCol="1" spcCol="1270" anchor="ctr" anchorCtr="0">
          <a:noAutofit/>
        </a:bodyPr>
        <a:lstStyle/>
        <a:p>
          <a:pPr marL="0" lvl="0" indent="0" algn="ctr" defTabSz="1066800" rtl="1">
            <a:lnSpc>
              <a:spcPct val="90000"/>
            </a:lnSpc>
            <a:spcBef>
              <a:spcPct val="0"/>
            </a:spcBef>
            <a:spcAft>
              <a:spcPct val="35000"/>
            </a:spcAft>
            <a:buNone/>
          </a:pPr>
          <a:r>
            <a:rPr lang="ar-SA" sz="2400" b="1" kern="1200" dirty="0"/>
            <a:t>ثالثاً:-</a:t>
          </a:r>
          <a:endParaRPr lang="ar-SA" sz="2400" kern="1200" dirty="0"/>
        </a:p>
      </dsp:txBody>
      <dsp:txXfrm rot="10800000">
        <a:off x="4172359" y="199"/>
        <a:ext cx="881248" cy="503657"/>
      </dsp:txXfrm>
    </dsp:sp>
    <dsp:sp modelId="{745DC2B8-8276-4B71-9A9B-A5C4BFEDBC2C}">
      <dsp:nvSpPr>
        <dsp:cNvPr id="0" name=""/>
        <dsp:cNvSpPr/>
      </dsp:nvSpPr>
      <dsp:spPr>
        <a:xfrm rot="10800000">
          <a:off x="144015" y="43033"/>
          <a:ext cx="3633249" cy="417989"/>
        </a:xfrm>
        <a:prstGeom prst="roundRect">
          <a:avLst/>
        </a:prstGeom>
        <a:solidFill>
          <a:schemeClr val="accent1">
            <a:alpha val="90000"/>
            <a:tint val="40000"/>
            <a:hueOff val="0"/>
            <a:satOff val="0"/>
            <a:lumOff val="0"/>
            <a:alphaOff val="0"/>
          </a:schemeClr>
        </a:solidFill>
        <a:ln w="3175" cap="flat" cmpd="sng" algn="ctr">
          <a:solidFill>
            <a:schemeClr val="accent5">
              <a:lumMod val="75000"/>
            </a:schemeClr>
          </a:solidFill>
          <a:prstDash val="dash"/>
          <a:miter lim="800000"/>
        </a:ln>
        <a:effectLst/>
      </dsp:spPr>
      <dsp:style>
        <a:lnRef idx="2">
          <a:scrgbClr r="0" g="0" b="0"/>
        </a:lnRef>
        <a:fillRef idx="1">
          <a:scrgbClr r="0" g="0" b="0"/>
        </a:fillRef>
        <a:effectRef idx="0">
          <a:scrgbClr r="0" g="0" b="0"/>
        </a:effectRef>
        <a:fontRef idx="minor"/>
      </dsp:style>
      <dsp:txBody>
        <a:bodyPr spcFirstLastPara="0" vert="horz" wrap="square" lIns="0" tIns="15240" rIns="30480" bIns="15240" numCol="1" spcCol="1270" anchor="ctr" anchorCtr="0">
          <a:noAutofit/>
        </a:bodyPr>
        <a:lstStyle/>
        <a:p>
          <a:pPr marL="0" lvl="0" indent="0" algn="ctr" defTabSz="1066800" rtl="1">
            <a:lnSpc>
              <a:spcPct val="90000"/>
            </a:lnSpc>
            <a:spcBef>
              <a:spcPct val="0"/>
            </a:spcBef>
            <a:spcAft>
              <a:spcPct val="35000"/>
            </a:spcAft>
            <a:buNone/>
          </a:pPr>
          <a:r>
            <a:rPr lang="ar-SA" sz="2400" b="1" kern="1200" dirty="0"/>
            <a:t>اجعل الأمر موضع تحدي </a:t>
          </a:r>
        </a:p>
      </dsp:txBody>
      <dsp:txXfrm rot="10800000">
        <a:off x="164420" y="63438"/>
        <a:ext cx="3592439" cy="377179"/>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BA05EA-C733-427F-9351-8EC959E578A1}">
      <dsp:nvSpPr>
        <dsp:cNvPr id="0" name=""/>
        <dsp:cNvSpPr/>
      </dsp:nvSpPr>
      <dsp:spPr>
        <a:xfrm rot="10800000">
          <a:off x="3920531" y="199"/>
          <a:ext cx="1384905" cy="503657"/>
        </a:xfrm>
        <a:prstGeom prst="chevron">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5240" rIns="30480" bIns="15240" numCol="1" spcCol="1270" anchor="ctr" anchorCtr="0">
          <a:noAutofit/>
        </a:bodyPr>
        <a:lstStyle/>
        <a:p>
          <a:pPr marL="0" lvl="0" indent="0" algn="ctr" defTabSz="1066800" rtl="1">
            <a:lnSpc>
              <a:spcPct val="90000"/>
            </a:lnSpc>
            <a:spcBef>
              <a:spcPct val="0"/>
            </a:spcBef>
            <a:spcAft>
              <a:spcPct val="35000"/>
            </a:spcAft>
            <a:buNone/>
          </a:pPr>
          <a:r>
            <a:rPr lang="ar-SA" sz="2400" b="1" kern="1200"/>
            <a:t>رابعاً:-</a:t>
          </a:r>
          <a:endParaRPr lang="ar-SA" sz="2400" kern="1200" dirty="0"/>
        </a:p>
      </dsp:txBody>
      <dsp:txXfrm rot="10800000">
        <a:off x="4172359" y="199"/>
        <a:ext cx="881248" cy="503657"/>
      </dsp:txXfrm>
    </dsp:sp>
    <dsp:sp modelId="{745DC2B8-8276-4B71-9A9B-A5C4BFEDBC2C}">
      <dsp:nvSpPr>
        <dsp:cNvPr id="0" name=""/>
        <dsp:cNvSpPr/>
      </dsp:nvSpPr>
      <dsp:spPr>
        <a:xfrm rot="10800000">
          <a:off x="144015" y="43033"/>
          <a:ext cx="3633249" cy="417989"/>
        </a:xfrm>
        <a:prstGeom prst="roundRect">
          <a:avLst/>
        </a:prstGeom>
        <a:solidFill>
          <a:schemeClr val="accent1">
            <a:alpha val="90000"/>
            <a:tint val="40000"/>
            <a:hueOff val="0"/>
            <a:satOff val="0"/>
            <a:lumOff val="0"/>
            <a:alphaOff val="0"/>
          </a:schemeClr>
        </a:solidFill>
        <a:ln w="3175" cap="flat" cmpd="sng" algn="ctr">
          <a:solidFill>
            <a:schemeClr val="accent5">
              <a:lumMod val="75000"/>
            </a:schemeClr>
          </a:solidFill>
          <a:prstDash val="dash"/>
          <a:miter lim="800000"/>
        </a:ln>
        <a:effectLst/>
      </dsp:spPr>
      <dsp:style>
        <a:lnRef idx="2">
          <a:scrgbClr r="0" g="0" b="0"/>
        </a:lnRef>
        <a:fillRef idx="1">
          <a:scrgbClr r="0" g="0" b="0"/>
        </a:fillRef>
        <a:effectRef idx="0">
          <a:scrgbClr r="0" g="0" b="0"/>
        </a:effectRef>
        <a:fontRef idx="minor"/>
      </dsp:style>
      <dsp:txBody>
        <a:bodyPr spcFirstLastPara="0" vert="horz" wrap="square" lIns="0" tIns="15240" rIns="30480" bIns="15240" numCol="1" spcCol="1270" anchor="ctr" anchorCtr="0">
          <a:noAutofit/>
        </a:bodyPr>
        <a:lstStyle/>
        <a:p>
          <a:pPr marL="0" lvl="0" indent="0" algn="ctr" defTabSz="1066800" rtl="1">
            <a:lnSpc>
              <a:spcPct val="90000"/>
            </a:lnSpc>
            <a:spcBef>
              <a:spcPct val="0"/>
            </a:spcBef>
            <a:spcAft>
              <a:spcPct val="35000"/>
            </a:spcAft>
            <a:buNone/>
          </a:pPr>
          <a:r>
            <a:rPr lang="ar-SA" sz="2400" b="1" kern="1200" dirty="0"/>
            <a:t>لا تعاقب على الخطأ وكافئ المجتهد</a:t>
          </a:r>
        </a:p>
      </dsp:txBody>
      <dsp:txXfrm rot="10800000">
        <a:off x="164420" y="63438"/>
        <a:ext cx="3592439" cy="377179"/>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BA05EA-C733-427F-9351-8EC959E578A1}">
      <dsp:nvSpPr>
        <dsp:cNvPr id="0" name=""/>
        <dsp:cNvSpPr/>
      </dsp:nvSpPr>
      <dsp:spPr>
        <a:xfrm rot="10800000">
          <a:off x="3920531" y="199"/>
          <a:ext cx="1384905" cy="503657"/>
        </a:xfrm>
        <a:prstGeom prst="chevron">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5240" rIns="30480" bIns="15240" numCol="1" spcCol="1270" anchor="ctr" anchorCtr="0">
          <a:noAutofit/>
        </a:bodyPr>
        <a:lstStyle/>
        <a:p>
          <a:pPr marL="0" lvl="0" indent="0" algn="ctr" defTabSz="1066800" rtl="1">
            <a:lnSpc>
              <a:spcPct val="90000"/>
            </a:lnSpc>
            <a:spcBef>
              <a:spcPct val="0"/>
            </a:spcBef>
            <a:spcAft>
              <a:spcPct val="35000"/>
            </a:spcAft>
            <a:buNone/>
          </a:pPr>
          <a:r>
            <a:rPr lang="ar-SA" sz="2400" b="1" kern="1200" dirty="0"/>
            <a:t>خامسا:-</a:t>
          </a:r>
          <a:endParaRPr lang="ar-SA" sz="2400" kern="1200" dirty="0"/>
        </a:p>
      </dsp:txBody>
      <dsp:txXfrm rot="10800000">
        <a:off x="4172359" y="199"/>
        <a:ext cx="881248" cy="503657"/>
      </dsp:txXfrm>
    </dsp:sp>
    <dsp:sp modelId="{745DC2B8-8276-4B71-9A9B-A5C4BFEDBC2C}">
      <dsp:nvSpPr>
        <dsp:cNvPr id="0" name=""/>
        <dsp:cNvSpPr/>
      </dsp:nvSpPr>
      <dsp:spPr>
        <a:xfrm rot="10800000">
          <a:off x="144015" y="43033"/>
          <a:ext cx="3633249" cy="417989"/>
        </a:xfrm>
        <a:prstGeom prst="roundRect">
          <a:avLst/>
        </a:prstGeom>
        <a:solidFill>
          <a:srgbClr val="4F81BD">
            <a:alpha val="90000"/>
            <a:tint val="40000"/>
            <a:hueOff val="0"/>
            <a:satOff val="0"/>
            <a:lumOff val="0"/>
            <a:alphaOff val="0"/>
          </a:srgbClr>
        </a:solidFill>
        <a:ln w="3175" cap="flat" cmpd="sng" algn="ctr">
          <a:solidFill>
            <a:srgbClr val="4BACC6">
              <a:lumMod val="75000"/>
            </a:srgbClr>
          </a:solidFill>
          <a:prstDash val="dash"/>
          <a:miter lim="800000"/>
        </a:ln>
        <a:effectLst/>
      </dsp:spPr>
      <dsp:style>
        <a:lnRef idx="2">
          <a:scrgbClr r="0" g="0" b="0"/>
        </a:lnRef>
        <a:fillRef idx="1">
          <a:scrgbClr r="0" g="0" b="0"/>
        </a:fillRef>
        <a:effectRef idx="0">
          <a:scrgbClr r="0" g="0" b="0"/>
        </a:effectRef>
        <a:fontRef idx="minor"/>
      </dsp:style>
      <dsp:txBody>
        <a:bodyPr spcFirstLastPara="0" vert="horz" wrap="square" lIns="0" tIns="15240" rIns="30480" bIns="15240" numCol="1" spcCol="1270" anchor="ctr" anchorCtr="0">
          <a:noAutofit/>
        </a:bodyPr>
        <a:lstStyle/>
        <a:p>
          <a:pPr marL="0" lvl="0" indent="0" algn="ctr" defTabSz="1066800" rtl="1">
            <a:lnSpc>
              <a:spcPct val="90000"/>
            </a:lnSpc>
            <a:spcBef>
              <a:spcPct val="0"/>
            </a:spcBef>
            <a:spcAft>
              <a:spcPct val="35000"/>
            </a:spcAft>
            <a:buNone/>
          </a:pPr>
          <a:r>
            <a:rPr lang="ar-SA" altLang="ar-SA" sz="2400" b="1" kern="1200" dirty="0">
              <a:solidFill>
                <a:prstClr val="black">
                  <a:hueOff val="0"/>
                  <a:satOff val="0"/>
                  <a:lumOff val="0"/>
                  <a:alphaOff val="0"/>
                </a:prstClr>
              </a:solidFill>
              <a:latin typeface="Calibri"/>
              <a:ea typeface="+mn-ea"/>
              <a:cs typeface="Arial" panose="020B0604020202020204" pitchFamily="34" charset="0"/>
            </a:rPr>
            <a:t>ارفع</a:t>
          </a:r>
          <a:r>
            <a:rPr lang="ar-SA" altLang="ar-SA" sz="2400" b="1" kern="1200" dirty="0">
              <a:solidFill>
                <a:schemeClr val="bg1"/>
              </a:solidFill>
              <a:effectLst>
                <a:outerShdw blurRad="38100" dist="38100" dir="2700000" algn="tl">
                  <a:srgbClr val="000000">
                    <a:alpha val="43137"/>
                  </a:srgbClr>
                </a:outerShdw>
              </a:effectLst>
            </a:rPr>
            <a:t> </a:t>
          </a:r>
          <a:r>
            <a:rPr lang="ar-SA" altLang="ar-SA" sz="2400" b="1" kern="1200" dirty="0">
              <a:solidFill>
                <a:prstClr val="black">
                  <a:hueOff val="0"/>
                  <a:satOff val="0"/>
                  <a:lumOff val="0"/>
                  <a:alphaOff val="0"/>
                </a:prstClr>
              </a:solidFill>
              <a:latin typeface="Calibri"/>
              <a:ea typeface="+mn-ea"/>
              <a:cs typeface="Arial" panose="020B0604020202020204" pitchFamily="34" charset="0"/>
            </a:rPr>
            <a:t>شعار ” أنت أنا ” </a:t>
          </a:r>
          <a:endParaRPr lang="ar-SA" sz="2400" b="1" kern="1200" dirty="0">
            <a:solidFill>
              <a:prstClr val="black">
                <a:hueOff val="0"/>
                <a:satOff val="0"/>
                <a:lumOff val="0"/>
                <a:alphaOff val="0"/>
              </a:prstClr>
            </a:solidFill>
            <a:latin typeface="Calibri"/>
            <a:ea typeface="+mn-ea"/>
            <a:cs typeface="Arial" panose="020B0604020202020204" pitchFamily="34" charset="0"/>
          </a:endParaRPr>
        </a:p>
      </dsp:txBody>
      <dsp:txXfrm rot="10800000">
        <a:off x="164420" y="63438"/>
        <a:ext cx="3592439" cy="37717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F30296-281C-4E41-AAC1-4F0E0926787B}">
      <dsp:nvSpPr>
        <dsp:cNvPr id="0" name=""/>
        <dsp:cNvSpPr/>
      </dsp:nvSpPr>
      <dsp:spPr>
        <a:xfrm rot="10800000">
          <a:off x="2808197" y="163"/>
          <a:ext cx="1124876" cy="449950"/>
        </a:xfrm>
        <a:prstGeom prst="chevron">
          <a:avLst/>
        </a:prstGeom>
        <a:solidFill>
          <a:srgbClr val="ED7D31">
            <a:lumMod val="20000"/>
            <a:lumOff val="80000"/>
          </a:srgbClr>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7780" rIns="35560" bIns="17780" numCol="1" spcCol="1270" anchor="ctr" anchorCtr="0">
          <a:noAutofit/>
        </a:bodyPr>
        <a:lstStyle/>
        <a:p>
          <a:pPr marL="0" lvl="0" indent="0" algn="ctr" defTabSz="1244600" rtl="1">
            <a:lnSpc>
              <a:spcPct val="90000"/>
            </a:lnSpc>
            <a:spcBef>
              <a:spcPct val="0"/>
            </a:spcBef>
            <a:spcAft>
              <a:spcPct val="35000"/>
            </a:spcAft>
            <a:buNone/>
          </a:pPr>
          <a:r>
            <a:rPr lang="ar-SA" sz="2800" b="1" kern="1200" dirty="0">
              <a:solidFill>
                <a:srgbClr val="6E1623"/>
              </a:solidFill>
              <a:latin typeface="Calibri" panose="020F0502020204030204"/>
              <a:ea typeface="+mn-ea"/>
              <a:cs typeface="Arial" panose="020B0604020202020204" pitchFamily="34" charset="0"/>
            </a:rPr>
            <a:t>1</a:t>
          </a:r>
        </a:p>
      </dsp:txBody>
      <dsp:txXfrm rot="10800000">
        <a:off x="3033172" y="163"/>
        <a:ext cx="674926" cy="449950"/>
      </dsp:txXfrm>
    </dsp:sp>
    <dsp:sp modelId="{C2836C31-A41B-429E-BF92-9C541450CBE3}">
      <dsp:nvSpPr>
        <dsp:cNvPr id="0" name=""/>
        <dsp:cNvSpPr/>
      </dsp:nvSpPr>
      <dsp:spPr>
        <a:xfrm rot="10800000">
          <a:off x="358913" y="38408"/>
          <a:ext cx="2307491" cy="373459"/>
        </a:xfrm>
        <a:prstGeom prst="roundRect">
          <a:avLst/>
        </a:prstGeom>
        <a:solidFill>
          <a:schemeClr val="accent3">
            <a:lumMod val="40000"/>
            <a:lumOff val="60000"/>
            <a:alpha val="90000"/>
          </a:schemeClr>
        </a:solidFill>
        <a:ln w="3175" cap="flat" cmpd="sng" algn="ctr">
          <a:solidFill>
            <a:schemeClr val="accent2">
              <a:lumMod val="75000"/>
              <a:alpha val="90000"/>
            </a:schemeClr>
          </a:solidFill>
          <a:prstDash val="dash"/>
          <a:miter lim="800000"/>
        </a:ln>
        <a:effectLst/>
      </dsp:spPr>
      <dsp:style>
        <a:lnRef idx="2">
          <a:scrgbClr r="0" g="0" b="0"/>
        </a:lnRef>
        <a:fillRef idx="1">
          <a:scrgbClr r="0" g="0" b="0"/>
        </a:fillRef>
        <a:effectRef idx="0">
          <a:scrgbClr r="0" g="0" b="0"/>
        </a:effectRef>
        <a:fontRef idx="minor"/>
      </dsp:style>
      <dsp:txBody>
        <a:bodyPr spcFirstLastPara="0" vert="horz" wrap="square" lIns="0" tIns="15240" rIns="30480" bIns="15240" numCol="1" spcCol="1270" anchor="ctr" anchorCtr="0">
          <a:noAutofit/>
        </a:bodyPr>
        <a:lstStyle/>
        <a:p>
          <a:pPr marL="0" lvl="0" indent="0" algn="ctr" defTabSz="1066800" rtl="1">
            <a:lnSpc>
              <a:spcPct val="90000"/>
            </a:lnSpc>
            <a:spcBef>
              <a:spcPct val="0"/>
            </a:spcBef>
            <a:spcAft>
              <a:spcPct val="35000"/>
            </a:spcAft>
            <a:buNone/>
          </a:pPr>
          <a:r>
            <a:rPr lang="ar-SA" sz="2400" b="1" kern="1200" dirty="0"/>
            <a:t>الافتراضات.</a:t>
          </a:r>
        </a:p>
      </dsp:txBody>
      <dsp:txXfrm rot="10800000">
        <a:off x="377144" y="56639"/>
        <a:ext cx="2271029" cy="336997"/>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C9B85E-71C6-4B19-BEE1-00C15150EAA1}">
      <dsp:nvSpPr>
        <dsp:cNvPr id="0" name=""/>
        <dsp:cNvSpPr/>
      </dsp:nvSpPr>
      <dsp:spPr>
        <a:xfrm>
          <a:off x="0" y="0"/>
          <a:ext cx="1944215" cy="2457264"/>
        </a:xfrm>
        <a:prstGeom prst="leftArrow">
          <a:avLst/>
        </a:prstGeom>
        <a:solidFill>
          <a:schemeClr val="accent3">
            <a:lumMod val="20000"/>
            <a:lumOff val="80000"/>
          </a:schemeClr>
        </a:solidFill>
        <a:ln>
          <a:noFill/>
        </a:ln>
        <a:effectLst/>
      </dsp:spPr>
      <dsp:style>
        <a:lnRef idx="0">
          <a:scrgbClr r="0" g="0" b="0"/>
        </a:lnRef>
        <a:fillRef idx="1">
          <a:scrgbClr r="0" g="0" b="0"/>
        </a:fillRef>
        <a:effectRef idx="0">
          <a:scrgbClr r="0" g="0" b="0"/>
        </a:effectRef>
        <a:fontRef idx="minor"/>
      </dsp:style>
    </dsp:sp>
    <dsp:sp modelId="{3985297E-4433-4E60-B728-2C2ED7572E52}">
      <dsp:nvSpPr>
        <dsp:cNvPr id="0" name=""/>
        <dsp:cNvSpPr/>
      </dsp:nvSpPr>
      <dsp:spPr>
        <a:xfrm>
          <a:off x="1070642" y="0"/>
          <a:ext cx="836294" cy="2457264"/>
        </a:xfrm>
        <a:prstGeom prst="roundRect">
          <a:avLst/>
        </a:prstGeom>
        <a:solidFill>
          <a:schemeClr val="accent2">
            <a:lumMod val="40000"/>
            <a:lumOff val="60000"/>
          </a:schemeClr>
        </a:solidFill>
        <a:ln w="3175" cap="flat" cmpd="sng" algn="ctr">
          <a:solidFill>
            <a:schemeClr val="accent5">
              <a:lumMod val="75000"/>
            </a:schemeClr>
          </a:solidFill>
          <a:prstDash val="dash"/>
          <a:miter lim="800000"/>
        </a:ln>
        <a:effectLst/>
      </dsp:spPr>
      <dsp:style>
        <a:lnRef idx="2">
          <a:scrgbClr r="0" g="0" b="0"/>
        </a:lnRef>
        <a:fillRef idx="1">
          <a:scrgbClr r="0" g="0" b="0"/>
        </a:fillRef>
        <a:effectRef idx="0">
          <a:scrgbClr r="0" g="0" b="0"/>
        </a:effectRef>
        <a:fontRef idx="minor">
          <a:schemeClr val="lt1"/>
        </a:fontRef>
      </dsp:style>
      <dsp:txBody>
        <a:bodyPr spcFirstLastPara="0" vert="vert270" wrap="square" lIns="106680" tIns="106680" rIns="106680" bIns="106680" numCol="1" spcCol="1270" anchor="ctr" anchorCtr="0">
          <a:noAutofit/>
        </a:bodyPr>
        <a:lstStyle/>
        <a:p>
          <a:pPr marL="0" lvl="0" indent="0" algn="ctr" defTabSz="1244600" rtl="1">
            <a:lnSpc>
              <a:spcPct val="90000"/>
            </a:lnSpc>
            <a:spcBef>
              <a:spcPct val="0"/>
            </a:spcBef>
            <a:spcAft>
              <a:spcPct val="35000"/>
            </a:spcAft>
            <a:buNone/>
          </a:pPr>
          <a:r>
            <a:rPr lang="ar-SA" sz="2800" b="1" kern="1200" dirty="0">
              <a:solidFill>
                <a:schemeClr val="accent4">
                  <a:lumMod val="50000"/>
                </a:schemeClr>
              </a:solidFill>
            </a:rPr>
            <a:t>مخاطبة الجمهور</a:t>
          </a:r>
          <a:endParaRPr lang="ar-SA" sz="2800" kern="1200" dirty="0">
            <a:solidFill>
              <a:schemeClr val="accent4">
                <a:lumMod val="50000"/>
              </a:schemeClr>
            </a:solidFill>
          </a:endParaRPr>
        </a:p>
      </dsp:txBody>
      <dsp:txXfrm>
        <a:off x="1111467" y="40825"/>
        <a:ext cx="754644" cy="2375614"/>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C9B85E-71C6-4B19-BEE1-00C15150EAA1}">
      <dsp:nvSpPr>
        <dsp:cNvPr id="0" name=""/>
        <dsp:cNvSpPr/>
      </dsp:nvSpPr>
      <dsp:spPr>
        <a:xfrm>
          <a:off x="0" y="0"/>
          <a:ext cx="1944215" cy="2457264"/>
        </a:xfrm>
        <a:prstGeom prst="leftArrow">
          <a:avLst/>
        </a:prstGeom>
        <a:solidFill>
          <a:schemeClr val="accent3">
            <a:lumMod val="20000"/>
            <a:lumOff val="80000"/>
          </a:schemeClr>
        </a:solidFill>
        <a:ln>
          <a:noFill/>
        </a:ln>
        <a:effectLst/>
      </dsp:spPr>
      <dsp:style>
        <a:lnRef idx="0">
          <a:scrgbClr r="0" g="0" b="0"/>
        </a:lnRef>
        <a:fillRef idx="1">
          <a:scrgbClr r="0" g="0" b="0"/>
        </a:fillRef>
        <a:effectRef idx="0">
          <a:scrgbClr r="0" g="0" b="0"/>
        </a:effectRef>
        <a:fontRef idx="minor"/>
      </dsp:style>
    </dsp:sp>
    <dsp:sp modelId="{3985297E-4433-4E60-B728-2C2ED7572E52}">
      <dsp:nvSpPr>
        <dsp:cNvPr id="0" name=""/>
        <dsp:cNvSpPr/>
      </dsp:nvSpPr>
      <dsp:spPr>
        <a:xfrm>
          <a:off x="1070642" y="0"/>
          <a:ext cx="836294" cy="2457264"/>
        </a:xfrm>
        <a:prstGeom prst="roundRect">
          <a:avLst/>
        </a:prstGeom>
        <a:solidFill>
          <a:schemeClr val="accent2">
            <a:lumMod val="40000"/>
            <a:lumOff val="60000"/>
          </a:schemeClr>
        </a:solidFill>
        <a:ln w="3175" cap="flat" cmpd="sng" algn="ctr">
          <a:solidFill>
            <a:schemeClr val="accent5">
              <a:lumMod val="75000"/>
            </a:schemeClr>
          </a:solidFill>
          <a:prstDash val="dash"/>
          <a:miter lim="800000"/>
        </a:ln>
        <a:effectLst/>
      </dsp:spPr>
      <dsp:style>
        <a:lnRef idx="2">
          <a:scrgbClr r="0" g="0" b="0"/>
        </a:lnRef>
        <a:fillRef idx="1">
          <a:scrgbClr r="0" g="0" b="0"/>
        </a:fillRef>
        <a:effectRef idx="0">
          <a:scrgbClr r="0" g="0" b="0"/>
        </a:effectRef>
        <a:fontRef idx="minor">
          <a:schemeClr val="lt1"/>
        </a:fontRef>
      </dsp:style>
      <dsp:txBody>
        <a:bodyPr spcFirstLastPara="0" vert="vert270" wrap="square" lIns="106680" tIns="106680" rIns="106680" bIns="106680" numCol="1" spcCol="1270" anchor="ctr" anchorCtr="0">
          <a:noAutofit/>
        </a:bodyPr>
        <a:lstStyle/>
        <a:p>
          <a:pPr marL="0" lvl="0" indent="0" algn="ctr" defTabSz="1244600" rtl="1">
            <a:lnSpc>
              <a:spcPct val="90000"/>
            </a:lnSpc>
            <a:spcBef>
              <a:spcPct val="0"/>
            </a:spcBef>
            <a:spcAft>
              <a:spcPct val="35000"/>
            </a:spcAft>
            <a:buNone/>
          </a:pPr>
          <a:r>
            <a:rPr lang="ar-SA" sz="2800" b="1" kern="1200" dirty="0">
              <a:solidFill>
                <a:schemeClr val="accent4">
                  <a:lumMod val="50000"/>
                </a:schemeClr>
              </a:solidFill>
            </a:rPr>
            <a:t>مخاطبة الجمهور</a:t>
          </a:r>
          <a:endParaRPr lang="ar-SA" sz="2800" kern="1200" dirty="0">
            <a:solidFill>
              <a:schemeClr val="accent4">
                <a:lumMod val="50000"/>
              </a:schemeClr>
            </a:solidFill>
          </a:endParaRPr>
        </a:p>
      </dsp:txBody>
      <dsp:txXfrm>
        <a:off x="1111467" y="40825"/>
        <a:ext cx="754644" cy="2375614"/>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C9B85E-71C6-4B19-BEE1-00C15150EAA1}">
      <dsp:nvSpPr>
        <dsp:cNvPr id="0" name=""/>
        <dsp:cNvSpPr/>
      </dsp:nvSpPr>
      <dsp:spPr>
        <a:xfrm>
          <a:off x="0" y="0"/>
          <a:ext cx="1944215" cy="2457264"/>
        </a:xfrm>
        <a:prstGeom prst="leftArrow">
          <a:avLst/>
        </a:prstGeom>
        <a:solidFill>
          <a:schemeClr val="accent3">
            <a:lumMod val="20000"/>
            <a:lumOff val="80000"/>
          </a:schemeClr>
        </a:solidFill>
        <a:ln>
          <a:noFill/>
        </a:ln>
        <a:effectLst/>
      </dsp:spPr>
      <dsp:style>
        <a:lnRef idx="0">
          <a:scrgbClr r="0" g="0" b="0"/>
        </a:lnRef>
        <a:fillRef idx="1">
          <a:scrgbClr r="0" g="0" b="0"/>
        </a:fillRef>
        <a:effectRef idx="0">
          <a:scrgbClr r="0" g="0" b="0"/>
        </a:effectRef>
        <a:fontRef idx="minor"/>
      </dsp:style>
    </dsp:sp>
    <dsp:sp modelId="{3985297E-4433-4E60-B728-2C2ED7572E52}">
      <dsp:nvSpPr>
        <dsp:cNvPr id="0" name=""/>
        <dsp:cNvSpPr/>
      </dsp:nvSpPr>
      <dsp:spPr>
        <a:xfrm>
          <a:off x="1070642" y="0"/>
          <a:ext cx="836294" cy="2457264"/>
        </a:xfrm>
        <a:prstGeom prst="roundRect">
          <a:avLst/>
        </a:prstGeom>
        <a:solidFill>
          <a:schemeClr val="accent2">
            <a:lumMod val="40000"/>
            <a:lumOff val="60000"/>
          </a:schemeClr>
        </a:solidFill>
        <a:ln w="3175" cap="flat" cmpd="sng" algn="ctr">
          <a:solidFill>
            <a:schemeClr val="accent5">
              <a:lumMod val="75000"/>
            </a:schemeClr>
          </a:solidFill>
          <a:prstDash val="dash"/>
          <a:miter lim="800000"/>
        </a:ln>
        <a:effectLst/>
      </dsp:spPr>
      <dsp:style>
        <a:lnRef idx="2">
          <a:scrgbClr r="0" g="0" b="0"/>
        </a:lnRef>
        <a:fillRef idx="1">
          <a:scrgbClr r="0" g="0" b="0"/>
        </a:fillRef>
        <a:effectRef idx="0">
          <a:scrgbClr r="0" g="0" b="0"/>
        </a:effectRef>
        <a:fontRef idx="minor">
          <a:schemeClr val="lt1"/>
        </a:fontRef>
      </dsp:style>
      <dsp:txBody>
        <a:bodyPr spcFirstLastPara="0" vert="vert270" wrap="square" lIns="106680" tIns="106680" rIns="106680" bIns="106680" numCol="1" spcCol="1270" anchor="ctr" anchorCtr="0">
          <a:noAutofit/>
        </a:bodyPr>
        <a:lstStyle/>
        <a:p>
          <a:pPr marL="0" lvl="0" indent="0" algn="ctr" defTabSz="1244600" rtl="1">
            <a:lnSpc>
              <a:spcPct val="90000"/>
            </a:lnSpc>
            <a:spcBef>
              <a:spcPct val="0"/>
            </a:spcBef>
            <a:spcAft>
              <a:spcPct val="35000"/>
            </a:spcAft>
            <a:buNone/>
          </a:pPr>
          <a:r>
            <a:rPr lang="ar-SA" sz="2800" b="1" kern="1200" dirty="0">
              <a:solidFill>
                <a:schemeClr val="accent4">
                  <a:lumMod val="50000"/>
                </a:schemeClr>
              </a:solidFill>
            </a:rPr>
            <a:t>مخاطبة الجمهور</a:t>
          </a:r>
          <a:endParaRPr lang="ar-SA" sz="2800" kern="1200" dirty="0">
            <a:solidFill>
              <a:schemeClr val="accent4">
                <a:lumMod val="50000"/>
              </a:schemeClr>
            </a:solidFill>
          </a:endParaRPr>
        </a:p>
      </dsp:txBody>
      <dsp:txXfrm>
        <a:off x="1111467" y="40825"/>
        <a:ext cx="754644" cy="2375614"/>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C9B85E-71C6-4B19-BEE1-00C15150EAA1}">
      <dsp:nvSpPr>
        <dsp:cNvPr id="0" name=""/>
        <dsp:cNvSpPr/>
      </dsp:nvSpPr>
      <dsp:spPr>
        <a:xfrm>
          <a:off x="0" y="0"/>
          <a:ext cx="1944215" cy="2457264"/>
        </a:xfrm>
        <a:prstGeom prst="leftArrow">
          <a:avLst/>
        </a:prstGeom>
        <a:solidFill>
          <a:schemeClr val="accent3">
            <a:lumMod val="20000"/>
            <a:lumOff val="80000"/>
          </a:schemeClr>
        </a:solidFill>
        <a:ln>
          <a:noFill/>
        </a:ln>
        <a:effectLst/>
      </dsp:spPr>
      <dsp:style>
        <a:lnRef idx="0">
          <a:scrgbClr r="0" g="0" b="0"/>
        </a:lnRef>
        <a:fillRef idx="1">
          <a:scrgbClr r="0" g="0" b="0"/>
        </a:fillRef>
        <a:effectRef idx="0">
          <a:scrgbClr r="0" g="0" b="0"/>
        </a:effectRef>
        <a:fontRef idx="minor"/>
      </dsp:style>
    </dsp:sp>
    <dsp:sp modelId="{3985297E-4433-4E60-B728-2C2ED7572E52}">
      <dsp:nvSpPr>
        <dsp:cNvPr id="0" name=""/>
        <dsp:cNvSpPr/>
      </dsp:nvSpPr>
      <dsp:spPr>
        <a:xfrm>
          <a:off x="1070642" y="0"/>
          <a:ext cx="836294" cy="2457264"/>
        </a:xfrm>
        <a:prstGeom prst="roundRect">
          <a:avLst/>
        </a:prstGeom>
        <a:solidFill>
          <a:schemeClr val="accent2">
            <a:lumMod val="40000"/>
            <a:lumOff val="60000"/>
          </a:schemeClr>
        </a:solidFill>
        <a:ln w="3175" cap="flat" cmpd="sng" algn="ctr">
          <a:solidFill>
            <a:schemeClr val="accent5">
              <a:lumMod val="75000"/>
            </a:schemeClr>
          </a:solidFill>
          <a:prstDash val="dash"/>
          <a:miter lim="800000"/>
        </a:ln>
        <a:effectLst/>
      </dsp:spPr>
      <dsp:style>
        <a:lnRef idx="2">
          <a:scrgbClr r="0" g="0" b="0"/>
        </a:lnRef>
        <a:fillRef idx="1">
          <a:scrgbClr r="0" g="0" b="0"/>
        </a:fillRef>
        <a:effectRef idx="0">
          <a:scrgbClr r="0" g="0" b="0"/>
        </a:effectRef>
        <a:fontRef idx="minor">
          <a:schemeClr val="lt1"/>
        </a:fontRef>
      </dsp:style>
      <dsp:txBody>
        <a:bodyPr spcFirstLastPara="0" vert="vert270" wrap="square" lIns="106680" tIns="106680" rIns="106680" bIns="106680" numCol="1" spcCol="1270" anchor="ctr" anchorCtr="0">
          <a:noAutofit/>
        </a:bodyPr>
        <a:lstStyle/>
        <a:p>
          <a:pPr marL="0" lvl="0" indent="0" algn="ctr" defTabSz="1244600" rtl="1">
            <a:lnSpc>
              <a:spcPct val="90000"/>
            </a:lnSpc>
            <a:spcBef>
              <a:spcPct val="0"/>
            </a:spcBef>
            <a:spcAft>
              <a:spcPct val="35000"/>
            </a:spcAft>
            <a:buNone/>
          </a:pPr>
          <a:r>
            <a:rPr lang="ar-SA" sz="2800" b="1" kern="1200" dirty="0">
              <a:solidFill>
                <a:schemeClr val="accent4">
                  <a:lumMod val="50000"/>
                </a:schemeClr>
              </a:solidFill>
            </a:rPr>
            <a:t>مخاطبة الجمهور</a:t>
          </a:r>
          <a:endParaRPr lang="ar-SA" sz="2800" kern="1200" dirty="0">
            <a:solidFill>
              <a:schemeClr val="accent4">
                <a:lumMod val="50000"/>
              </a:schemeClr>
            </a:solidFill>
          </a:endParaRPr>
        </a:p>
      </dsp:txBody>
      <dsp:txXfrm>
        <a:off x="1111467" y="40825"/>
        <a:ext cx="754644" cy="2375614"/>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C9B85E-71C6-4B19-BEE1-00C15150EAA1}">
      <dsp:nvSpPr>
        <dsp:cNvPr id="0" name=""/>
        <dsp:cNvSpPr/>
      </dsp:nvSpPr>
      <dsp:spPr>
        <a:xfrm>
          <a:off x="0" y="0"/>
          <a:ext cx="1944215" cy="2457264"/>
        </a:xfrm>
        <a:prstGeom prst="leftArrow">
          <a:avLst/>
        </a:prstGeom>
        <a:solidFill>
          <a:schemeClr val="accent3">
            <a:lumMod val="20000"/>
            <a:lumOff val="80000"/>
          </a:schemeClr>
        </a:solidFill>
        <a:ln>
          <a:noFill/>
        </a:ln>
        <a:effectLst/>
      </dsp:spPr>
      <dsp:style>
        <a:lnRef idx="0">
          <a:scrgbClr r="0" g="0" b="0"/>
        </a:lnRef>
        <a:fillRef idx="1">
          <a:scrgbClr r="0" g="0" b="0"/>
        </a:fillRef>
        <a:effectRef idx="0">
          <a:scrgbClr r="0" g="0" b="0"/>
        </a:effectRef>
        <a:fontRef idx="minor"/>
      </dsp:style>
    </dsp:sp>
    <dsp:sp modelId="{3985297E-4433-4E60-B728-2C2ED7572E52}">
      <dsp:nvSpPr>
        <dsp:cNvPr id="0" name=""/>
        <dsp:cNvSpPr/>
      </dsp:nvSpPr>
      <dsp:spPr>
        <a:xfrm>
          <a:off x="1070642" y="0"/>
          <a:ext cx="836294" cy="2457264"/>
        </a:xfrm>
        <a:prstGeom prst="roundRect">
          <a:avLst/>
        </a:prstGeom>
        <a:solidFill>
          <a:schemeClr val="accent2">
            <a:lumMod val="40000"/>
            <a:lumOff val="60000"/>
          </a:schemeClr>
        </a:solidFill>
        <a:ln w="3175" cap="flat" cmpd="sng" algn="ctr">
          <a:solidFill>
            <a:schemeClr val="accent5">
              <a:lumMod val="75000"/>
            </a:schemeClr>
          </a:solidFill>
          <a:prstDash val="dash"/>
          <a:miter lim="800000"/>
        </a:ln>
        <a:effectLst/>
      </dsp:spPr>
      <dsp:style>
        <a:lnRef idx="2">
          <a:scrgbClr r="0" g="0" b="0"/>
        </a:lnRef>
        <a:fillRef idx="1">
          <a:scrgbClr r="0" g="0" b="0"/>
        </a:fillRef>
        <a:effectRef idx="0">
          <a:scrgbClr r="0" g="0" b="0"/>
        </a:effectRef>
        <a:fontRef idx="minor">
          <a:schemeClr val="lt1"/>
        </a:fontRef>
      </dsp:style>
      <dsp:txBody>
        <a:bodyPr spcFirstLastPara="0" vert="vert270" wrap="square" lIns="106680" tIns="106680" rIns="106680" bIns="106680" numCol="1" spcCol="1270" anchor="ctr" anchorCtr="0">
          <a:noAutofit/>
        </a:bodyPr>
        <a:lstStyle/>
        <a:p>
          <a:pPr marL="0" lvl="0" indent="0" algn="ctr" defTabSz="1244600" rtl="1">
            <a:lnSpc>
              <a:spcPct val="90000"/>
            </a:lnSpc>
            <a:spcBef>
              <a:spcPct val="0"/>
            </a:spcBef>
            <a:spcAft>
              <a:spcPct val="35000"/>
            </a:spcAft>
            <a:buNone/>
          </a:pPr>
          <a:r>
            <a:rPr lang="ar-SA" sz="2800" b="1" kern="1200" dirty="0">
              <a:solidFill>
                <a:schemeClr val="accent4">
                  <a:lumMod val="50000"/>
                </a:schemeClr>
              </a:solidFill>
            </a:rPr>
            <a:t>مخاطبة الجمهور</a:t>
          </a:r>
          <a:endParaRPr lang="ar-SA" sz="2800" kern="1200" dirty="0">
            <a:solidFill>
              <a:schemeClr val="accent4">
                <a:lumMod val="50000"/>
              </a:schemeClr>
            </a:solidFill>
          </a:endParaRPr>
        </a:p>
      </dsp:txBody>
      <dsp:txXfrm>
        <a:off x="1111467" y="40825"/>
        <a:ext cx="754644" cy="2375614"/>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C9B85E-71C6-4B19-BEE1-00C15150EAA1}">
      <dsp:nvSpPr>
        <dsp:cNvPr id="0" name=""/>
        <dsp:cNvSpPr/>
      </dsp:nvSpPr>
      <dsp:spPr>
        <a:xfrm>
          <a:off x="0" y="0"/>
          <a:ext cx="1944215" cy="2457264"/>
        </a:xfrm>
        <a:prstGeom prst="leftArrow">
          <a:avLst/>
        </a:prstGeom>
        <a:solidFill>
          <a:schemeClr val="accent3">
            <a:lumMod val="20000"/>
            <a:lumOff val="80000"/>
          </a:schemeClr>
        </a:solidFill>
        <a:ln>
          <a:noFill/>
        </a:ln>
        <a:effectLst/>
      </dsp:spPr>
      <dsp:style>
        <a:lnRef idx="0">
          <a:scrgbClr r="0" g="0" b="0"/>
        </a:lnRef>
        <a:fillRef idx="1">
          <a:scrgbClr r="0" g="0" b="0"/>
        </a:fillRef>
        <a:effectRef idx="0">
          <a:scrgbClr r="0" g="0" b="0"/>
        </a:effectRef>
        <a:fontRef idx="minor"/>
      </dsp:style>
    </dsp:sp>
    <dsp:sp modelId="{3985297E-4433-4E60-B728-2C2ED7572E52}">
      <dsp:nvSpPr>
        <dsp:cNvPr id="0" name=""/>
        <dsp:cNvSpPr/>
      </dsp:nvSpPr>
      <dsp:spPr>
        <a:xfrm>
          <a:off x="1070642" y="0"/>
          <a:ext cx="836294" cy="2457264"/>
        </a:xfrm>
        <a:prstGeom prst="roundRect">
          <a:avLst/>
        </a:prstGeom>
        <a:solidFill>
          <a:schemeClr val="accent2">
            <a:lumMod val="40000"/>
            <a:lumOff val="60000"/>
          </a:schemeClr>
        </a:solidFill>
        <a:ln w="3175" cap="flat" cmpd="sng" algn="ctr">
          <a:solidFill>
            <a:schemeClr val="accent5">
              <a:lumMod val="75000"/>
            </a:schemeClr>
          </a:solidFill>
          <a:prstDash val="dash"/>
          <a:miter lim="800000"/>
        </a:ln>
        <a:effectLst/>
      </dsp:spPr>
      <dsp:style>
        <a:lnRef idx="2">
          <a:scrgbClr r="0" g="0" b="0"/>
        </a:lnRef>
        <a:fillRef idx="1">
          <a:scrgbClr r="0" g="0" b="0"/>
        </a:fillRef>
        <a:effectRef idx="0">
          <a:scrgbClr r="0" g="0" b="0"/>
        </a:effectRef>
        <a:fontRef idx="minor">
          <a:schemeClr val="lt1"/>
        </a:fontRef>
      </dsp:style>
      <dsp:txBody>
        <a:bodyPr spcFirstLastPara="0" vert="vert270" wrap="square" lIns="106680" tIns="106680" rIns="106680" bIns="106680" numCol="1" spcCol="1270" anchor="ctr" anchorCtr="0">
          <a:noAutofit/>
        </a:bodyPr>
        <a:lstStyle/>
        <a:p>
          <a:pPr marL="0" lvl="0" indent="0" algn="ctr" defTabSz="1244600" rtl="1">
            <a:lnSpc>
              <a:spcPct val="90000"/>
            </a:lnSpc>
            <a:spcBef>
              <a:spcPct val="0"/>
            </a:spcBef>
            <a:spcAft>
              <a:spcPct val="35000"/>
            </a:spcAft>
            <a:buNone/>
          </a:pPr>
          <a:r>
            <a:rPr lang="ar-SA" sz="2800" b="1" kern="1200" dirty="0">
              <a:solidFill>
                <a:schemeClr val="accent4">
                  <a:lumMod val="50000"/>
                </a:schemeClr>
              </a:solidFill>
            </a:rPr>
            <a:t>مخاطبة الجمهور</a:t>
          </a:r>
          <a:endParaRPr lang="ar-SA" sz="2800" kern="1200" dirty="0">
            <a:solidFill>
              <a:schemeClr val="accent4">
                <a:lumMod val="50000"/>
              </a:schemeClr>
            </a:solidFill>
          </a:endParaRPr>
        </a:p>
      </dsp:txBody>
      <dsp:txXfrm>
        <a:off x="1111467" y="40825"/>
        <a:ext cx="754644" cy="237561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F30296-281C-4E41-AAC1-4F0E0926787B}">
      <dsp:nvSpPr>
        <dsp:cNvPr id="0" name=""/>
        <dsp:cNvSpPr/>
      </dsp:nvSpPr>
      <dsp:spPr>
        <a:xfrm rot="10800000">
          <a:off x="2808197" y="163"/>
          <a:ext cx="1124876" cy="449950"/>
        </a:xfrm>
        <a:prstGeom prst="chevron">
          <a:avLst/>
        </a:prstGeom>
        <a:solidFill>
          <a:srgbClr val="ED7D31">
            <a:lumMod val="20000"/>
            <a:lumOff val="80000"/>
          </a:srgbClr>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7780" rIns="35560" bIns="17780" numCol="1" spcCol="1270" anchor="ctr" anchorCtr="0">
          <a:noAutofit/>
        </a:bodyPr>
        <a:lstStyle/>
        <a:p>
          <a:pPr marL="0" lvl="0" indent="0" algn="ctr" defTabSz="1244600" rtl="1">
            <a:lnSpc>
              <a:spcPct val="90000"/>
            </a:lnSpc>
            <a:spcBef>
              <a:spcPct val="0"/>
            </a:spcBef>
            <a:spcAft>
              <a:spcPct val="35000"/>
            </a:spcAft>
            <a:buNone/>
          </a:pPr>
          <a:r>
            <a:rPr lang="ar-SA" sz="2800" b="1" kern="1200" dirty="0">
              <a:solidFill>
                <a:srgbClr val="6E1623"/>
              </a:solidFill>
              <a:latin typeface="Calibri" panose="020F0502020204030204"/>
              <a:ea typeface="+mn-ea"/>
              <a:cs typeface="Arial" panose="020B0604020202020204" pitchFamily="34" charset="0"/>
            </a:rPr>
            <a:t>2</a:t>
          </a:r>
        </a:p>
      </dsp:txBody>
      <dsp:txXfrm rot="10800000">
        <a:off x="3033172" y="163"/>
        <a:ext cx="674926" cy="449950"/>
      </dsp:txXfrm>
    </dsp:sp>
    <dsp:sp modelId="{C2836C31-A41B-429E-BF92-9C541450CBE3}">
      <dsp:nvSpPr>
        <dsp:cNvPr id="0" name=""/>
        <dsp:cNvSpPr/>
      </dsp:nvSpPr>
      <dsp:spPr>
        <a:xfrm rot="10800000">
          <a:off x="358913" y="38408"/>
          <a:ext cx="2307491" cy="373459"/>
        </a:xfrm>
        <a:prstGeom prst="roundRect">
          <a:avLst/>
        </a:prstGeom>
        <a:solidFill>
          <a:schemeClr val="accent3">
            <a:lumMod val="40000"/>
            <a:lumOff val="60000"/>
            <a:alpha val="90000"/>
          </a:schemeClr>
        </a:solidFill>
        <a:ln w="3175" cap="flat" cmpd="sng" algn="ctr">
          <a:solidFill>
            <a:schemeClr val="accent2">
              <a:lumMod val="75000"/>
              <a:alpha val="90000"/>
            </a:schemeClr>
          </a:solidFill>
          <a:prstDash val="dash"/>
          <a:miter lim="800000"/>
        </a:ln>
        <a:effectLst/>
      </dsp:spPr>
      <dsp:style>
        <a:lnRef idx="2">
          <a:scrgbClr r="0" g="0" b="0"/>
        </a:lnRef>
        <a:fillRef idx="1">
          <a:scrgbClr r="0" g="0" b="0"/>
        </a:fillRef>
        <a:effectRef idx="0">
          <a:scrgbClr r="0" g="0" b="0"/>
        </a:effectRef>
        <a:fontRef idx="minor"/>
      </dsp:style>
      <dsp:txBody>
        <a:bodyPr spcFirstLastPara="0" vert="horz" wrap="square" lIns="0" tIns="15240" rIns="30480" bIns="15240" numCol="1" spcCol="1270" anchor="ctr" anchorCtr="0">
          <a:noAutofit/>
        </a:bodyPr>
        <a:lstStyle/>
        <a:p>
          <a:pPr marL="0" lvl="0" indent="0" algn="ctr" defTabSz="1066800" rtl="1">
            <a:lnSpc>
              <a:spcPct val="90000"/>
            </a:lnSpc>
            <a:spcBef>
              <a:spcPct val="0"/>
            </a:spcBef>
            <a:spcAft>
              <a:spcPct val="35000"/>
            </a:spcAft>
            <a:buNone/>
          </a:pPr>
          <a:r>
            <a:rPr lang="ar-SA" sz="2400" b="1" kern="1200" dirty="0"/>
            <a:t>قراءة الأفكار</a:t>
          </a:r>
        </a:p>
      </dsp:txBody>
      <dsp:txXfrm rot="10800000">
        <a:off x="377144" y="56639"/>
        <a:ext cx="2271029" cy="33699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F30296-281C-4E41-AAC1-4F0E0926787B}">
      <dsp:nvSpPr>
        <dsp:cNvPr id="0" name=""/>
        <dsp:cNvSpPr/>
      </dsp:nvSpPr>
      <dsp:spPr>
        <a:xfrm rot="10800000">
          <a:off x="5160328" y="0"/>
          <a:ext cx="1113552" cy="445421"/>
        </a:xfrm>
        <a:prstGeom prst="chevron">
          <a:avLst/>
        </a:prstGeom>
        <a:solidFill>
          <a:srgbClr val="ED7D31">
            <a:lumMod val="20000"/>
            <a:lumOff val="80000"/>
          </a:srgbClr>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7780" rIns="35560" bIns="17780" numCol="1" spcCol="1270" anchor="ctr" anchorCtr="0">
          <a:noAutofit/>
        </a:bodyPr>
        <a:lstStyle/>
        <a:p>
          <a:pPr marL="0" lvl="0" indent="0" algn="ctr" defTabSz="1244600" rtl="1">
            <a:lnSpc>
              <a:spcPct val="90000"/>
            </a:lnSpc>
            <a:spcBef>
              <a:spcPct val="0"/>
            </a:spcBef>
            <a:spcAft>
              <a:spcPct val="35000"/>
            </a:spcAft>
            <a:buNone/>
          </a:pPr>
          <a:r>
            <a:rPr lang="ar-SA" sz="2800" b="1" kern="1200" dirty="0">
              <a:solidFill>
                <a:srgbClr val="6E1623"/>
              </a:solidFill>
              <a:latin typeface="Calibri" panose="020F0502020204030204"/>
              <a:ea typeface="+mn-ea"/>
              <a:cs typeface="Arial" panose="020B0604020202020204" pitchFamily="34" charset="0"/>
            </a:rPr>
            <a:t>3</a:t>
          </a:r>
        </a:p>
      </dsp:txBody>
      <dsp:txXfrm rot="10800000">
        <a:off x="5383038" y="0"/>
        <a:ext cx="668131" cy="445421"/>
      </dsp:txXfrm>
    </dsp:sp>
    <dsp:sp modelId="{C2836C31-A41B-429E-BF92-9C541450CBE3}">
      <dsp:nvSpPr>
        <dsp:cNvPr id="0" name=""/>
        <dsp:cNvSpPr/>
      </dsp:nvSpPr>
      <dsp:spPr>
        <a:xfrm rot="10800000">
          <a:off x="45266" y="42710"/>
          <a:ext cx="5012496" cy="369699"/>
        </a:xfrm>
        <a:prstGeom prst="roundRect">
          <a:avLst/>
        </a:prstGeom>
        <a:solidFill>
          <a:schemeClr val="accent3">
            <a:lumMod val="40000"/>
            <a:lumOff val="60000"/>
            <a:alpha val="90000"/>
          </a:schemeClr>
        </a:solidFill>
        <a:ln w="3175" cap="flat" cmpd="sng" algn="ctr">
          <a:solidFill>
            <a:schemeClr val="accent2">
              <a:lumMod val="75000"/>
              <a:alpha val="90000"/>
            </a:schemeClr>
          </a:solidFill>
          <a:prstDash val="dash"/>
          <a:miter lim="800000"/>
        </a:ln>
        <a:effectLst/>
      </dsp:spPr>
      <dsp:style>
        <a:lnRef idx="2">
          <a:scrgbClr r="0" g="0" b="0"/>
        </a:lnRef>
        <a:fillRef idx="1">
          <a:scrgbClr r="0" g="0" b="0"/>
        </a:fillRef>
        <a:effectRef idx="0">
          <a:scrgbClr r="0" g="0" b="0"/>
        </a:effectRef>
        <a:fontRef idx="minor"/>
      </dsp:style>
      <dsp:txBody>
        <a:bodyPr spcFirstLastPara="0" vert="horz" wrap="square" lIns="0" tIns="15240" rIns="30480" bIns="15240" numCol="1" spcCol="1270" anchor="ctr" anchorCtr="0">
          <a:noAutofit/>
        </a:bodyPr>
        <a:lstStyle/>
        <a:p>
          <a:pPr marL="0" lvl="0" indent="0" algn="ctr" defTabSz="1066800" rtl="1">
            <a:lnSpc>
              <a:spcPct val="90000"/>
            </a:lnSpc>
            <a:spcBef>
              <a:spcPct val="0"/>
            </a:spcBef>
            <a:spcAft>
              <a:spcPct val="35000"/>
            </a:spcAft>
            <a:buNone/>
          </a:pPr>
          <a:r>
            <a:rPr lang="ar-SA" sz="2400" b="1" kern="1200" dirty="0"/>
            <a:t>عامل الإمكان و الرغبة . . وليس الضرورة</a:t>
          </a:r>
        </a:p>
      </dsp:txBody>
      <dsp:txXfrm rot="10800000">
        <a:off x="63313" y="60757"/>
        <a:ext cx="4976402" cy="33360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F30296-281C-4E41-AAC1-4F0E0926787B}">
      <dsp:nvSpPr>
        <dsp:cNvPr id="0" name=""/>
        <dsp:cNvSpPr/>
      </dsp:nvSpPr>
      <dsp:spPr>
        <a:xfrm rot="10800000">
          <a:off x="2808197" y="163"/>
          <a:ext cx="1124876" cy="449950"/>
        </a:xfrm>
        <a:prstGeom prst="chevron">
          <a:avLst/>
        </a:prstGeom>
        <a:solidFill>
          <a:srgbClr val="ED7D31">
            <a:lumMod val="20000"/>
            <a:lumOff val="80000"/>
          </a:srgbClr>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7780" rIns="35560" bIns="17780" numCol="1" spcCol="1270" anchor="ctr" anchorCtr="0">
          <a:noAutofit/>
        </a:bodyPr>
        <a:lstStyle/>
        <a:p>
          <a:pPr marL="0" lvl="0" indent="0" algn="ctr" defTabSz="1244600" rtl="1">
            <a:lnSpc>
              <a:spcPct val="90000"/>
            </a:lnSpc>
            <a:spcBef>
              <a:spcPct val="0"/>
            </a:spcBef>
            <a:spcAft>
              <a:spcPct val="35000"/>
            </a:spcAft>
            <a:buNone/>
          </a:pPr>
          <a:r>
            <a:rPr lang="ar-SA" sz="2800" b="1" kern="1200" dirty="0">
              <a:solidFill>
                <a:srgbClr val="6E1623"/>
              </a:solidFill>
              <a:latin typeface="Calibri" panose="020F0502020204030204"/>
              <a:ea typeface="+mn-ea"/>
              <a:cs typeface="Arial" panose="020B0604020202020204" pitchFamily="34" charset="0"/>
            </a:rPr>
            <a:t>4</a:t>
          </a:r>
        </a:p>
      </dsp:txBody>
      <dsp:txXfrm rot="10800000">
        <a:off x="3033172" y="163"/>
        <a:ext cx="674926" cy="449950"/>
      </dsp:txXfrm>
    </dsp:sp>
    <dsp:sp modelId="{C2836C31-A41B-429E-BF92-9C541450CBE3}">
      <dsp:nvSpPr>
        <dsp:cNvPr id="0" name=""/>
        <dsp:cNvSpPr/>
      </dsp:nvSpPr>
      <dsp:spPr>
        <a:xfrm rot="10800000">
          <a:off x="358913" y="38408"/>
          <a:ext cx="2307491" cy="373459"/>
        </a:xfrm>
        <a:prstGeom prst="roundRect">
          <a:avLst/>
        </a:prstGeom>
        <a:solidFill>
          <a:schemeClr val="accent3">
            <a:lumMod val="40000"/>
            <a:lumOff val="60000"/>
            <a:alpha val="90000"/>
          </a:schemeClr>
        </a:solidFill>
        <a:ln w="3175" cap="flat" cmpd="sng" algn="ctr">
          <a:solidFill>
            <a:schemeClr val="accent2">
              <a:lumMod val="75000"/>
              <a:alpha val="90000"/>
            </a:schemeClr>
          </a:solidFill>
          <a:prstDash val="dash"/>
          <a:miter lim="800000"/>
        </a:ln>
        <a:effectLst/>
      </dsp:spPr>
      <dsp:style>
        <a:lnRef idx="2">
          <a:scrgbClr r="0" g="0" b="0"/>
        </a:lnRef>
        <a:fillRef idx="1">
          <a:scrgbClr r="0" g="0" b="0"/>
        </a:fillRef>
        <a:effectRef idx="0">
          <a:scrgbClr r="0" g="0" b="0"/>
        </a:effectRef>
        <a:fontRef idx="minor"/>
      </dsp:style>
      <dsp:txBody>
        <a:bodyPr spcFirstLastPara="0" vert="horz" wrap="square" lIns="0" tIns="15240" rIns="30480" bIns="15240" numCol="1" spcCol="1270" anchor="ctr" anchorCtr="0">
          <a:noAutofit/>
        </a:bodyPr>
        <a:lstStyle/>
        <a:p>
          <a:pPr marL="0" lvl="0" indent="0" algn="ctr" defTabSz="1066800" rtl="1">
            <a:lnSpc>
              <a:spcPct val="90000"/>
            </a:lnSpc>
            <a:spcBef>
              <a:spcPct val="0"/>
            </a:spcBef>
            <a:spcAft>
              <a:spcPct val="35000"/>
            </a:spcAft>
            <a:buNone/>
          </a:pPr>
          <a:r>
            <a:rPr lang="ar-SA" sz="2400" b="1" kern="1200" dirty="0"/>
            <a:t>الربط البسيط</a:t>
          </a:r>
        </a:p>
      </dsp:txBody>
      <dsp:txXfrm rot="10800000">
        <a:off x="377144" y="56639"/>
        <a:ext cx="2271029" cy="33699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F30296-281C-4E41-AAC1-4F0E0926787B}">
      <dsp:nvSpPr>
        <dsp:cNvPr id="0" name=""/>
        <dsp:cNvSpPr/>
      </dsp:nvSpPr>
      <dsp:spPr>
        <a:xfrm rot="10800000">
          <a:off x="3593282" y="486"/>
          <a:ext cx="1305616" cy="522246"/>
        </a:xfrm>
        <a:prstGeom prst="chevron">
          <a:avLst/>
        </a:prstGeom>
        <a:solidFill>
          <a:schemeClr val="accent2">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7780" rIns="35560" bIns="17780" numCol="1" spcCol="1270" anchor="ctr" anchorCtr="0">
          <a:noAutofit/>
        </a:bodyPr>
        <a:lstStyle/>
        <a:p>
          <a:pPr marL="0" lvl="0" indent="0" algn="ctr" defTabSz="1244600" rtl="1">
            <a:lnSpc>
              <a:spcPct val="90000"/>
            </a:lnSpc>
            <a:spcBef>
              <a:spcPct val="0"/>
            </a:spcBef>
            <a:spcAft>
              <a:spcPct val="35000"/>
            </a:spcAft>
            <a:buNone/>
          </a:pPr>
          <a:r>
            <a:rPr lang="ar-SA" sz="2800" b="1" kern="1200" dirty="0">
              <a:solidFill>
                <a:srgbClr val="6E1623"/>
              </a:solidFill>
            </a:rPr>
            <a:t>5</a:t>
          </a:r>
        </a:p>
      </dsp:txBody>
      <dsp:txXfrm rot="10800000">
        <a:off x="3854405" y="486"/>
        <a:ext cx="783370" cy="522246"/>
      </dsp:txXfrm>
    </dsp:sp>
    <dsp:sp modelId="{C2836C31-A41B-429E-BF92-9C541450CBE3}">
      <dsp:nvSpPr>
        <dsp:cNvPr id="0" name=""/>
        <dsp:cNvSpPr/>
      </dsp:nvSpPr>
      <dsp:spPr>
        <a:xfrm rot="10800000">
          <a:off x="0" y="55436"/>
          <a:ext cx="3529659" cy="433464"/>
        </a:xfrm>
        <a:prstGeom prst="roundRect">
          <a:avLst/>
        </a:prstGeom>
        <a:solidFill>
          <a:schemeClr val="accent3">
            <a:lumMod val="40000"/>
            <a:lumOff val="60000"/>
            <a:alpha val="90000"/>
          </a:schemeClr>
        </a:solidFill>
        <a:ln w="3175" cap="flat" cmpd="sng" algn="ctr">
          <a:solidFill>
            <a:schemeClr val="accent2">
              <a:lumMod val="75000"/>
              <a:alpha val="90000"/>
            </a:schemeClr>
          </a:solidFill>
          <a:prstDash val="dash"/>
          <a:miter lim="800000"/>
        </a:ln>
        <a:effectLst/>
      </dsp:spPr>
      <dsp:style>
        <a:lnRef idx="2">
          <a:scrgbClr r="0" g="0" b="0"/>
        </a:lnRef>
        <a:fillRef idx="1">
          <a:scrgbClr r="0" g="0" b="0"/>
        </a:fillRef>
        <a:effectRef idx="0">
          <a:scrgbClr r="0" g="0" b="0"/>
        </a:effectRef>
        <a:fontRef idx="minor"/>
      </dsp:style>
      <dsp:txBody>
        <a:bodyPr spcFirstLastPara="0" vert="horz" wrap="square" lIns="0" tIns="15240" rIns="30480" bIns="15240" numCol="1" spcCol="1270" anchor="ctr" anchorCtr="0">
          <a:noAutofit/>
        </a:bodyPr>
        <a:lstStyle/>
        <a:p>
          <a:pPr marL="0" lvl="0" indent="0" algn="ctr" defTabSz="1066800" rtl="1">
            <a:lnSpc>
              <a:spcPct val="90000"/>
            </a:lnSpc>
            <a:spcBef>
              <a:spcPct val="0"/>
            </a:spcBef>
            <a:spcAft>
              <a:spcPct val="35000"/>
            </a:spcAft>
            <a:buNone/>
          </a:pPr>
          <a:r>
            <a:rPr lang="ar-SA" sz="2400" b="1" kern="1200" dirty="0"/>
            <a:t>الربط الضمني (شبه المباشر)</a:t>
          </a:r>
        </a:p>
      </dsp:txBody>
      <dsp:txXfrm rot="10800000">
        <a:off x="21160" y="76596"/>
        <a:ext cx="3487339" cy="39114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F30296-281C-4E41-AAC1-4F0E0926787B}">
      <dsp:nvSpPr>
        <dsp:cNvPr id="0" name=""/>
        <dsp:cNvSpPr/>
      </dsp:nvSpPr>
      <dsp:spPr>
        <a:xfrm rot="10800000">
          <a:off x="5398460" y="30"/>
          <a:ext cx="1125541" cy="450216"/>
        </a:xfrm>
        <a:prstGeom prst="chevron">
          <a:avLst/>
        </a:prstGeom>
        <a:solidFill>
          <a:schemeClr val="accent2">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7780" rIns="35560" bIns="17780" numCol="1" spcCol="1270" anchor="ctr" anchorCtr="0">
          <a:noAutofit/>
        </a:bodyPr>
        <a:lstStyle/>
        <a:p>
          <a:pPr marL="0" lvl="0" indent="0" algn="ctr" defTabSz="1244600" rtl="1">
            <a:lnSpc>
              <a:spcPct val="90000"/>
            </a:lnSpc>
            <a:spcBef>
              <a:spcPct val="0"/>
            </a:spcBef>
            <a:spcAft>
              <a:spcPct val="35000"/>
            </a:spcAft>
            <a:buNone/>
          </a:pPr>
          <a:r>
            <a:rPr lang="ar-SA" sz="2800" b="1" kern="1200" dirty="0">
              <a:solidFill>
                <a:srgbClr val="6E1623"/>
              </a:solidFill>
            </a:rPr>
            <a:t>6</a:t>
          </a:r>
        </a:p>
      </dsp:txBody>
      <dsp:txXfrm rot="10800000">
        <a:off x="5623568" y="30"/>
        <a:ext cx="675325" cy="450216"/>
      </dsp:txXfrm>
    </dsp:sp>
    <dsp:sp modelId="{C2836C31-A41B-429E-BF92-9C541450CBE3}">
      <dsp:nvSpPr>
        <dsp:cNvPr id="0" name=""/>
        <dsp:cNvSpPr/>
      </dsp:nvSpPr>
      <dsp:spPr>
        <a:xfrm rot="10800000">
          <a:off x="48244" y="38298"/>
          <a:ext cx="5208339" cy="373679"/>
        </a:xfrm>
        <a:prstGeom prst="roundRect">
          <a:avLst/>
        </a:prstGeom>
        <a:solidFill>
          <a:schemeClr val="accent3">
            <a:lumMod val="40000"/>
            <a:lumOff val="60000"/>
            <a:alpha val="90000"/>
          </a:schemeClr>
        </a:solidFill>
        <a:ln w="3175" cap="flat" cmpd="sng" algn="ctr">
          <a:solidFill>
            <a:schemeClr val="accent2">
              <a:lumMod val="75000"/>
              <a:alpha val="90000"/>
            </a:schemeClr>
          </a:solidFill>
          <a:prstDash val="dash"/>
          <a:miter lim="800000"/>
        </a:ln>
        <a:effectLst/>
      </dsp:spPr>
      <dsp:style>
        <a:lnRef idx="2">
          <a:scrgbClr r="0" g="0" b="0"/>
        </a:lnRef>
        <a:fillRef idx="1">
          <a:scrgbClr r="0" g="0" b="0"/>
        </a:fillRef>
        <a:effectRef idx="0">
          <a:scrgbClr r="0" g="0" b="0"/>
        </a:effectRef>
        <a:fontRef idx="minor"/>
      </dsp:style>
      <dsp:txBody>
        <a:bodyPr spcFirstLastPara="0" vert="horz" wrap="square" lIns="0" tIns="15240" rIns="30480" bIns="15240" numCol="1" spcCol="1270" anchor="ctr" anchorCtr="0">
          <a:noAutofit/>
        </a:bodyPr>
        <a:lstStyle/>
        <a:p>
          <a:pPr marL="0" lvl="0" indent="0" algn="ctr" defTabSz="1066800" rtl="1">
            <a:lnSpc>
              <a:spcPct val="90000"/>
            </a:lnSpc>
            <a:spcBef>
              <a:spcPct val="0"/>
            </a:spcBef>
            <a:spcAft>
              <a:spcPct val="35000"/>
            </a:spcAft>
            <a:buNone/>
          </a:pPr>
          <a:r>
            <a:rPr lang="ar-SA" sz="2400" b="1" kern="1200" dirty="0"/>
            <a:t>مجاراة الخبرة الحالية (وصف السلوك الخارجي)</a:t>
          </a:r>
        </a:p>
      </dsp:txBody>
      <dsp:txXfrm rot="10800000">
        <a:off x="66486" y="56540"/>
        <a:ext cx="5171855" cy="337195"/>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F30296-281C-4E41-AAC1-4F0E0926787B}">
      <dsp:nvSpPr>
        <dsp:cNvPr id="0" name=""/>
        <dsp:cNvSpPr/>
      </dsp:nvSpPr>
      <dsp:spPr>
        <a:xfrm rot="10800000">
          <a:off x="3806435" y="151"/>
          <a:ext cx="1142243" cy="456897"/>
        </a:xfrm>
        <a:prstGeom prst="chevron">
          <a:avLst/>
        </a:prstGeom>
        <a:solidFill>
          <a:srgbClr val="ED7D31">
            <a:lumMod val="20000"/>
            <a:lumOff val="80000"/>
          </a:srgbClr>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7780" rIns="35560" bIns="17780" numCol="1" spcCol="1270" anchor="ctr" anchorCtr="0">
          <a:noAutofit/>
        </a:bodyPr>
        <a:lstStyle/>
        <a:p>
          <a:pPr marL="0" lvl="0" indent="0" algn="ctr" defTabSz="1244600" rtl="1">
            <a:lnSpc>
              <a:spcPct val="90000"/>
            </a:lnSpc>
            <a:spcBef>
              <a:spcPct val="0"/>
            </a:spcBef>
            <a:spcAft>
              <a:spcPct val="35000"/>
            </a:spcAft>
            <a:buNone/>
          </a:pPr>
          <a:r>
            <a:rPr lang="ar-SA" sz="2800" b="1" kern="1200" dirty="0">
              <a:solidFill>
                <a:srgbClr val="6E1623"/>
              </a:solidFill>
              <a:latin typeface="Calibri" panose="020F0502020204030204"/>
              <a:ea typeface="+mn-ea"/>
              <a:cs typeface="Arial" panose="020B0604020202020204" pitchFamily="34" charset="0"/>
            </a:rPr>
            <a:t>7</a:t>
          </a:r>
        </a:p>
      </dsp:txBody>
      <dsp:txXfrm rot="10800000">
        <a:off x="4034883" y="151"/>
        <a:ext cx="685346" cy="456897"/>
      </dsp:txXfrm>
    </dsp:sp>
    <dsp:sp modelId="{C2836C31-A41B-429E-BF92-9C541450CBE3}">
      <dsp:nvSpPr>
        <dsp:cNvPr id="0" name=""/>
        <dsp:cNvSpPr/>
      </dsp:nvSpPr>
      <dsp:spPr>
        <a:xfrm rot="10800000">
          <a:off x="0" y="38987"/>
          <a:ext cx="3699347" cy="379224"/>
        </a:xfrm>
        <a:prstGeom prst="roundRect">
          <a:avLst/>
        </a:prstGeom>
        <a:solidFill>
          <a:schemeClr val="accent3">
            <a:lumMod val="40000"/>
            <a:lumOff val="60000"/>
            <a:alpha val="90000"/>
          </a:schemeClr>
        </a:solidFill>
        <a:ln w="3175" cap="flat" cmpd="sng" algn="ctr">
          <a:solidFill>
            <a:schemeClr val="accent2">
              <a:lumMod val="75000"/>
              <a:alpha val="90000"/>
            </a:schemeClr>
          </a:solidFill>
          <a:prstDash val="dash"/>
          <a:miter lim="800000"/>
        </a:ln>
        <a:effectLst/>
      </dsp:spPr>
      <dsp:style>
        <a:lnRef idx="2">
          <a:scrgbClr r="0" g="0" b="0"/>
        </a:lnRef>
        <a:fillRef idx="1">
          <a:scrgbClr r="0" g="0" b="0"/>
        </a:fillRef>
        <a:effectRef idx="0">
          <a:scrgbClr r="0" g="0" b="0"/>
        </a:effectRef>
        <a:fontRef idx="minor"/>
      </dsp:style>
      <dsp:txBody>
        <a:bodyPr spcFirstLastPara="0" vert="horz" wrap="square" lIns="0" tIns="15240" rIns="30480" bIns="15240" numCol="1" spcCol="1270" anchor="ctr" anchorCtr="0">
          <a:noAutofit/>
        </a:bodyPr>
        <a:lstStyle/>
        <a:p>
          <a:pPr marL="0" lvl="0" indent="0" algn="ctr" defTabSz="1066800" rtl="1">
            <a:lnSpc>
              <a:spcPct val="90000"/>
            </a:lnSpc>
            <a:spcBef>
              <a:spcPct val="0"/>
            </a:spcBef>
            <a:spcAft>
              <a:spcPct val="35000"/>
            </a:spcAft>
            <a:buNone/>
          </a:pPr>
          <a:r>
            <a:rPr lang="ar-SA" sz="2400" b="1" kern="1200" dirty="0"/>
            <a:t>السبب و التأثير (الربط المباشر)</a:t>
          </a:r>
        </a:p>
      </dsp:txBody>
      <dsp:txXfrm rot="10800000">
        <a:off x="18512" y="57499"/>
        <a:ext cx="3662323" cy="342200"/>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19.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0.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1.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2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23.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24.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25.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26.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27.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28.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29.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0.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5.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52016" y="0"/>
            <a:ext cx="2945659" cy="496411"/>
          </a:xfrm>
          <a:prstGeom prst="rect">
            <a:avLst/>
          </a:prstGeom>
        </p:spPr>
        <p:txBody>
          <a:bodyPr vert="horz" lIns="91440" tIns="45720" rIns="91440" bIns="45720" rtlCol="1"/>
          <a:lstStyle>
            <a:lvl1pPr algn="r">
              <a:defRPr sz="1200"/>
            </a:lvl1pPr>
          </a:lstStyle>
          <a:p>
            <a:endParaRPr lang="ar-SA"/>
          </a:p>
        </p:txBody>
      </p:sp>
      <p:sp>
        <p:nvSpPr>
          <p:cNvPr id="3" name="عنصر نائب للتاريخ 2"/>
          <p:cNvSpPr>
            <a:spLocks noGrp="1"/>
          </p:cNvSpPr>
          <p:nvPr>
            <p:ph type="dt" idx="1"/>
          </p:nvPr>
        </p:nvSpPr>
        <p:spPr>
          <a:xfrm>
            <a:off x="1574" y="0"/>
            <a:ext cx="2945659" cy="496411"/>
          </a:xfrm>
          <a:prstGeom prst="rect">
            <a:avLst/>
          </a:prstGeom>
        </p:spPr>
        <p:txBody>
          <a:bodyPr vert="horz" lIns="91440" tIns="45720" rIns="91440" bIns="45720" rtlCol="1"/>
          <a:lstStyle>
            <a:lvl1pPr algn="l">
              <a:defRPr sz="1200"/>
            </a:lvl1pPr>
          </a:lstStyle>
          <a:p>
            <a:fld id="{26417F3B-1930-4464-AC84-3A4A1A7A1850}" type="datetimeFigureOut">
              <a:rPr lang="ar-SA" smtClean="0"/>
              <a:t>23/07/43</a:t>
            </a:fld>
            <a:endParaRPr lang="ar-SA"/>
          </a:p>
        </p:txBody>
      </p:sp>
      <p:sp>
        <p:nvSpPr>
          <p:cNvPr id="4" name="عنصر نائب لصورة الشريحة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1" anchor="ctr"/>
          <a:lstStyle/>
          <a:p>
            <a:endParaRPr lang="ar-SA"/>
          </a:p>
        </p:txBody>
      </p:sp>
      <p:sp>
        <p:nvSpPr>
          <p:cNvPr id="5" name="عنصر نائب للملاحظات 4"/>
          <p:cNvSpPr>
            <a:spLocks noGrp="1"/>
          </p:cNvSpPr>
          <p:nvPr>
            <p:ph type="body" sz="quarter" idx="3"/>
          </p:nvPr>
        </p:nvSpPr>
        <p:spPr>
          <a:xfrm>
            <a:off x="679768" y="4715907"/>
            <a:ext cx="5438140" cy="4467701"/>
          </a:xfrm>
          <a:prstGeom prst="rect">
            <a:avLst/>
          </a:prstGeom>
        </p:spPr>
        <p:txBody>
          <a:bodyPr vert="horz" lIns="91440" tIns="45720" rIns="91440" bIns="45720" rtlCol="1"/>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6" name="عنصر نائب للتذييل 5"/>
          <p:cNvSpPr>
            <a:spLocks noGrp="1"/>
          </p:cNvSpPr>
          <p:nvPr>
            <p:ph type="ftr" sz="quarter" idx="4"/>
          </p:nvPr>
        </p:nvSpPr>
        <p:spPr>
          <a:xfrm>
            <a:off x="3852016" y="9430091"/>
            <a:ext cx="2945659" cy="496411"/>
          </a:xfrm>
          <a:prstGeom prst="rect">
            <a:avLst/>
          </a:prstGeom>
        </p:spPr>
        <p:txBody>
          <a:bodyPr vert="horz" lIns="91440" tIns="45720" rIns="91440" bIns="45720" rtlCol="1" anchor="b"/>
          <a:lstStyle>
            <a:lvl1pPr algn="r">
              <a:defRPr sz="1200"/>
            </a:lvl1pPr>
          </a:lstStyle>
          <a:p>
            <a:endParaRPr lang="ar-SA"/>
          </a:p>
        </p:txBody>
      </p:sp>
      <p:sp>
        <p:nvSpPr>
          <p:cNvPr id="7" name="عنصر نائب لرقم الشريحة 6"/>
          <p:cNvSpPr>
            <a:spLocks noGrp="1"/>
          </p:cNvSpPr>
          <p:nvPr>
            <p:ph type="sldNum" sz="quarter" idx="5"/>
          </p:nvPr>
        </p:nvSpPr>
        <p:spPr>
          <a:xfrm>
            <a:off x="1574" y="9430091"/>
            <a:ext cx="2945659" cy="496411"/>
          </a:xfrm>
          <a:prstGeom prst="rect">
            <a:avLst/>
          </a:prstGeom>
        </p:spPr>
        <p:txBody>
          <a:bodyPr vert="horz" lIns="91440" tIns="45720" rIns="91440" bIns="45720" rtlCol="1" anchor="b"/>
          <a:lstStyle>
            <a:lvl1pPr algn="l">
              <a:defRPr sz="1200"/>
            </a:lvl1pPr>
          </a:lstStyle>
          <a:p>
            <a:fld id="{D2E023D0-F3E2-456C-9FBD-7B51BE8AED47}" type="slidenum">
              <a:rPr lang="ar-SA" smtClean="0"/>
              <a:t>‹#›</a:t>
            </a:fld>
            <a:endParaRPr lang="ar-SA"/>
          </a:p>
        </p:txBody>
      </p:sp>
    </p:spTree>
    <p:extLst>
      <p:ext uri="{BB962C8B-B14F-4D97-AF65-F5344CB8AC3E}">
        <p14:creationId xmlns:p14="http://schemas.microsoft.com/office/powerpoint/2010/main" val="1145487851"/>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8" Type="http://schemas.openxmlformats.org/officeDocument/2006/relationships/hyperlink" Target="https://ar.wikipedia.org/wiki/%D9%85%D9%8A%D9%84%D8%AA%D9%88%D9%86_%D8%A5%D8%B1%D9%8A%D9%83%D8%B3%D9%88%D9%86#cite_note-1" TargetMode="External"/><Relationship Id="rId13" Type="http://schemas.openxmlformats.org/officeDocument/2006/relationships/hyperlink" Target="https://ar.wikipedia.org/w/index.php?title=%D8%B1%D8%A7%D8%A8%D8%B7%D8%A9_%D8%B9%D9%84%D9%85_%D8%A7%D9%84%D9%86%D9%81%D8%B3_%D8%A7%D9%84%D8%A3%D9%85%D8%B1%D9%8A%D9%83%D9%8A%D8%A9&amp;action=edit&amp;redlink=1" TargetMode="External"/><Relationship Id="rId18" Type="http://schemas.openxmlformats.org/officeDocument/2006/relationships/hyperlink" Target="https://ar.wikipedia.org/w/index.php?title=%D9%86%D8%B8%D9%85_%D8%A7%D9%84%D8%B9%D9%84%D8%A7%D8%AC_%D8%A7%D9%84%D8%B9%D8%A7%D8%A6%D9%84%D9%8A&amp;action=edit&amp;redlink=1" TargetMode="External"/><Relationship Id="rId3" Type="http://schemas.openxmlformats.org/officeDocument/2006/relationships/hyperlink" Target="https://ar.wikipedia.org/wiki/%D8%B7%D8%A8_%D9%86%D9%81%D8%B3%D9%8A" TargetMode="External"/><Relationship Id="rId7" Type="http://schemas.openxmlformats.org/officeDocument/2006/relationships/hyperlink" Target="https://ar.wikipedia.org/wiki/%D8%B9%D9%84%D8%A7%D8%AC_%D8%B9%D8%A7%D8%A6%D9%84%D9%8A" TargetMode="External"/><Relationship Id="rId12" Type="http://schemas.openxmlformats.org/officeDocument/2006/relationships/hyperlink" Target="https://ar.wikipedia.org/wiki/%D8%A7%D9%84%D8%AC%D9%85%D8%B9%D9%8A%D8%A9_%D8%A7%D9%84%D8%A3%D9%85%D8%B1%D9%8A%D9%83%D9%8A%D8%A9_%D9%84%D9%84%D8%A3%D8%B7%D8%A8%D8%A7%D8%A1_%D8%A7%D9%84%D9%86%D9%81%D8%B3%D9%8A%D9%8A%D9%86" TargetMode="External"/><Relationship Id="rId17" Type="http://schemas.openxmlformats.org/officeDocument/2006/relationships/hyperlink" Target="https://ar.wikipedia.org/w/index.php?title=%D8%B9%D9%84%D8%A7%D8%AC_%D8%B9%D8%A7%D8%A6%D9%84%D9%8A_%D8%A7%D8%B3%D8%AA%D8%B1%D8%A7%D8%AA%D9%8A%D8%AC%D9%8A&amp;action=edit&amp;redlink=1" TargetMode="External"/><Relationship Id="rId2" Type="http://schemas.openxmlformats.org/officeDocument/2006/relationships/slide" Target="../slides/slide25.xml"/><Relationship Id="rId16" Type="http://schemas.openxmlformats.org/officeDocument/2006/relationships/hyperlink" Target="https://ar.wikipedia.org/wiki/%D8%B9%D9%84%D8%A7%D8%AC_%D9%85%D8%AE%D8%AA%D8%B5%D8%B1" TargetMode="External"/><Relationship Id="rId20" Type="http://schemas.openxmlformats.org/officeDocument/2006/relationships/hyperlink" Target="https://ar.wikipedia.org/wiki/%D8%A8%D8%B1%D9%85%D8%AC%D8%A9_%D9%84%D8%BA%D9%88%D9%8A%D8%A9_%D8%B9%D8%B5%D8%A8%D9%8A%D8%A9" TargetMode="External"/><Relationship Id="rId1" Type="http://schemas.openxmlformats.org/officeDocument/2006/relationships/notesMaster" Target="../notesMasters/notesMaster1.xml"/><Relationship Id="rId6" Type="http://schemas.openxmlformats.org/officeDocument/2006/relationships/hyperlink" Target="https://ar.wikipedia.org/wiki/%D8%AA%D9%86%D9%88%D9%8A%D9%85_%D9%85%D8%BA%D9%86%D8%A7%D8%B7%D9%8A%D8%B3%D9%8A" TargetMode="External"/><Relationship Id="rId11" Type="http://schemas.openxmlformats.org/officeDocument/2006/relationships/hyperlink" Target="https://ar.wikipedia.org/w/index.php?title=%D8%A7%D9%84%D8%AC%D9%85%D8%B9%D9%8A%D8%A9_%D8%A7%D9%84%D8%A3%D9%85%D8%B1%D9%8A%D9%83%D9%8A%D8%A9_%D9%84%D9%84%D8%AA%D9%86%D9%88%D9%8A%D9%85_%D8%A7%D9%84%D8%A5%D9%8A%D8%AD%D8%A7%D8%A6%D9%8A_%D8%A7%D9%84%D8%B3%D8%B1%D9%8A%D8%B1%D9%8A&amp;action=edit&amp;redlink=1" TargetMode="External"/><Relationship Id="rId5" Type="http://schemas.openxmlformats.org/officeDocument/2006/relationships/hyperlink" Target="https://ar.wikipedia.org/wiki/%D8%A7%D9%84%D9%88%D9%84%D8%A7%D9%8A%D8%A7%D8%AA_%D8%A7%D9%84%D9%85%D8%AA%D8%AD%D8%AF%D8%A9" TargetMode="External"/><Relationship Id="rId15" Type="http://schemas.openxmlformats.org/officeDocument/2006/relationships/hyperlink" Target="https://ar.wikipedia.org/wiki/%D8%B9%D9%82%D9%84_%D8%A8%D8%A7%D8%B7%D9%86" TargetMode="External"/><Relationship Id="rId10" Type="http://schemas.openxmlformats.org/officeDocument/2006/relationships/hyperlink" Target="https://ar.wikipedia.org/wiki/%D9%85%D9%8A%D9%84%D8%AA%D9%88%D9%86_%D8%A5%D8%B1%D9%8A%D9%83%D8%B3%D9%88%D9%86#cite_note-3" TargetMode="External"/><Relationship Id="rId19" Type="http://schemas.openxmlformats.org/officeDocument/2006/relationships/hyperlink" Target="https://ar.wikipedia.org/w/index.php?title=%D8%AD%D9%84%D9%88%D9%84_%D8%A7%D9%84%D8%B9%D9%84%D8%A7%D8%AC_%D8%A7%D9%84%D9%85%D8%AE%D8%AA%D8%B5%D8%B1_%D8%A7%D9%84%D9%85%D8%B1%D9%83%D8%B2%D8%A9&amp;action=edit&amp;redlink=1" TargetMode="External"/><Relationship Id="rId4" Type="http://schemas.openxmlformats.org/officeDocument/2006/relationships/hyperlink" Target="https://ar.wikipedia.org/wiki/%D8%B9%D9%84%D9%85_%D8%A7%D9%84%D9%86%D9%81%D8%B3" TargetMode="External"/><Relationship Id="rId9" Type="http://schemas.openxmlformats.org/officeDocument/2006/relationships/hyperlink" Target="https://ar.wikipedia.org/wiki/%D9%85%D9%8A%D9%84%D8%AA%D9%88%D9%86_%D8%A5%D8%B1%D9%8A%D9%83%D8%B3%D9%88%D9%86#cite_note-2" TargetMode="External"/><Relationship Id="rId14" Type="http://schemas.openxmlformats.org/officeDocument/2006/relationships/hyperlink" Target="https://ar.wikipedia.org/w/index.php?title=%D8%A7%D9%84%D8%AC%D9%85%D8%B9%D9%8A%D8%A9_%D8%A7%D9%84%D8%A3%D9%85%D8%B1%D9%8A%D9%83%D9%8A%D8%A9_%D9%84%D8%B9%D9%84%D8%A7%D8%AC_%D8%A7%D9%84%D9%85%D8%B1%D8%B6%D9%89_%D8%A7%D9%84%D9%86%D9%81%D8%B3%D9%8A%D9%8A%D9%86&amp;action=edit&amp;redlink=1" TargetMode="Externa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itchFamily="34" charset="0"/>
                <a:cs typeface="Arial" pitchFamily="34" charset="0"/>
              </a:defRPr>
            </a:lvl1pPr>
            <a:lvl2pPr marL="742950" indent="-285750" eaLnBrk="0" hangingPunct="0">
              <a:spcBef>
                <a:spcPct val="30000"/>
              </a:spcBef>
              <a:defRPr sz="1200">
                <a:solidFill>
                  <a:schemeClr val="tx1"/>
                </a:solidFill>
                <a:latin typeface="Arial" pitchFamily="34" charset="0"/>
                <a:cs typeface="Arial" pitchFamily="34" charset="0"/>
              </a:defRPr>
            </a:lvl2pPr>
            <a:lvl3pPr marL="1143000" indent="-228600" eaLnBrk="0" hangingPunct="0">
              <a:spcBef>
                <a:spcPct val="30000"/>
              </a:spcBef>
              <a:defRPr sz="1200">
                <a:solidFill>
                  <a:schemeClr val="tx1"/>
                </a:solidFill>
                <a:latin typeface="Arial" pitchFamily="34" charset="0"/>
                <a:cs typeface="Arial" pitchFamily="34" charset="0"/>
              </a:defRPr>
            </a:lvl3pPr>
            <a:lvl4pPr marL="1600200" indent="-228600" eaLnBrk="0" hangingPunct="0">
              <a:spcBef>
                <a:spcPct val="30000"/>
              </a:spcBef>
              <a:defRPr sz="1200">
                <a:solidFill>
                  <a:schemeClr val="tx1"/>
                </a:solidFill>
                <a:latin typeface="Arial" pitchFamily="34" charset="0"/>
                <a:cs typeface="Arial" pitchFamily="34" charset="0"/>
              </a:defRPr>
            </a:lvl4pPr>
            <a:lvl5pPr marL="2057400" indent="-228600" eaLnBrk="0" hangingPunct="0">
              <a:spcBef>
                <a:spcPct val="30000"/>
              </a:spcBef>
              <a:defRPr sz="1200">
                <a:solidFill>
                  <a:schemeClr val="tx1"/>
                </a:solidFill>
                <a:latin typeface="Arial" pitchFamily="34" charset="0"/>
                <a:cs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cs typeface="Arial" pitchFamily="34" charset="0"/>
              </a:defRPr>
            </a:lvl9pPr>
          </a:lstStyle>
          <a:p>
            <a:pPr eaLnBrk="1" hangingPunct="1">
              <a:spcBef>
                <a:spcPct val="0"/>
              </a:spcBef>
            </a:pPr>
            <a:fld id="{52FF65F6-A745-4042-835C-BE2B7FD689F1}" type="slidenum">
              <a:rPr lang="ar-SA" altLang="ar-SA" smtClean="0"/>
              <a:pPr eaLnBrk="1" hangingPunct="1">
                <a:spcBef>
                  <a:spcPct val="0"/>
                </a:spcBef>
              </a:pPr>
              <a:t>13</a:t>
            </a:fld>
            <a:endParaRPr lang="en-US" altLang="ar-SA"/>
          </a:p>
        </p:txBody>
      </p:sp>
      <p:sp>
        <p:nvSpPr>
          <p:cNvPr id="105475" name="Rectangle 2"/>
          <p:cNvSpPr>
            <a:spLocks noGrp="1" noRot="1" noChangeAspect="1" noChangeArrowheads="1" noTextEdit="1"/>
          </p:cNvSpPr>
          <p:nvPr>
            <p:ph type="sldImg"/>
          </p:nvPr>
        </p:nvSpPr>
        <p:spPr>
          <a:ln/>
        </p:spPr>
      </p:sp>
      <p:sp>
        <p:nvSpPr>
          <p:cNvPr id="1054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ar-SA"/>
          </a:p>
        </p:txBody>
      </p:sp>
    </p:spTree>
    <p:extLst>
      <p:ext uri="{BB962C8B-B14F-4D97-AF65-F5344CB8AC3E}">
        <p14:creationId xmlns:p14="http://schemas.microsoft.com/office/powerpoint/2010/main" val="14284863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r>
              <a:rPr lang="ar-SA" dirty="0"/>
              <a:t>النطق بعبارة تحمل معنيين تأتي في سياق ليس له دلالة واضحة</a:t>
            </a:r>
          </a:p>
          <a:p>
            <a:r>
              <a:rPr lang="ar-SA" dirty="0"/>
              <a:t>1. "هل يمكن أن أقول أن المعنى أصبح واضحا" فإذا قال نعم أو لا فهذا رأيه وليس رأيي أنا لأني أتساءل ولم أقل رأيي.</a:t>
            </a:r>
          </a:p>
          <a:p>
            <a:r>
              <a:rPr lang="ar-SA" dirty="0"/>
              <a:t>2. "لست متأكد من وجود الحافز لديكم"</a:t>
            </a:r>
          </a:p>
          <a:p>
            <a:endParaRPr lang="ar-SA" dirty="0"/>
          </a:p>
        </p:txBody>
      </p:sp>
      <p:sp>
        <p:nvSpPr>
          <p:cNvPr id="4" name="عنصر نائب لرقم الشريحة 3"/>
          <p:cNvSpPr>
            <a:spLocks noGrp="1"/>
          </p:cNvSpPr>
          <p:nvPr>
            <p:ph type="sldNum" sz="quarter" idx="5"/>
          </p:nvPr>
        </p:nvSpPr>
        <p:spPr/>
        <p:txBody>
          <a:bodyPr/>
          <a:lstStyle/>
          <a:p>
            <a:fld id="{788965D5-1445-41FF-AB96-5FDC08CE2F84}" type="slidenum">
              <a:rPr lang="ar-SA" smtClean="0"/>
              <a:pPr/>
              <a:t>33</a:t>
            </a:fld>
            <a:endParaRPr lang="ar-SA"/>
          </a:p>
        </p:txBody>
      </p:sp>
    </p:spTree>
    <p:extLst>
      <p:ext uri="{BB962C8B-B14F-4D97-AF65-F5344CB8AC3E}">
        <p14:creationId xmlns:p14="http://schemas.microsoft.com/office/powerpoint/2010/main" val="7459725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r>
              <a:rPr lang="ar-SA" dirty="0"/>
              <a:t> تريد إيصال معلومة ولا تريد أن تنسب إليك فتجعلها في كلام غيرك</a:t>
            </a:r>
          </a:p>
          <a:p>
            <a:r>
              <a:rPr lang="ar-SA" dirty="0"/>
              <a:t>1. مثل قولنا: يقول لي أصدقائي: “أني أبدو وسيما في البدلة الرمادية”.</a:t>
            </a:r>
          </a:p>
          <a:p>
            <a:r>
              <a:rPr lang="ar-SA" dirty="0"/>
              <a:t>2. مثل القول” لم يكن لهذا الكلام أي معنى ولكن أخي كان مصراً على قوله ذلك".</a:t>
            </a:r>
          </a:p>
          <a:p>
            <a:r>
              <a:rPr lang="ar-SA" dirty="0"/>
              <a:t>3. " لست متأكدا إن كان الأمر سيروق لك لكن الدراسات تقول إن الغضب يؤدي إلى العديد من الأمراض الخطيرة"</a:t>
            </a:r>
          </a:p>
          <a:p>
            <a:endParaRPr lang="ar-SA" dirty="0"/>
          </a:p>
        </p:txBody>
      </p:sp>
      <p:sp>
        <p:nvSpPr>
          <p:cNvPr id="4" name="عنصر نائب لرقم الشريحة 3"/>
          <p:cNvSpPr>
            <a:spLocks noGrp="1"/>
          </p:cNvSpPr>
          <p:nvPr>
            <p:ph type="sldNum" sz="quarter" idx="5"/>
          </p:nvPr>
        </p:nvSpPr>
        <p:spPr/>
        <p:txBody>
          <a:bodyPr/>
          <a:lstStyle/>
          <a:p>
            <a:fld id="{788965D5-1445-41FF-AB96-5FDC08CE2F84}" type="slidenum">
              <a:rPr lang="ar-SA" smtClean="0"/>
              <a:pPr/>
              <a:t>34</a:t>
            </a:fld>
            <a:endParaRPr lang="ar-SA"/>
          </a:p>
        </p:txBody>
      </p:sp>
    </p:spTree>
    <p:extLst>
      <p:ext uri="{BB962C8B-B14F-4D97-AF65-F5344CB8AC3E}">
        <p14:creationId xmlns:p14="http://schemas.microsoft.com/office/powerpoint/2010/main" val="39366339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r>
              <a:rPr lang="ar-SA" dirty="0"/>
              <a:t>أن استعمل ضدين فأجعل العقل الواعي يتشغل بأحد الضدين ويمر الضد الأخر إلى العقل الباطن.</a:t>
            </a:r>
          </a:p>
          <a:p>
            <a:r>
              <a:rPr lang="ar-SA" dirty="0"/>
              <a:t>1. "ضاقت فلم استحكمت حلقاتها فرجت" العقل الواعي انصرف نحو الضيق وتسرب الفرج إلى العقل الباطن فازدياد الضيق يبشر بقدوم الفرج"</a:t>
            </a:r>
          </a:p>
          <a:p>
            <a:r>
              <a:rPr lang="ar-SA" dirty="0"/>
              <a:t>2.  "اشتدي ازمة انفرجي"</a:t>
            </a:r>
          </a:p>
          <a:p>
            <a:r>
              <a:rPr lang="ar-SA" dirty="0"/>
              <a:t>3. أو قوله تعالى "إن مع العسر يسرا"</a:t>
            </a:r>
          </a:p>
          <a:p>
            <a:endParaRPr lang="ar-SA" dirty="0"/>
          </a:p>
        </p:txBody>
      </p:sp>
      <p:sp>
        <p:nvSpPr>
          <p:cNvPr id="4" name="عنصر نائب لرقم الشريحة 3"/>
          <p:cNvSpPr>
            <a:spLocks noGrp="1"/>
          </p:cNvSpPr>
          <p:nvPr>
            <p:ph type="sldNum" sz="quarter" idx="5"/>
          </p:nvPr>
        </p:nvSpPr>
        <p:spPr/>
        <p:txBody>
          <a:bodyPr/>
          <a:lstStyle/>
          <a:p>
            <a:fld id="{788965D5-1445-41FF-AB96-5FDC08CE2F84}" type="slidenum">
              <a:rPr lang="ar-SA" smtClean="0"/>
              <a:pPr/>
              <a:t>35</a:t>
            </a:fld>
            <a:endParaRPr lang="ar-SA"/>
          </a:p>
        </p:txBody>
      </p:sp>
    </p:spTree>
    <p:extLst>
      <p:ext uri="{BB962C8B-B14F-4D97-AF65-F5344CB8AC3E}">
        <p14:creationId xmlns:p14="http://schemas.microsoft.com/office/powerpoint/2010/main" val="32881773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3251B022-D0A9-4922-AD9A-F9615BF75E66}" type="slidenum">
              <a:rPr lang="fr-FR" smtClean="0"/>
              <a:pPr/>
              <a:t>53</a:t>
            </a:fld>
            <a:endParaRPr lang="fr-FR"/>
          </a:p>
        </p:txBody>
      </p:sp>
    </p:spTree>
    <p:extLst>
      <p:ext uri="{BB962C8B-B14F-4D97-AF65-F5344CB8AC3E}">
        <p14:creationId xmlns:p14="http://schemas.microsoft.com/office/powerpoint/2010/main" val="8272926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itchFamily="34" charset="0"/>
                <a:cs typeface="Arial" pitchFamily="34" charset="0"/>
              </a:defRPr>
            </a:lvl1pPr>
            <a:lvl2pPr marL="742950" indent="-285750" eaLnBrk="0" hangingPunct="0">
              <a:spcBef>
                <a:spcPct val="30000"/>
              </a:spcBef>
              <a:defRPr sz="1200">
                <a:solidFill>
                  <a:schemeClr val="tx1"/>
                </a:solidFill>
                <a:latin typeface="Arial" pitchFamily="34" charset="0"/>
                <a:cs typeface="Arial" pitchFamily="34" charset="0"/>
              </a:defRPr>
            </a:lvl2pPr>
            <a:lvl3pPr marL="1143000" indent="-228600" eaLnBrk="0" hangingPunct="0">
              <a:spcBef>
                <a:spcPct val="30000"/>
              </a:spcBef>
              <a:defRPr sz="1200">
                <a:solidFill>
                  <a:schemeClr val="tx1"/>
                </a:solidFill>
                <a:latin typeface="Arial" pitchFamily="34" charset="0"/>
                <a:cs typeface="Arial" pitchFamily="34" charset="0"/>
              </a:defRPr>
            </a:lvl3pPr>
            <a:lvl4pPr marL="1600200" indent="-228600" eaLnBrk="0" hangingPunct="0">
              <a:spcBef>
                <a:spcPct val="30000"/>
              </a:spcBef>
              <a:defRPr sz="1200">
                <a:solidFill>
                  <a:schemeClr val="tx1"/>
                </a:solidFill>
                <a:latin typeface="Arial" pitchFamily="34" charset="0"/>
                <a:cs typeface="Arial" pitchFamily="34" charset="0"/>
              </a:defRPr>
            </a:lvl4pPr>
            <a:lvl5pPr marL="2057400" indent="-228600" eaLnBrk="0" hangingPunct="0">
              <a:spcBef>
                <a:spcPct val="30000"/>
              </a:spcBef>
              <a:defRPr sz="1200">
                <a:solidFill>
                  <a:schemeClr val="tx1"/>
                </a:solidFill>
                <a:latin typeface="Arial" pitchFamily="34" charset="0"/>
                <a:cs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cs typeface="Arial" pitchFamily="34" charset="0"/>
              </a:defRPr>
            </a:lvl9pPr>
          </a:lstStyle>
          <a:p>
            <a:pPr eaLnBrk="1" hangingPunct="1">
              <a:spcBef>
                <a:spcPct val="0"/>
              </a:spcBef>
            </a:pPr>
            <a:fld id="{52FF65F6-A745-4042-835C-BE2B7FD689F1}" type="slidenum">
              <a:rPr lang="ar-SA" altLang="ar-SA" smtClean="0"/>
              <a:pPr eaLnBrk="1" hangingPunct="1">
                <a:spcBef>
                  <a:spcPct val="0"/>
                </a:spcBef>
              </a:pPr>
              <a:t>54</a:t>
            </a:fld>
            <a:endParaRPr lang="en-US" altLang="ar-SA"/>
          </a:p>
        </p:txBody>
      </p:sp>
      <p:sp>
        <p:nvSpPr>
          <p:cNvPr id="105475" name="Rectangle 2"/>
          <p:cNvSpPr>
            <a:spLocks noGrp="1" noRot="1" noChangeAspect="1" noChangeArrowheads="1" noTextEdit="1"/>
          </p:cNvSpPr>
          <p:nvPr>
            <p:ph type="sldImg"/>
          </p:nvPr>
        </p:nvSpPr>
        <p:spPr>
          <a:ln/>
        </p:spPr>
      </p:sp>
      <p:sp>
        <p:nvSpPr>
          <p:cNvPr id="1054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ar-SA"/>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3251B022-D0A9-4922-AD9A-F9615BF75E66}" type="slidenum">
              <a:rPr lang="fr-FR" smtClean="0"/>
              <a:pPr/>
              <a:t>55</a:t>
            </a:fld>
            <a:endParaRPr lang="fr-F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3251B022-D0A9-4922-AD9A-F9615BF75E66}" type="slidenum">
              <a:rPr lang="fr-FR" smtClean="0"/>
              <a:pPr/>
              <a:t>56</a:t>
            </a:fld>
            <a:endParaRPr lang="fr-F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3251B022-D0A9-4922-AD9A-F9615BF75E66}" type="slidenum">
              <a:rPr lang="fr-FR" smtClean="0"/>
              <a:pPr/>
              <a:t>57</a:t>
            </a:fld>
            <a:endParaRPr lang="fr-F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3251B022-D0A9-4922-AD9A-F9615BF75E66}" type="slidenum">
              <a:rPr lang="fr-FR" smtClean="0"/>
              <a:pPr/>
              <a:t>58</a:t>
            </a:fld>
            <a:endParaRPr lang="fr-F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3251B022-D0A9-4922-AD9A-F9615BF75E66}" type="slidenum">
              <a:rPr lang="fr-FR" smtClean="0"/>
              <a:pPr/>
              <a:t>59</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pPr algn="just"/>
            <a:r>
              <a:rPr lang="ar-SA" b="1" i="0" dirty="0">
                <a:solidFill>
                  <a:srgbClr val="202122"/>
                </a:solidFill>
                <a:effectLst/>
                <a:latin typeface="Arial" panose="020B0604020202020204" pitchFamily="34" charset="0"/>
              </a:rPr>
              <a:t>ميلتون هايلاند إريكسون</a:t>
            </a:r>
            <a:r>
              <a:rPr lang="ar-SA" b="0" i="0" dirty="0">
                <a:solidFill>
                  <a:srgbClr val="202122"/>
                </a:solidFill>
                <a:effectLst/>
                <a:latin typeface="Arial" panose="020B0604020202020204" pitchFamily="34" charset="0"/>
              </a:rPr>
              <a:t> (5 ديسمبر 1901 - 25 مارس 1980) </a:t>
            </a:r>
            <a:r>
              <a:rPr lang="ar-SA" b="0" i="0" u="none" strike="noStrike" dirty="0">
                <a:solidFill>
                  <a:srgbClr val="0B0080"/>
                </a:solidFill>
                <a:effectLst/>
                <a:latin typeface="Arial" panose="020B0604020202020204" pitchFamily="34" charset="0"/>
                <a:hlinkClick r:id="rId3" tooltip="طب نفسي"/>
              </a:rPr>
              <a:t>طبيب نفسي</a:t>
            </a:r>
            <a:r>
              <a:rPr lang="ar-SA" b="0" i="0" dirty="0">
                <a:solidFill>
                  <a:srgbClr val="202122"/>
                </a:solidFill>
                <a:effectLst/>
                <a:latin typeface="Arial" panose="020B0604020202020204" pitchFamily="34" charset="0"/>
              </a:rPr>
              <a:t> </a:t>
            </a:r>
            <a:r>
              <a:rPr lang="ar-SA" b="0" i="0" u="none" strike="noStrike" dirty="0">
                <a:solidFill>
                  <a:srgbClr val="0B0080"/>
                </a:solidFill>
                <a:effectLst/>
                <a:latin typeface="Arial" panose="020B0604020202020204" pitchFamily="34" charset="0"/>
                <a:hlinkClick r:id="rId4" tooltip="علم النفس"/>
              </a:rPr>
              <a:t>وعالم نفس</a:t>
            </a:r>
            <a:r>
              <a:rPr lang="ar-SA" b="0" i="0" dirty="0">
                <a:solidFill>
                  <a:srgbClr val="202122"/>
                </a:solidFill>
                <a:effectLst/>
                <a:latin typeface="Arial" panose="020B0604020202020204" pitchFamily="34" charset="0"/>
              </a:rPr>
              <a:t> </a:t>
            </a:r>
            <a:r>
              <a:rPr lang="ar-SA" b="0" i="0" u="none" strike="noStrike" dirty="0">
                <a:solidFill>
                  <a:srgbClr val="0B0080"/>
                </a:solidFill>
                <a:effectLst/>
                <a:latin typeface="Arial" panose="020B0604020202020204" pitchFamily="34" charset="0"/>
                <a:hlinkClick r:id="rId5" tooltip="الولايات المتحدة"/>
              </a:rPr>
              <a:t>أمريكي</a:t>
            </a:r>
            <a:r>
              <a:rPr lang="ar-SA" b="0" i="0" dirty="0">
                <a:solidFill>
                  <a:srgbClr val="202122"/>
                </a:solidFill>
                <a:effectLst/>
                <a:latin typeface="Arial" panose="020B0604020202020204" pitchFamily="34" charset="0"/>
              </a:rPr>
              <a:t>، لعب دورًا مهمًا في تطوير التنويم الإيحائي السريري، قام بالعديد من الدراسات للعلاج </a:t>
            </a:r>
            <a:r>
              <a:rPr lang="ar-SA" b="0" i="0" u="none" strike="noStrike" dirty="0">
                <a:solidFill>
                  <a:srgbClr val="0B0080"/>
                </a:solidFill>
                <a:effectLst/>
                <a:latin typeface="Arial" panose="020B0604020202020204" pitchFamily="34" charset="0"/>
                <a:hlinkClick r:id="rId6"/>
              </a:rPr>
              <a:t>بالتنويم الإيحائي</a:t>
            </a:r>
            <a:r>
              <a:rPr lang="ar-SA" b="0" i="0" dirty="0">
                <a:solidFill>
                  <a:srgbClr val="202122"/>
                </a:solidFill>
                <a:effectLst/>
                <a:latin typeface="Arial" panose="020B0604020202020204" pitchFamily="34" charset="0"/>
              </a:rPr>
              <a:t> </a:t>
            </a:r>
            <a:r>
              <a:rPr lang="ar-SA" b="0" i="0" u="none" strike="noStrike" dirty="0">
                <a:solidFill>
                  <a:srgbClr val="0B0080"/>
                </a:solidFill>
                <a:effectLst/>
                <a:latin typeface="Arial" panose="020B0604020202020204" pitchFamily="34" charset="0"/>
                <a:hlinkClick r:id="rId7" tooltip="علاج عائلي"/>
              </a:rPr>
              <a:t>والعلاج العائلي</a:t>
            </a:r>
            <a:r>
              <a:rPr lang="ar-SA" b="0" i="0" dirty="0">
                <a:solidFill>
                  <a:srgbClr val="202122"/>
                </a:solidFill>
                <a:effectLst/>
                <a:latin typeface="Arial" panose="020B0604020202020204" pitchFamily="34" charset="0"/>
              </a:rPr>
              <a:t>.</a:t>
            </a:r>
            <a:r>
              <a:rPr lang="ar-SA" b="0" i="0" u="none" strike="noStrike" baseline="30000" dirty="0">
                <a:solidFill>
                  <a:srgbClr val="0B0080"/>
                </a:solidFill>
                <a:effectLst/>
                <a:latin typeface="Arial" panose="020B0604020202020204" pitchFamily="34" charset="0"/>
                <a:hlinkClick r:id="rId8"/>
              </a:rPr>
              <a:t>[1]</a:t>
            </a:r>
            <a:r>
              <a:rPr lang="ar-SA" b="0" i="0" u="none" strike="noStrike" baseline="30000" dirty="0">
                <a:solidFill>
                  <a:srgbClr val="0B0080"/>
                </a:solidFill>
                <a:effectLst/>
                <a:latin typeface="Arial" panose="020B0604020202020204" pitchFamily="34" charset="0"/>
                <a:hlinkClick r:id="rId9"/>
              </a:rPr>
              <a:t>[2]</a:t>
            </a:r>
            <a:r>
              <a:rPr lang="ar-SA" b="0" i="0" u="none" strike="noStrike" baseline="30000" dirty="0">
                <a:solidFill>
                  <a:srgbClr val="0B0080"/>
                </a:solidFill>
                <a:effectLst/>
                <a:latin typeface="Arial" panose="020B0604020202020204" pitchFamily="34" charset="0"/>
                <a:hlinkClick r:id="rId10"/>
              </a:rPr>
              <a:t>[3]</a:t>
            </a:r>
            <a:r>
              <a:rPr lang="ar-SA" b="0" i="0" dirty="0">
                <a:solidFill>
                  <a:srgbClr val="202122"/>
                </a:solidFill>
                <a:effectLst/>
                <a:latin typeface="Arial" panose="020B0604020202020204" pitchFamily="34" charset="0"/>
              </a:rPr>
              <a:t> أسس إريكسون </a:t>
            </a:r>
            <a:r>
              <a:rPr lang="ar-SA" b="0" i="0" u="none" strike="noStrike" dirty="0">
                <a:solidFill>
                  <a:srgbClr val="A55858"/>
                </a:solidFill>
                <a:effectLst/>
                <a:latin typeface="Arial" panose="020B0604020202020204" pitchFamily="34" charset="0"/>
                <a:hlinkClick r:id="rId11" tooltip="الجمعية الأمريكية للتنويم الإيحائي السريري (الصفحة غير موجودة)"/>
              </a:rPr>
              <a:t>الجمعية الأمريكية للتنويم الإيحائي السريري</a:t>
            </a:r>
            <a:r>
              <a:rPr lang="ar-SA" b="0" i="0" dirty="0">
                <a:solidFill>
                  <a:srgbClr val="202122"/>
                </a:solidFill>
                <a:effectLst/>
                <a:latin typeface="Arial" panose="020B0604020202020204" pitchFamily="34" charset="0"/>
              </a:rPr>
              <a:t> وهو زميل </a:t>
            </a:r>
            <a:r>
              <a:rPr lang="ar-SA" b="0" i="0" u="none" strike="noStrike" dirty="0">
                <a:solidFill>
                  <a:srgbClr val="0B0080"/>
                </a:solidFill>
                <a:effectLst/>
                <a:latin typeface="Arial" panose="020B0604020202020204" pitchFamily="34" charset="0"/>
                <a:hlinkClick r:id="rId12" tooltip="الجمعية الأمريكية للأطباء النفسيين"/>
              </a:rPr>
              <a:t>الاتحاد الأمريكي للأطباء النفسيين</a:t>
            </a:r>
            <a:r>
              <a:rPr lang="ar-SA" b="0" i="0" dirty="0">
                <a:solidFill>
                  <a:srgbClr val="202122"/>
                </a:solidFill>
                <a:effectLst/>
                <a:latin typeface="Arial" panose="020B0604020202020204" pitchFamily="34" charset="0"/>
              </a:rPr>
              <a:t> </a:t>
            </a:r>
            <a:r>
              <a:rPr lang="ar-SA" b="0" i="0" u="none" strike="noStrike" dirty="0">
                <a:solidFill>
                  <a:srgbClr val="A55858"/>
                </a:solidFill>
                <a:effectLst/>
                <a:latin typeface="Arial" panose="020B0604020202020204" pitchFamily="34" charset="0"/>
                <a:hlinkClick r:id="rId13" tooltip="رابطة علم النفس الأمريكية (الصفحة غير موجودة)"/>
              </a:rPr>
              <a:t>ورابطة علم النفس الأمريكية</a:t>
            </a:r>
            <a:r>
              <a:rPr lang="ar-SA" b="0" i="0" dirty="0">
                <a:solidFill>
                  <a:srgbClr val="202122"/>
                </a:solidFill>
                <a:effectLst/>
                <a:latin typeface="Arial" panose="020B0604020202020204" pitchFamily="34" charset="0"/>
              </a:rPr>
              <a:t> </a:t>
            </a:r>
            <a:r>
              <a:rPr lang="ar-SA" b="0" i="0" u="none" strike="noStrike" dirty="0">
                <a:solidFill>
                  <a:srgbClr val="A55858"/>
                </a:solidFill>
                <a:effectLst/>
                <a:latin typeface="Arial" panose="020B0604020202020204" pitchFamily="34" charset="0"/>
                <a:hlinkClick r:id="rId14" tooltip="الجمعية الأمريكية لعلاج المرضى النفسيين (الصفحة غير موجودة)"/>
              </a:rPr>
              <a:t>والجمعية الأمريكية لعلاج المرضى النفسيين</a:t>
            </a:r>
            <a:r>
              <a:rPr lang="ar-SA" b="0" i="0" dirty="0">
                <a:solidFill>
                  <a:srgbClr val="202122"/>
                </a:solidFill>
                <a:effectLst/>
                <a:latin typeface="Arial" panose="020B0604020202020204" pitchFamily="34" charset="0"/>
              </a:rPr>
              <a:t>.</a:t>
            </a:r>
          </a:p>
          <a:p>
            <a:pPr algn="just"/>
            <a:r>
              <a:rPr lang="ar-SA" b="0" i="0" dirty="0">
                <a:solidFill>
                  <a:srgbClr val="202122"/>
                </a:solidFill>
                <a:effectLst/>
                <a:latin typeface="Arial" panose="020B0604020202020204" pitchFamily="34" charset="0"/>
              </a:rPr>
              <a:t>عرف بأسلوبه في اللجوء إلى </a:t>
            </a:r>
            <a:r>
              <a:rPr lang="ar-SA" b="0" i="0" u="none" strike="noStrike" dirty="0">
                <a:solidFill>
                  <a:srgbClr val="0B0080"/>
                </a:solidFill>
                <a:effectLst/>
                <a:latin typeface="Arial" panose="020B0604020202020204" pitchFamily="34" charset="0"/>
                <a:hlinkClick r:id="rId15" tooltip="عقل باطن"/>
              </a:rPr>
              <a:t>العقل الباطن</a:t>
            </a:r>
            <a:r>
              <a:rPr lang="ar-SA" b="0" i="0" dirty="0">
                <a:solidFill>
                  <a:srgbClr val="202122"/>
                </a:solidFill>
                <a:effectLst/>
                <a:latin typeface="Arial" panose="020B0604020202020204" pitchFamily="34" charset="0"/>
              </a:rPr>
              <a:t> لتوليد الحلول الخلاقة. كما عرف أيضًا بدوره في تطوير </a:t>
            </a:r>
            <a:r>
              <a:rPr lang="ar-SA" b="0" i="0" u="none" strike="noStrike" dirty="0">
                <a:solidFill>
                  <a:srgbClr val="0B0080"/>
                </a:solidFill>
                <a:effectLst/>
                <a:latin typeface="Arial" panose="020B0604020202020204" pitchFamily="34" charset="0"/>
                <a:hlinkClick r:id="rId16" tooltip="علاج مختصر"/>
              </a:rPr>
              <a:t>العلاج المختصر</a:t>
            </a:r>
            <a:r>
              <a:rPr lang="ar-SA" b="0" i="0" dirty="0">
                <a:solidFill>
                  <a:srgbClr val="202122"/>
                </a:solidFill>
                <a:effectLst/>
                <a:latin typeface="Arial" panose="020B0604020202020204" pitchFamily="34" charset="0"/>
              </a:rPr>
              <a:t> </a:t>
            </a:r>
            <a:r>
              <a:rPr lang="ar-SA" b="0" i="0" u="none" strike="noStrike" dirty="0">
                <a:solidFill>
                  <a:srgbClr val="A55858"/>
                </a:solidFill>
                <a:effectLst/>
                <a:latin typeface="Arial" panose="020B0604020202020204" pitchFamily="34" charset="0"/>
                <a:hlinkClick r:id="rId17" tooltip="علاج عائلي استراتيجي (الصفحة غير موجودة)"/>
              </a:rPr>
              <a:t>والعلاج العائلي الاستراتيجي</a:t>
            </a:r>
            <a:r>
              <a:rPr lang="ar-SA" b="0" i="0" dirty="0">
                <a:solidFill>
                  <a:srgbClr val="202122"/>
                </a:solidFill>
                <a:effectLst/>
                <a:latin typeface="Arial" panose="020B0604020202020204" pitchFamily="34" charset="0"/>
              </a:rPr>
              <a:t> </a:t>
            </a:r>
            <a:r>
              <a:rPr lang="ar-SA" b="0" i="0" u="none" strike="noStrike" dirty="0">
                <a:solidFill>
                  <a:srgbClr val="A55858"/>
                </a:solidFill>
                <a:effectLst/>
                <a:latin typeface="Arial" panose="020B0604020202020204" pitchFamily="34" charset="0"/>
                <a:hlinkClick r:id="rId18" tooltip="نظم العلاج العائلي (الصفحة غير موجودة)"/>
              </a:rPr>
              <a:t>ونظم العلاج العائلي</a:t>
            </a:r>
            <a:r>
              <a:rPr lang="ar-SA" b="0" i="0" dirty="0">
                <a:solidFill>
                  <a:srgbClr val="202122"/>
                </a:solidFill>
                <a:effectLst/>
                <a:latin typeface="Arial" panose="020B0604020202020204" pitchFamily="34" charset="0"/>
              </a:rPr>
              <a:t> </a:t>
            </a:r>
            <a:r>
              <a:rPr lang="ar-SA" b="0" i="0" u="none" strike="noStrike" dirty="0">
                <a:solidFill>
                  <a:srgbClr val="A55858"/>
                </a:solidFill>
                <a:effectLst/>
                <a:latin typeface="Arial" panose="020B0604020202020204" pitchFamily="34" charset="0"/>
                <a:hlinkClick r:id="rId19" tooltip="حلول العلاج المختصر المركزة (الصفحة غير موجودة)"/>
              </a:rPr>
              <a:t>وحلول العلاج المختصر المركزة</a:t>
            </a:r>
            <a:r>
              <a:rPr lang="ar-SA" b="0" i="0" dirty="0">
                <a:solidFill>
                  <a:srgbClr val="202122"/>
                </a:solidFill>
                <a:effectLst/>
                <a:latin typeface="Arial" panose="020B0604020202020204" pitchFamily="34" charset="0"/>
              </a:rPr>
              <a:t> </a:t>
            </a:r>
            <a:r>
              <a:rPr lang="ar-SA" b="0" i="0" u="none" strike="noStrike" dirty="0">
                <a:solidFill>
                  <a:srgbClr val="0B0080"/>
                </a:solidFill>
                <a:effectLst/>
                <a:latin typeface="Arial" panose="020B0604020202020204" pitchFamily="34" charset="0"/>
                <a:hlinkClick r:id="rId20" tooltip="برمجة لغوية عصبية"/>
              </a:rPr>
              <a:t>والبرمجة اللغوية العصبية</a:t>
            </a:r>
            <a:r>
              <a:rPr lang="ar-SA" b="0" i="0" dirty="0">
                <a:solidFill>
                  <a:srgbClr val="202122"/>
                </a:solidFill>
                <a:effectLst/>
                <a:latin typeface="Arial" panose="020B0604020202020204" pitchFamily="34" charset="0"/>
              </a:rPr>
              <a:t>.</a:t>
            </a:r>
          </a:p>
          <a:p>
            <a:pPr algn="just"/>
            <a:endParaRPr lang="ar-SA" dirty="0"/>
          </a:p>
        </p:txBody>
      </p:sp>
      <p:sp>
        <p:nvSpPr>
          <p:cNvPr id="4" name="عنصر نائب لرقم الشريحة 3"/>
          <p:cNvSpPr>
            <a:spLocks noGrp="1"/>
          </p:cNvSpPr>
          <p:nvPr>
            <p:ph type="sldNum" sz="quarter" idx="5"/>
          </p:nvPr>
        </p:nvSpPr>
        <p:spPr/>
        <p:txBody>
          <a:bodyPr/>
          <a:lstStyle/>
          <a:p>
            <a:fld id="{788965D5-1445-41FF-AB96-5FDC08CE2F84}" type="slidenum">
              <a:rPr lang="ar-SA" smtClean="0"/>
              <a:pPr/>
              <a:t>25</a:t>
            </a:fld>
            <a:endParaRPr lang="ar-SA"/>
          </a:p>
        </p:txBody>
      </p:sp>
    </p:spTree>
    <p:extLst>
      <p:ext uri="{BB962C8B-B14F-4D97-AF65-F5344CB8AC3E}">
        <p14:creationId xmlns:p14="http://schemas.microsoft.com/office/powerpoint/2010/main" val="23491927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عنصر نائب لصورة الشريحة 1">
            <a:extLst>
              <a:ext uri="{FF2B5EF4-FFF2-40B4-BE49-F238E27FC236}">
                <a16:creationId xmlns:a16="http://schemas.microsoft.com/office/drawing/2014/main" id="{01A5E833-E656-4EC8-88CB-A7BBB431D099}"/>
              </a:ext>
            </a:extLst>
          </p:cNvPr>
          <p:cNvSpPr>
            <a:spLocks noGrp="1" noRot="1" noChangeAspect="1" noTextEdit="1"/>
          </p:cNvSpPr>
          <p:nvPr>
            <p:ph type="sldImg"/>
          </p:nvPr>
        </p:nvSpPr>
        <p:spPr>
          <a:ln/>
        </p:spPr>
      </p:sp>
      <p:sp>
        <p:nvSpPr>
          <p:cNvPr id="88067" name="عنصر نائب للملاحظات 2">
            <a:extLst>
              <a:ext uri="{FF2B5EF4-FFF2-40B4-BE49-F238E27FC236}">
                <a16:creationId xmlns:a16="http://schemas.microsoft.com/office/drawing/2014/main" id="{FCC19614-51F7-4B06-9352-5C1ABDD8A9D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ar-SA" altLang="ar-SA"/>
          </a:p>
        </p:txBody>
      </p:sp>
      <p:sp>
        <p:nvSpPr>
          <p:cNvPr id="4" name="عنصر نائب لرقم الشريحة 3">
            <a:extLst>
              <a:ext uri="{FF2B5EF4-FFF2-40B4-BE49-F238E27FC236}">
                <a16:creationId xmlns:a16="http://schemas.microsoft.com/office/drawing/2014/main" id="{C26785CE-6FEE-47A0-A187-40872EDA3102}"/>
              </a:ext>
            </a:extLst>
          </p:cNvPr>
          <p:cNvSpPr>
            <a:spLocks noGrp="1"/>
          </p:cNvSpPr>
          <p:nvPr>
            <p:ph type="sldNum" sz="quarter" idx="5"/>
          </p:nvPr>
        </p:nvSpPr>
        <p:spPr/>
        <p:txBody>
          <a:bodyPr/>
          <a:lstStyle>
            <a:lvl1pPr defTabSz="911225">
              <a:defRPr>
                <a:solidFill>
                  <a:schemeClr val="tx1"/>
                </a:solidFill>
                <a:latin typeface="Arial" panose="020B0604020202020204" pitchFamily="34" charset="0"/>
                <a:cs typeface="Arial" panose="020B0604020202020204" pitchFamily="34" charset="0"/>
              </a:defRPr>
            </a:lvl1pPr>
            <a:lvl2pPr marL="742950" indent="-285750" defTabSz="911225">
              <a:defRPr>
                <a:solidFill>
                  <a:schemeClr val="tx1"/>
                </a:solidFill>
                <a:latin typeface="Arial" panose="020B0604020202020204" pitchFamily="34" charset="0"/>
                <a:cs typeface="Arial" panose="020B0604020202020204" pitchFamily="34" charset="0"/>
              </a:defRPr>
            </a:lvl2pPr>
            <a:lvl3pPr marL="1143000" indent="-228600" defTabSz="911225">
              <a:defRPr>
                <a:solidFill>
                  <a:schemeClr val="tx1"/>
                </a:solidFill>
                <a:latin typeface="Arial" panose="020B0604020202020204" pitchFamily="34" charset="0"/>
                <a:cs typeface="Arial" panose="020B0604020202020204" pitchFamily="34" charset="0"/>
              </a:defRPr>
            </a:lvl3pPr>
            <a:lvl4pPr marL="1600200" indent="-228600" defTabSz="911225">
              <a:defRPr>
                <a:solidFill>
                  <a:schemeClr val="tx1"/>
                </a:solidFill>
                <a:latin typeface="Arial" panose="020B0604020202020204" pitchFamily="34" charset="0"/>
                <a:cs typeface="Arial" panose="020B0604020202020204" pitchFamily="34" charset="0"/>
              </a:defRPr>
            </a:lvl4pPr>
            <a:lvl5pPr marL="2057400" indent="-228600" defTabSz="911225">
              <a:defRPr>
                <a:solidFill>
                  <a:schemeClr val="tx1"/>
                </a:solidFill>
                <a:latin typeface="Arial" panose="020B0604020202020204" pitchFamily="34" charset="0"/>
                <a:cs typeface="Arial" panose="020B0604020202020204" pitchFamily="34" charset="0"/>
              </a:defRPr>
            </a:lvl5pPr>
            <a:lvl6pPr marL="2514600" indent="-228600" algn="l" defTabSz="911225"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l" defTabSz="911225"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l" defTabSz="911225"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l" defTabSz="911225"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46973B8-7E07-4243-9D9B-0E1B3640A91E}" type="slidenum">
              <a:rPr lang="ar-SA" altLang="ar-SA"/>
              <a:pPr/>
              <a:t>67</a:t>
            </a:fld>
            <a:endParaRPr lang="ar-SA" altLang="ar-SA"/>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عنصر نائب لصورة الشريحة 1">
            <a:extLst>
              <a:ext uri="{FF2B5EF4-FFF2-40B4-BE49-F238E27FC236}">
                <a16:creationId xmlns:a16="http://schemas.microsoft.com/office/drawing/2014/main" id="{DB9883D5-6681-4680-B570-A49E639CD407}"/>
              </a:ext>
            </a:extLst>
          </p:cNvPr>
          <p:cNvSpPr>
            <a:spLocks noGrp="1" noRot="1" noChangeAspect="1" noTextEdit="1"/>
          </p:cNvSpPr>
          <p:nvPr>
            <p:ph type="sldImg"/>
          </p:nvPr>
        </p:nvSpPr>
        <p:spPr>
          <a:ln/>
        </p:spPr>
      </p:sp>
      <p:sp>
        <p:nvSpPr>
          <p:cNvPr id="89091" name="عنصر نائب للملاحظات 2">
            <a:extLst>
              <a:ext uri="{FF2B5EF4-FFF2-40B4-BE49-F238E27FC236}">
                <a16:creationId xmlns:a16="http://schemas.microsoft.com/office/drawing/2014/main" id="{154DFFAC-098E-43B2-A643-067553F6B35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ar-SA" altLang="ar-SA"/>
          </a:p>
        </p:txBody>
      </p:sp>
      <p:sp>
        <p:nvSpPr>
          <p:cNvPr id="4" name="عنصر نائب لرقم الشريحة 3">
            <a:extLst>
              <a:ext uri="{FF2B5EF4-FFF2-40B4-BE49-F238E27FC236}">
                <a16:creationId xmlns:a16="http://schemas.microsoft.com/office/drawing/2014/main" id="{AF52E636-E8B7-4924-9BFC-0163E6345743}"/>
              </a:ext>
            </a:extLst>
          </p:cNvPr>
          <p:cNvSpPr>
            <a:spLocks noGrp="1"/>
          </p:cNvSpPr>
          <p:nvPr>
            <p:ph type="sldNum" sz="quarter" idx="5"/>
          </p:nvPr>
        </p:nvSpPr>
        <p:spPr/>
        <p:txBody>
          <a:bodyPr/>
          <a:lstStyle>
            <a:lvl1pPr defTabSz="911225">
              <a:defRPr>
                <a:solidFill>
                  <a:schemeClr val="tx1"/>
                </a:solidFill>
                <a:latin typeface="Arial" panose="020B0604020202020204" pitchFamily="34" charset="0"/>
                <a:cs typeface="Arial" panose="020B0604020202020204" pitchFamily="34" charset="0"/>
              </a:defRPr>
            </a:lvl1pPr>
            <a:lvl2pPr marL="742950" indent="-285750" defTabSz="911225">
              <a:defRPr>
                <a:solidFill>
                  <a:schemeClr val="tx1"/>
                </a:solidFill>
                <a:latin typeface="Arial" panose="020B0604020202020204" pitchFamily="34" charset="0"/>
                <a:cs typeface="Arial" panose="020B0604020202020204" pitchFamily="34" charset="0"/>
              </a:defRPr>
            </a:lvl2pPr>
            <a:lvl3pPr marL="1143000" indent="-228600" defTabSz="911225">
              <a:defRPr>
                <a:solidFill>
                  <a:schemeClr val="tx1"/>
                </a:solidFill>
                <a:latin typeface="Arial" panose="020B0604020202020204" pitchFamily="34" charset="0"/>
                <a:cs typeface="Arial" panose="020B0604020202020204" pitchFamily="34" charset="0"/>
              </a:defRPr>
            </a:lvl3pPr>
            <a:lvl4pPr marL="1600200" indent="-228600" defTabSz="911225">
              <a:defRPr>
                <a:solidFill>
                  <a:schemeClr val="tx1"/>
                </a:solidFill>
                <a:latin typeface="Arial" panose="020B0604020202020204" pitchFamily="34" charset="0"/>
                <a:cs typeface="Arial" panose="020B0604020202020204" pitchFamily="34" charset="0"/>
              </a:defRPr>
            </a:lvl4pPr>
            <a:lvl5pPr marL="2057400" indent="-228600" defTabSz="911225">
              <a:defRPr>
                <a:solidFill>
                  <a:schemeClr val="tx1"/>
                </a:solidFill>
                <a:latin typeface="Arial" panose="020B0604020202020204" pitchFamily="34" charset="0"/>
                <a:cs typeface="Arial" panose="020B0604020202020204" pitchFamily="34" charset="0"/>
              </a:defRPr>
            </a:lvl5pPr>
            <a:lvl6pPr marL="2514600" indent="-228600" algn="l" defTabSz="911225"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l" defTabSz="911225"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l" defTabSz="911225"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l" defTabSz="911225"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4C6DC8CC-4FD6-4D0E-AE5F-AC7A83266A58}" type="slidenum">
              <a:rPr lang="ar-SA" altLang="ar-SA"/>
              <a:pPr/>
              <a:t>68</a:t>
            </a:fld>
            <a:endParaRPr lang="ar-SA" altLang="ar-SA"/>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pPr indent="323215" algn="just" rtl="1" fontAlgn="base">
              <a:lnSpc>
                <a:spcPts val="1920"/>
              </a:lnSpc>
              <a:spcAft>
                <a:spcPts val="0"/>
              </a:spcAft>
            </a:pPr>
            <a:r>
              <a:rPr lang="ar-SA" sz="18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تقوم هذه المهارة على تضمين الجملة معنى إيجابي للشخص المقابل</a:t>
            </a:r>
          </a:p>
          <a:p>
            <a:pPr indent="323215" algn="just" rtl="1" fontAlgn="base">
              <a:lnSpc>
                <a:spcPts val="1920"/>
              </a:lnSpc>
              <a:spcAft>
                <a:spcPts val="0"/>
              </a:spcAft>
            </a:pPr>
            <a:r>
              <a:rPr lang="ar-SA" sz="18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1.  كأن تقول "واصلوا استماعكم واستمتاعكم بحديثي" الافتراض المتضمن أنك كنت تستمع إلى منذ البداية.</a:t>
            </a:r>
          </a:p>
          <a:p>
            <a:pPr indent="323215" algn="just" rtl="1" fontAlgn="base">
              <a:lnSpc>
                <a:spcPts val="1920"/>
              </a:lnSpc>
              <a:spcAft>
                <a:spcPts val="0"/>
              </a:spcAft>
            </a:pPr>
            <a:r>
              <a:rPr lang="ar-SA" sz="18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2. "دعنا نواصل استمتاعنا بهذا الحديث الشيق" الافتراض أنك مستمتع بالحديث.</a:t>
            </a:r>
          </a:p>
          <a:p>
            <a:pPr indent="323215" algn="just" rtl="1" fontAlgn="base">
              <a:lnSpc>
                <a:spcPts val="1920"/>
              </a:lnSpc>
              <a:spcAft>
                <a:spcPts val="0"/>
              </a:spcAft>
            </a:pPr>
            <a:r>
              <a:rPr lang="ar-SA" sz="18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3. إذا قلت "يا أخي استمع إلي" فهذا افتراض سلبي يوحي له بأنه لا يستمع إليك.</a:t>
            </a:r>
          </a:p>
          <a:p>
            <a:pPr indent="323215" algn="just" rtl="1" fontAlgn="base">
              <a:lnSpc>
                <a:spcPts val="1920"/>
              </a:lnSpc>
              <a:spcAft>
                <a:spcPts val="0"/>
              </a:spcAft>
            </a:pPr>
            <a:r>
              <a:rPr lang="ar-SA" sz="18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4. المرأة التي تقول لزوجها "أحبني" فهي تفترض عدم حبه لها وتبعده عنها بمراحل وتصنع فجوة بينه وبينها لأنها أوحت لعقله الباطن بذلك</a:t>
            </a:r>
          </a:p>
          <a:p>
            <a:pPr indent="323215" algn="just" rtl="1" fontAlgn="base">
              <a:lnSpc>
                <a:spcPts val="1920"/>
              </a:lnSpc>
              <a:spcAft>
                <a:spcPts val="0"/>
              </a:spcAft>
            </a:pPr>
            <a:r>
              <a:rPr lang="ar-SA" sz="18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5.  والأجدى أن تقول "أريد المزيد من حبك" يعني أنها تفترض وجود قدر من الحب يمكن زيادته.</a:t>
            </a:r>
          </a:p>
          <a:p>
            <a:pPr indent="323215" algn="just" rtl="1" fontAlgn="base">
              <a:lnSpc>
                <a:spcPts val="1920"/>
              </a:lnSpc>
              <a:spcAft>
                <a:spcPts val="0"/>
              </a:spcAft>
            </a:pPr>
            <a:r>
              <a:rPr lang="ar-SA" sz="18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فالافتراضات عبارات خطيرة ورسائل موجهة للعقل الباطن تغيب عن العقل الواعي وحتى المهارات التي سنذكرها فيما يلي تحمل نسبة كبيرة من الافتراضات لكن يغلب عليها طابع مميز.</a:t>
            </a:r>
          </a:p>
        </p:txBody>
      </p:sp>
      <p:sp>
        <p:nvSpPr>
          <p:cNvPr id="4" name="عنصر نائب لرقم الشريحة 3"/>
          <p:cNvSpPr>
            <a:spLocks noGrp="1"/>
          </p:cNvSpPr>
          <p:nvPr>
            <p:ph type="sldNum" sz="quarter" idx="5"/>
          </p:nvPr>
        </p:nvSpPr>
        <p:spPr/>
        <p:txBody>
          <a:bodyPr/>
          <a:lstStyle/>
          <a:p>
            <a:fld id="{788965D5-1445-41FF-AB96-5FDC08CE2F84}" type="slidenum">
              <a:rPr lang="ar-SA" smtClean="0"/>
              <a:pPr/>
              <a:t>26</a:t>
            </a:fld>
            <a:endParaRPr lang="ar-SA"/>
          </a:p>
        </p:txBody>
      </p:sp>
    </p:spTree>
    <p:extLst>
      <p:ext uri="{BB962C8B-B14F-4D97-AF65-F5344CB8AC3E}">
        <p14:creationId xmlns:p14="http://schemas.microsoft.com/office/powerpoint/2010/main" val="32872444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r>
              <a:rPr lang="ar-SA" dirty="0"/>
              <a:t>تعتمد هذه المهارة على حقن الأفكار في العقل الباطن عن طريق ايهام الشخص الآخر بأننا قادرين على قراءة أفكاره.</a:t>
            </a:r>
          </a:p>
          <a:p>
            <a:r>
              <a:rPr lang="ar-SA" dirty="0"/>
              <a:t>1. كأن يقول الزوج لزوجته "أنا أعرف أنك تفعلين كل ما في وسعك للحفاظ على استقرار البيت" فهنا الزوج حقن في عقل زوجته فكرة الحفاظ على استقرار البيت في عقلها الباطن في غفلة من عقلها الواعي.</a:t>
            </a:r>
          </a:p>
          <a:p>
            <a:r>
              <a:rPr lang="ar-SA" dirty="0"/>
              <a:t>2. "أنا أعرف أنك تشعر بالراحة في هذا المكان" فإذا كان فعلا مرتاح سيفاجأ كيف عرفت أما إن كان عكس ذلك فقد أوجدت عنده تعزيزا لشعوره بالراحة.</a:t>
            </a:r>
          </a:p>
          <a:p>
            <a:r>
              <a:rPr lang="ar-SA" dirty="0"/>
              <a:t>3. إذا قلت لصديقك "أعرف أنني أستطيع الاعتماد عليك" فقد عززت لديه الرغبة في مد يد المساعدة.</a:t>
            </a:r>
          </a:p>
          <a:p>
            <a:r>
              <a:rPr lang="ar-SA" dirty="0"/>
              <a:t>4. "أنا أعلم ما يدور في ذهنك الآن"</a:t>
            </a:r>
          </a:p>
          <a:p>
            <a:r>
              <a:rPr lang="ar-SA" dirty="0"/>
              <a:t>5.  "أعرف أنك تتساءل عما يجري الآن"</a:t>
            </a:r>
          </a:p>
          <a:p>
            <a:r>
              <a:rPr lang="ar-SA" dirty="0"/>
              <a:t>6. "أنا متيقن من حرصك على صلاة الفجر"</a:t>
            </a:r>
          </a:p>
          <a:p>
            <a:endParaRPr lang="ar-SA" dirty="0"/>
          </a:p>
        </p:txBody>
      </p:sp>
      <p:sp>
        <p:nvSpPr>
          <p:cNvPr id="4" name="عنصر نائب لرقم الشريحة 3"/>
          <p:cNvSpPr>
            <a:spLocks noGrp="1"/>
          </p:cNvSpPr>
          <p:nvPr>
            <p:ph type="sldNum" sz="quarter" idx="5"/>
          </p:nvPr>
        </p:nvSpPr>
        <p:spPr/>
        <p:txBody>
          <a:bodyPr/>
          <a:lstStyle/>
          <a:p>
            <a:fld id="{788965D5-1445-41FF-AB96-5FDC08CE2F84}" type="slidenum">
              <a:rPr lang="ar-SA" smtClean="0"/>
              <a:pPr/>
              <a:t>27</a:t>
            </a:fld>
            <a:endParaRPr lang="ar-SA"/>
          </a:p>
        </p:txBody>
      </p:sp>
    </p:spTree>
    <p:extLst>
      <p:ext uri="{BB962C8B-B14F-4D97-AF65-F5344CB8AC3E}">
        <p14:creationId xmlns:p14="http://schemas.microsoft.com/office/powerpoint/2010/main" val="35412959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r>
              <a:rPr lang="ar-SA" dirty="0"/>
              <a:t>توجيه الرغبة بأسلوب لطيف تجعله يتوهم أن رغبته وإرادته تنبعان منه هو شخصيا.</a:t>
            </a:r>
          </a:p>
          <a:p>
            <a:r>
              <a:rPr lang="ar-SA" dirty="0"/>
              <a:t>1. عندما تقول لصديق لا بد أنك ترغب في إعداد كأس من الشاي.</a:t>
            </a:r>
          </a:p>
          <a:p>
            <a:r>
              <a:rPr lang="ar-SA" dirty="0"/>
              <a:t>2. أن تقول لابنك "إني أرى رغبتك في النجاح"</a:t>
            </a:r>
          </a:p>
          <a:p>
            <a:r>
              <a:rPr lang="ar-SA" dirty="0"/>
              <a:t>3. أو المرأة لزوجها "أكيد أنك تفكر في اصطحابنا في نزهة"</a:t>
            </a:r>
          </a:p>
          <a:p>
            <a:endParaRPr lang="ar-SA" dirty="0"/>
          </a:p>
        </p:txBody>
      </p:sp>
      <p:sp>
        <p:nvSpPr>
          <p:cNvPr id="4" name="عنصر نائب لرقم الشريحة 3"/>
          <p:cNvSpPr>
            <a:spLocks noGrp="1"/>
          </p:cNvSpPr>
          <p:nvPr>
            <p:ph type="sldNum" sz="quarter" idx="5"/>
          </p:nvPr>
        </p:nvSpPr>
        <p:spPr/>
        <p:txBody>
          <a:bodyPr/>
          <a:lstStyle/>
          <a:p>
            <a:fld id="{788965D5-1445-41FF-AB96-5FDC08CE2F84}" type="slidenum">
              <a:rPr lang="ar-SA" smtClean="0"/>
              <a:pPr/>
              <a:t>28</a:t>
            </a:fld>
            <a:endParaRPr lang="ar-SA"/>
          </a:p>
        </p:txBody>
      </p:sp>
    </p:spTree>
    <p:extLst>
      <p:ext uri="{BB962C8B-B14F-4D97-AF65-F5344CB8AC3E}">
        <p14:creationId xmlns:p14="http://schemas.microsoft.com/office/powerpoint/2010/main" val="27672499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pPr indent="323215" algn="just" rtl="1" fontAlgn="base">
              <a:lnSpc>
                <a:spcPts val="1920"/>
              </a:lnSpc>
              <a:spcAft>
                <a:spcPts val="0"/>
              </a:spcAft>
            </a:pPr>
            <a:r>
              <a:rPr lang="ar-SA" sz="18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الربط بين قضيتين أو فكرتين باستخدام واو الربط، ويكون هذا الربط بين شيء محسوس وشعور مضاف.</a:t>
            </a:r>
          </a:p>
          <a:p>
            <a:pPr indent="323215" algn="just" rtl="1" fontAlgn="base">
              <a:lnSpc>
                <a:spcPts val="1920"/>
              </a:lnSpc>
              <a:spcAft>
                <a:spcPts val="0"/>
              </a:spcAft>
            </a:pPr>
            <a:r>
              <a:rPr lang="ar-SA" sz="18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1.  "أنت تقرأ مقالتي الآن وأنت مستمتع بحديثي"</a:t>
            </a:r>
          </a:p>
          <a:p>
            <a:pPr indent="323215" algn="just" rtl="1" fontAlgn="base">
              <a:lnSpc>
                <a:spcPts val="1920"/>
              </a:lnSpc>
              <a:spcAft>
                <a:spcPts val="0"/>
              </a:spcAft>
            </a:pPr>
            <a:r>
              <a:rPr lang="ar-SA" sz="18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2. "أنت تنظر إلى الحاسوب ويغلبك النعاس" فالرسالة الموجهة للعقل الباطن هي النعاس.</a:t>
            </a:r>
          </a:p>
          <a:p>
            <a:pPr indent="323215" algn="just" rtl="1" fontAlgn="base">
              <a:lnSpc>
                <a:spcPts val="1920"/>
              </a:lnSpc>
              <a:spcAft>
                <a:spcPts val="0"/>
              </a:spcAft>
            </a:pPr>
            <a:r>
              <a:rPr lang="ar-SA" sz="18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3.  يمكن أن استخدم إيحاءات بأكثر من شيء محسوس وأضيف لها شعور مضاف.</a:t>
            </a:r>
          </a:p>
          <a:p>
            <a:pPr indent="323215" algn="just" rtl="1" fontAlgn="base">
              <a:lnSpc>
                <a:spcPts val="1920"/>
              </a:lnSpc>
              <a:spcAft>
                <a:spcPts val="0"/>
              </a:spcAft>
            </a:pPr>
            <a:r>
              <a:rPr lang="ar-SA" sz="18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4.  كأن أقول "أنت تجلس على الكرسي وتنظر إلي وتستمع لكلامي وتشعر بالإثارة" إذن ربط سلوك محسوس بقيمة مشاعرية لنوصل قناعة جديدة للعقل الباطن.</a:t>
            </a:r>
          </a:p>
        </p:txBody>
      </p:sp>
      <p:sp>
        <p:nvSpPr>
          <p:cNvPr id="4" name="عنصر نائب لرقم الشريحة 3"/>
          <p:cNvSpPr>
            <a:spLocks noGrp="1"/>
          </p:cNvSpPr>
          <p:nvPr>
            <p:ph type="sldNum" sz="quarter" idx="5"/>
          </p:nvPr>
        </p:nvSpPr>
        <p:spPr/>
        <p:txBody>
          <a:bodyPr/>
          <a:lstStyle/>
          <a:p>
            <a:fld id="{788965D5-1445-41FF-AB96-5FDC08CE2F84}" type="slidenum">
              <a:rPr lang="ar-SA" smtClean="0"/>
              <a:pPr/>
              <a:t>29</a:t>
            </a:fld>
            <a:endParaRPr lang="ar-SA"/>
          </a:p>
        </p:txBody>
      </p:sp>
    </p:spTree>
    <p:extLst>
      <p:ext uri="{BB962C8B-B14F-4D97-AF65-F5344CB8AC3E}">
        <p14:creationId xmlns:p14="http://schemas.microsoft.com/office/powerpoint/2010/main" val="33829800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r>
              <a:rPr lang="ar-SA" dirty="0"/>
              <a:t>نقوم بالربط بين حالة واقعية وبين الرسالة أو الشعور الذي نريد إيصاله، لنحفزه على الاستمرار والاستغراق في الحالة التي هو عليها.</a:t>
            </a:r>
          </a:p>
          <a:p>
            <a:r>
              <a:rPr lang="ar-SA" dirty="0"/>
              <a:t>1.  "بينما أنت جالس ستشعر بالراحة"</a:t>
            </a:r>
          </a:p>
          <a:p>
            <a:r>
              <a:rPr lang="ar-SA" dirty="0"/>
              <a:t>2. " أثناء التفكير سيتراءى لك الحل"</a:t>
            </a:r>
          </a:p>
          <a:p>
            <a:r>
              <a:rPr lang="ar-SA" dirty="0"/>
              <a:t>3. " كلما واصلت قراءة المقالة كلما استوعبت اللغة </a:t>
            </a:r>
            <a:r>
              <a:rPr lang="ar-SA" dirty="0" err="1"/>
              <a:t>الميلتونية</a:t>
            </a:r>
            <a:r>
              <a:rPr lang="ar-SA" dirty="0"/>
              <a:t>"</a:t>
            </a:r>
          </a:p>
          <a:p>
            <a:endParaRPr lang="ar-SA" dirty="0"/>
          </a:p>
        </p:txBody>
      </p:sp>
      <p:sp>
        <p:nvSpPr>
          <p:cNvPr id="4" name="عنصر نائب لرقم الشريحة 3"/>
          <p:cNvSpPr>
            <a:spLocks noGrp="1"/>
          </p:cNvSpPr>
          <p:nvPr>
            <p:ph type="sldNum" sz="quarter" idx="5"/>
          </p:nvPr>
        </p:nvSpPr>
        <p:spPr/>
        <p:txBody>
          <a:bodyPr/>
          <a:lstStyle/>
          <a:p>
            <a:fld id="{788965D5-1445-41FF-AB96-5FDC08CE2F84}" type="slidenum">
              <a:rPr lang="ar-SA" smtClean="0"/>
              <a:pPr/>
              <a:t>30</a:t>
            </a:fld>
            <a:endParaRPr lang="ar-SA"/>
          </a:p>
        </p:txBody>
      </p:sp>
    </p:spTree>
    <p:extLst>
      <p:ext uri="{BB962C8B-B14F-4D97-AF65-F5344CB8AC3E}">
        <p14:creationId xmlns:p14="http://schemas.microsoft.com/office/powerpoint/2010/main" val="24333658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r>
              <a:rPr lang="ar-SA" dirty="0"/>
              <a:t>ننظر للحالة التي يتسم بها الشخص المقابل سواء كانت السلوكية أو حتى مشاعرية ونضيف لها قيمة جديدة</a:t>
            </a:r>
          </a:p>
          <a:p>
            <a:r>
              <a:rPr lang="ar-SA" dirty="0"/>
              <a:t>1. "وأنت مرهق من العمل فكر في الأجر من الله تعالى"</a:t>
            </a:r>
          </a:p>
          <a:p>
            <a:r>
              <a:rPr lang="ar-SA" dirty="0"/>
              <a:t>2. وأنت غارق في مشاغلك تذكر حق أسرتك عليك"</a:t>
            </a:r>
          </a:p>
          <a:p>
            <a:endParaRPr lang="ar-SA" dirty="0"/>
          </a:p>
        </p:txBody>
      </p:sp>
      <p:sp>
        <p:nvSpPr>
          <p:cNvPr id="4" name="عنصر نائب لرقم الشريحة 3"/>
          <p:cNvSpPr>
            <a:spLocks noGrp="1"/>
          </p:cNvSpPr>
          <p:nvPr>
            <p:ph type="sldNum" sz="quarter" idx="5"/>
          </p:nvPr>
        </p:nvSpPr>
        <p:spPr/>
        <p:txBody>
          <a:bodyPr/>
          <a:lstStyle/>
          <a:p>
            <a:fld id="{788965D5-1445-41FF-AB96-5FDC08CE2F84}" type="slidenum">
              <a:rPr lang="ar-SA" smtClean="0"/>
              <a:pPr/>
              <a:t>31</a:t>
            </a:fld>
            <a:endParaRPr lang="ar-SA"/>
          </a:p>
        </p:txBody>
      </p:sp>
    </p:spTree>
    <p:extLst>
      <p:ext uri="{BB962C8B-B14F-4D97-AF65-F5344CB8AC3E}">
        <p14:creationId xmlns:p14="http://schemas.microsoft.com/office/powerpoint/2010/main" val="31821951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r>
              <a:rPr lang="ar-SA" dirty="0"/>
              <a:t>هذه المهارة منتشرة بشكل كبير وخصوصا في المجال الإعلامي وهي تعتمد على إيصال إيحاء بوجود سبب يؤدي إلى نتيجة حتمية.</a:t>
            </a:r>
          </a:p>
          <a:p>
            <a:r>
              <a:rPr lang="ar-SA" dirty="0"/>
              <a:t>1.  "مجرد تفكيرك في هذا الموضوع سيسبب لك الكثير من المتاعب" فالتعب نتيجة حتمية للتفكير في هذا الموضوع بالذات.</a:t>
            </a:r>
          </a:p>
          <a:p>
            <a:r>
              <a:rPr lang="ar-SA" dirty="0"/>
              <a:t>2.  كأن تقول "مجرد سماع سيرته يصيبني بالغثيان"</a:t>
            </a:r>
          </a:p>
          <a:p>
            <a:r>
              <a:rPr lang="ar-SA" dirty="0"/>
              <a:t>3. أو عندما تقول "عندما سأحصل على الترقية سأكون سعيدا" إذن أنت علقت سعادتك على حدث لم يتحقق بعد وحكمت على نفسك بالتعاسة طيلة مدة الانتظار.</a:t>
            </a:r>
          </a:p>
          <a:p>
            <a:endParaRPr lang="ar-SA" dirty="0"/>
          </a:p>
        </p:txBody>
      </p:sp>
      <p:sp>
        <p:nvSpPr>
          <p:cNvPr id="4" name="عنصر نائب لرقم الشريحة 3"/>
          <p:cNvSpPr>
            <a:spLocks noGrp="1"/>
          </p:cNvSpPr>
          <p:nvPr>
            <p:ph type="sldNum" sz="quarter" idx="5"/>
          </p:nvPr>
        </p:nvSpPr>
        <p:spPr/>
        <p:txBody>
          <a:bodyPr/>
          <a:lstStyle/>
          <a:p>
            <a:fld id="{788965D5-1445-41FF-AB96-5FDC08CE2F84}" type="slidenum">
              <a:rPr lang="ar-SA" smtClean="0"/>
              <a:pPr/>
              <a:t>32</a:t>
            </a:fld>
            <a:endParaRPr lang="ar-SA"/>
          </a:p>
        </p:txBody>
      </p:sp>
    </p:spTree>
    <p:extLst>
      <p:ext uri="{BB962C8B-B14F-4D97-AF65-F5344CB8AC3E}">
        <p14:creationId xmlns:p14="http://schemas.microsoft.com/office/powerpoint/2010/main" val="1778976376"/>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hyperlink" Target="mailto:dr.ali.easa@gmail.com" TargetMode="External"/><Relationship Id="rId7" Type="http://schemas.openxmlformats.org/officeDocument/2006/relationships/image" Target="../media/image5.jpeg"/><Relationship Id="rId12"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4.jpeg"/><Relationship Id="rId11" Type="http://schemas.openxmlformats.org/officeDocument/2006/relationships/image" Target="../media/image9.png"/><Relationship Id="rId5" Type="http://schemas.openxmlformats.org/officeDocument/2006/relationships/image" Target="../media/image3.jpe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jpe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grpSp>
        <p:nvGrpSpPr>
          <p:cNvPr id="3" name="مجموعة 8">
            <a:extLst>
              <a:ext uri="{FF2B5EF4-FFF2-40B4-BE49-F238E27FC236}">
                <a16:creationId xmlns:a16="http://schemas.microsoft.com/office/drawing/2014/main" id="{A7D20A17-6FFA-4D05-8615-C1EEE2DBE412}"/>
              </a:ext>
            </a:extLst>
          </p:cNvPr>
          <p:cNvGrpSpPr/>
          <p:nvPr userDrawn="1"/>
        </p:nvGrpSpPr>
        <p:grpSpPr>
          <a:xfrm>
            <a:off x="200249" y="4503361"/>
            <a:ext cx="2272233" cy="2082159"/>
            <a:chOff x="108036" y="4581125"/>
            <a:chExt cx="2065666" cy="1720792"/>
          </a:xfrm>
        </p:grpSpPr>
        <p:pic>
          <p:nvPicPr>
            <p:cNvPr id="4" name="صورة 9">
              <a:extLst>
                <a:ext uri="{FF2B5EF4-FFF2-40B4-BE49-F238E27FC236}">
                  <a16:creationId xmlns:a16="http://schemas.microsoft.com/office/drawing/2014/main" id="{FE9B1140-3519-4CF4-87F2-65CE694CA12A}"/>
                </a:ext>
              </a:extLst>
            </p:cNvPr>
            <p:cNvPicPr>
              <a:picLocks noChangeAspect="1"/>
            </p:cNvPicPr>
            <p:nvPr/>
          </p:nvPicPr>
          <p:blipFill>
            <a:blip r:embed="rId2"/>
            <a:srcRect l="47931" t="46896" r="12800" b="14023"/>
            <a:stretch>
              <a:fillRect/>
            </a:stretch>
          </p:blipFill>
          <p:spPr>
            <a:xfrm>
              <a:off x="108036" y="4581125"/>
              <a:ext cx="2065666" cy="1512170"/>
            </a:xfrm>
            <a:prstGeom prst="rect">
              <a:avLst/>
            </a:prstGeom>
            <a:noFill/>
            <a:ln>
              <a:noFill/>
            </a:ln>
          </p:spPr>
        </p:pic>
        <p:sp>
          <p:nvSpPr>
            <p:cNvPr id="5" name="Text Box 6">
              <a:extLst>
                <a:ext uri="{FF2B5EF4-FFF2-40B4-BE49-F238E27FC236}">
                  <a16:creationId xmlns:a16="http://schemas.microsoft.com/office/drawing/2014/main" id="{9E39AA38-40F4-4233-AE87-49F545DF5FB4}"/>
                </a:ext>
              </a:extLst>
            </p:cNvPr>
            <p:cNvSpPr txBox="1"/>
            <p:nvPr/>
          </p:nvSpPr>
          <p:spPr>
            <a:xfrm>
              <a:off x="201817" y="5945812"/>
              <a:ext cx="1968694" cy="356105"/>
            </a:xfrm>
            <a:prstGeom prst="rect">
              <a:avLst/>
            </a:prstGeom>
            <a:noFill/>
            <a:ln>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100" b="1" i="0" u="none" strike="noStrike" kern="1200" cap="none" spc="0" baseline="0" dirty="0">
                  <a:solidFill>
                    <a:srgbClr val="002060"/>
                  </a:solidFill>
                  <a:uFillTx/>
                  <a:latin typeface="Arial" pitchFamily="34"/>
                  <a:cs typeface="Arial" pitchFamily="34"/>
                  <a:hlinkClick r:id="rId3"/>
                </a:rPr>
                <a:t>dr.ali.easa@gmail.com</a:t>
              </a:r>
              <a:endParaRPr lang="en-US" sz="1100" b="1" i="0" u="none" strike="noStrike" kern="1200" cap="none" spc="0" baseline="0" dirty="0">
                <a:solidFill>
                  <a:srgbClr val="002060"/>
                </a:solidFill>
                <a:uFillTx/>
                <a:latin typeface="Arial" pitchFamily="34"/>
                <a:cs typeface="Arial" pitchFamily="34"/>
              </a:endParaRPr>
            </a:p>
            <a:p>
              <a:pPr marL="0" marR="0" lvl="0" indent="0" algn="ct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AU" sz="1100" b="1" i="0" u="none" strike="noStrike" kern="1200" cap="none" spc="0" baseline="0" dirty="0">
                  <a:solidFill>
                    <a:srgbClr val="C00000"/>
                  </a:solidFill>
                  <a:uFillTx/>
                  <a:latin typeface="Arial" pitchFamily="34"/>
                  <a:cs typeface="Arial" pitchFamily="34"/>
                </a:rPr>
                <a:t>+966-505-703-203</a:t>
              </a:r>
              <a:endParaRPr lang="en-US" sz="1100" b="1" i="0" u="none" strike="noStrike" kern="1200" cap="none" spc="0" baseline="0" dirty="0">
                <a:solidFill>
                  <a:srgbClr val="C00000"/>
                </a:solidFill>
                <a:uFillTx/>
                <a:latin typeface="Arial" pitchFamily="34"/>
                <a:cs typeface="Arial" pitchFamily="34"/>
              </a:endParaRPr>
            </a:p>
          </p:txBody>
        </p:sp>
      </p:grpSp>
      <p:grpSp>
        <p:nvGrpSpPr>
          <p:cNvPr id="13" name="مجموعة 12">
            <a:extLst>
              <a:ext uri="{FF2B5EF4-FFF2-40B4-BE49-F238E27FC236}">
                <a16:creationId xmlns:a16="http://schemas.microsoft.com/office/drawing/2014/main" id="{008753D9-B2D2-4A07-A10D-1226FB1B262D}"/>
              </a:ext>
            </a:extLst>
          </p:cNvPr>
          <p:cNvGrpSpPr/>
          <p:nvPr userDrawn="1"/>
        </p:nvGrpSpPr>
        <p:grpSpPr>
          <a:xfrm>
            <a:off x="-1" y="0"/>
            <a:ext cx="9144000" cy="1208311"/>
            <a:chOff x="-1" y="0"/>
            <a:chExt cx="9144000" cy="1208311"/>
          </a:xfrm>
        </p:grpSpPr>
        <p:pic>
          <p:nvPicPr>
            <p:cNvPr id="10" name="صورة 9">
              <a:extLst>
                <a:ext uri="{FF2B5EF4-FFF2-40B4-BE49-F238E27FC236}">
                  <a16:creationId xmlns:a16="http://schemas.microsoft.com/office/drawing/2014/main" id="{0771F26E-43A0-4081-84C5-689D8361B5A1}"/>
                </a:ext>
              </a:extLst>
            </p:cNvPr>
            <p:cNvPicPr>
              <a:picLocks noChangeAspect="1"/>
            </p:cNvPicPr>
            <p:nvPr userDrawn="1"/>
          </p:nvPicPr>
          <p:blipFill>
            <a:blip r:embed="rId4"/>
            <a:stretch>
              <a:fillRect/>
            </a:stretch>
          </p:blipFill>
          <p:spPr>
            <a:xfrm>
              <a:off x="-1" y="11401"/>
              <a:ext cx="9144000" cy="1194816"/>
            </a:xfrm>
            <a:prstGeom prst="rect">
              <a:avLst/>
            </a:prstGeom>
          </p:spPr>
        </p:pic>
        <p:sp>
          <p:nvSpPr>
            <p:cNvPr id="12" name="مستطيل 11">
              <a:extLst>
                <a:ext uri="{FF2B5EF4-FFF2-40B4-BE49-F238E27FC236}">
                  <a16:creationId xmlns:a16="http://schemas.microsoft.com/office/drawing/2014/main" id="{6D9BFAE5-2DED-41A0-8AD5-8168FA2282D2}"/>
                </a:ext>
              </a:extLst>
            </p:cNvPr>
            <p:cNvSpPr/>
            <p:nvPr userDrawn="1"/>
          </p:nvSpPr>
          <p:spPr>
            <a:xfrm>
              <a:off x="3766457" y="642254"/>
              <a:ext cx="1404257" cy="5660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6" name="صورة 5">
              <a:extLst>
                <a:ext uri="{FF2B5EF4-FFF2-40B4-BE49-F238E27FC236}">
                  <a16:creationId xmlns:a16="http://schemas.microsoft.com/office/drawing/2014/main" id="{3C3D870B-1B16-4C0F-BBB5-E34F956D2D8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980926" y="0"/>
              <a:ext cx="941120" cy="1188000"/>
            </a:xfrm>
            <a:prstGeom prst="rect">
              <a:avLst/>
            </a:prstGeom>
          </p:spPr>
        </p:pic>
      </p:grpSp>
      <p:grpSp>
        <p:nvGrpSpPr>
          <p:cNvPr id="19" name="مجموعة 18">
            <a:extLst>
              <a:ext uri="{FF2B5EF4-FFF2-40B4-BE49-F238E27FC236}">
                <a16:creationId xmlns:a16="http://schemas.microsoft.com/office/drawing/2014/main" id="{1B6853C2-7C41-46F0-9BC6-88D693B5B95E}"/>
              </a:ext>
            </a:extLst>
          </p:cNvPr>
          <p:cNvGrpSpPr/>
          <p:nvPr userDrawn="1"/>
        </p:nvGrpSpPr>
        <p:grpSpPr>
          <a:xfrm>
            <a:off x="3259599" y="5855928"/>
            <a:ext cx="4752527" cy="540000"/>
            <a:chOff x="3563888" y="5896440"/>
            <a:chExt cx="4752527" cy="540000"/>
          </a:xfrm>
        </p:grpSpPr>
        <p:pic>
          <p:nvPicPr>
            <p:cNvPr id="20" name="Picture 2" descr="انستقرام">
              <a:extLst>
                <a:ext uri="{FF2B5EF4-FFF2-40B4-BE49-F238E27FC236}">
                  <a16:creationId xmlns:a16="http://schemas.microsoft.com/office/drawing/2014/main" id="{FC735E2F-E8FA-4FB6-9425-4C4B89D6C7E2}"/>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995936" y="5931681"/>
              <a:ext cx="482088" cy="439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4" descr="سنابي">
              <a:extLst>
                <a:ext uri="{FF2B5EF4-FFF2-40B4-BE49-F238E27FC236}">
                  <a16:creationId xmlns:a16="http://schemas.microsoft.com/office/drawing/2014/main" id="{DDE38E3C-CB2A-42A2-A7CC-541FE99CC48E}"/>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580112" y="5921164"/>
              <a:ext cx="505183" cy="46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 descr="فيسبوك">
              <a:extLst>
                <a:ext uri="{FF2B5EF4-FFF2-40B4-BE49-F238E27FC236}">
                  <a16:creationId xmlns:a16="http://schemas.microsoft.com/office/drawing/2014/main" id="{87DE7F4B-2A1B-4DF4-8202-70B801208516}"/>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034370" y="5927738"/>
              <a:ext cx="490748" cy="447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6" descr="ويب سايت">
              <a:extLst>
                <a:ext uri="{FF2B5EF4-FFF2-40B4-BE49-F238E27FC236}">
                  <a16:creationId xmlns:a16="http://schemas.microsoft.com/office/drawing/2014/main" id="{35AE71A1-845E-4358-BAA8-D7E25758C13B}"/>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563888" y="5940899"/>
              <a:ext cx="430127" cy="419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7" descr="يوتيوب">
              <a:extLst>
                <a:ext uri="{FF2B5EF4-FFF2-40B4-BE49-F238E27FC236}">
                  <a16:creationId xmlns:a16="http://schemas.microsoft.com/office/drawing/2014/main" id="{C51EC11B-2D02-4F80-B52E-6B9E7BEBE31B}"/>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513442" y="5953512"/>
              <a:ext cx="467655" cy="425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WordArt 8">
              <a:extLst>
                <a:ext uri="{FF2B5EF4-FFF2-40B4-BE49-F238E27FC236}">
                  <a16:creationId xmlns:a16="http://schemas.microsoft.com/office/drawing/2014/main" id="{F60DAF95-9ECE-4EFD-B323-2CFDC4A2CFA6}"/>
                </a:ext>
              </a:extLst>
            </p:cNvPr>
            <p:cNvSpPr>
              <a:spLocks noChangeArrowheads="1" noChangeShapeType="1"/>
            </p:cNvSpPr>
            <p:nvPr/>
          </p:nvSpPr>
          <p:spPr bwMode="auto">
            <a:xfrm>
              <a:off x="7133628" y="5972699"/>
              <a:ext cx="1182787" cy="387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91440" tIns="45720" rIns="91440" bIns="45720" numCol="1" anchor="t" anchorCtr="0" compatLnSpc="1">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0070C0"/>
                  </a:solidFill>
                  <a:effectLst/>
                  <a:uLnTx/>
                  <a:uFillTx/>
                </a:rPr>
                <a:t>@dralieasa</a:t>
              </a:r>
              <a:endParaRPr kumimoji="0" lang="ar-SA" sz="1800" b="1" i="0" u="none" strike="noStrike" kern="0" cap="none" spc="0" normalizeH="0" baseline="0" noProof="0" dirty="0">
                <a:ln>
                  <a:noFill/>
                </a:ln>
                <a:solidFill>
                  <a:srgbClr val="0070C0"/>
                </a:solidFill>
                <a:effectLst/>
                <a:uLnTx/>
                <a:uFillTx/>
              </a:endParaRPr>
            </a:p>
          </p:txBody>
        </p:sp>
        <p:pic>
          <p:nvPicPr>
            <p:cNvPr id="26" name="صورة 25">
              <a:extLst>
                <a:ext uri="{FF2B5EF4-FFF2-40B4-BE49-F238E27FC236}">
                  <a16:creationId xmlns:a16="http://schemas.microsoft.com/office/drawing/2014/main" id="{F1F3CC75-AA2E-4339-BCB3-EBD0EC2E52FE}"/>
                </a:ext>
              </a:extLst>
            </p:cNvPr>
            <p:cNvPicPr>
              <a:picLocks noChangeAspect="1"/>
            </p:cNvPicPr>
            <p:nvPr/>
          </p:nvPicPr>
          <p:blipFill>
            <a:blip r:embed="rId11"/>
            <a:stretch>
              <a:fillRect/>
            </a:stretch>
          </p:blipFill>
          <p:spPr>
            <a:xfrm>
              <a:off x="6098725" y="5896440"/>
              <a:ext cx="540000" cy="540000"/>
            </a:xfrm>
            <a:prstGeom prst="rect">
              <a:avLst/>
            </a:prstGeom>
          </p:spPr>
        </p:pic>
        <p:pic>
          <p:nvPicPr>
            <p:cNvPr id="27" name="صورة 26">
              <a:extLst>
                <a:ext uri="{FF2B5EF4-FFF2-40B4-BE49-F238E27FC236}">
                  <a16:creationId xmlns:a16="http://schemas.microsoft.com/office/drawing/2014/main" id="{ACF1393E-6D7B-4937-937E-914D9DF08FA5}"/>
                </a:ext>
              </a:extLst>
            </p:cNvPr>
            <p:cNvPicPr>
              <a:picLocks noChangeAspect="1"/>
            </p:cNvPicPr>
            <p:nvPr/>
          </p:nvPicPr>
          <p:blipFill rotWithShape="1">
            <a:blip r:embed="rId12"/>
            <a:srcRect l="32141" t="15833" r="32361" b="16276"/>
            <a:stretch/>
          </p:blipFill>
          <p:spPr>
            <a:xfrm>
              <a:off x="6684310" y="5940140"/>
              <a:ext cx="430247" cy="432000"/>
            </a:xfrm>
            <a:prstGeom prst="rect">
              <a:avLst/>
            </a:prstGeom>
          </p:spPr>
        </p:pic>
      </p:grpSp>
    </p:spTree>
    <p:extLst>
      <p:ext uri="{BB962C8B-B14F-4D97-AF65-F5344CB8AC3E}">
        <p14:creationId xmlns:p14="http://schemas.microsoft.com/office/powerpoint/2010/main" val="31818675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28" name="مستطيل 27"/>
          <p:cNvSpPr/>
          <p:nvPr userDrawn="1"/>
        </p:nvSpPr>
        <p:spPr>
          <a:xfrm>
            <a:off x="5534525" y="1344740"/>
            <a:ext cx="1515979" cy="23139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pSp>
        <p:nvGrpSpPr>
          <p:cNvPr id="9" name="مجموعة 8">
            <a:extLst>
              <a:ext uri="{FF2B5EF4-FFF2-40B4-BE49-F238E27FC236}">
                <a16:creationId xmlns:a16="http://schemas.microsoft.com/office/drawing/2014/main" id="{18EA2081-A4B6-4AF6-8F4A-6AF1437C3648}"/>
              </a:ext>
            </a:extLst>
          </p:cNvPr>
          <p:cNvGrpSpPr/>
          <p:nvPr userDrawn="1"/>
        </p:nvGrpSpPr>
        <p:grpSpPr>
          <a:xfrm>
            <a:off x="-1" y="0"/>
            <a:ext cx="9144000" cy="1208311"/>
            <a:chOff x="-1" y="0"/>
            <a:chExt cx="9144000" cy="1208311"/>
          </a:xfrm>
        </p:grpSpPr>
        <p:pic>
          <p:nvPicPr>
            <p:cNvPr id="10" name="صورة 9">
              <a:extLst>
                <a:ext uri="{FF2B5EF4-FFF2-40B4-BE49-F238E27FC236}">
                  <a16:creationId xmlns:a16="http://schemas.microsoft.com/office/drawing/2014/main" id="{7F82BE8C-1AEE-4BFE-BD43-CDDF56705638}"/>
                </a:ext>
              </a:extLst>
            </p:cNvPr>
            <p:cNvPicPr>
              <a:picLocks noChangeAspect="1"/>
            </p:cNvPicPr>
            <p:nvPr userDrawn="1"/>
          </p:nvPicPr>
          <p:blipFill>
            <a:blip r:embed="rId2"/>
            <a:stretch>
              <a:fillRect/>
            </a:stretch>
          </p:blipFill>
          <p:spPr>
            <a:xfrm>
              <a:off x="-1" y="11401"/>
              <a:ext cx="9144000" cy="1194816"/>
            </a:xfrm>
            <a:prstGeom prst="rect">
              <a:avLst/>
            </a:prstGeom>
          </p:spPr>
        </p:pic>
        <p:sp>
          <p:nvSpPr>
            <p:cNvPr id="11" name="مستطيل 10">
              <a:extLst>
                <a:ext uri="{FF2B5EF4-FFF2-40B4-BE49-F238E27FC236}">
                  <a16:creationId xmlns:a16="http://schemas.microsoft.com/office/drawing/2014/main" id="{4334E1A5-B6DD-4A7E-A228-704FE04B9673}"/>
                </a:ext>
              </a:extLst>
            </p:cNvPr>
            <p:cNvSpPr/>
            <p:nvPr userDrawn="1"/>
          </p:nvSpPr>
          <p:spPr>
            <a:xfrm>
              <a:off x="3766457" y="642254"/>
              <a:ext cx="1404257" cy="5660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12" name="صورة 11">
              <a:extLst>
                <a:ext uri="{FF2B5EF4-FFF2-40B4-BE49-F238E27FC236}">
                  <a16:creationId xmlns:a16="http://schemas.microsoft.com/office/drawing/2014/main" id="{1FD489BD-D439-4C51-8A32-C4E8FAD07B3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980926" y="0"/>
              <a:ext cx="941120" cy="1188000"/>
            </a:xfrm>
            <a:prstGeom prst="rect">
              <a:avLst/>
            </a:prstGeom>
          </p:spPr>
        </p:pic>
      </p:grpSp>
    </p:spTree>
    <p:extLst>
      <p:ext uri="{BB962C8B-B14F-4D97-AF65-F5344CB8AC3E}">
        <p14:creationId xmlns:p14="http://schemas.microsoft.com/office/powerpoint/2010/main" val="330259226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12" name="رابط مستقيم 6">
            <a:extLst>
              <a:ext uri="{FF2B5EF4-FFF2-40B4-BE49-F238E27FC236}">
                <a16:creationId xmlns:a16="http://schemas.microsoft.com/office/drawing/2014/main" id="{43E9ED8C-F7AB-4D28-98B4-65F69EC7B314}"/>
              </a:ext>
            </a:extLst>
          </p:cNvPr>
          <p:cNvCxnSpPr/>
          <p:nvPr/>
        </p:nvCxnSpPr>
        <p:spPr>
          <a:xfrm>
            <a:off x="-8759" y="6525341"/>
            <a:ext cx="9143999" cy="0"/>
          </a:xfrm>
          <a:prstGeom prst="straightConnector1">
            <a:avLst/>
          </a:prstGeom>
          <a:ln/>
        </p:spPr>
        <p:style>
          <a:lnRef idx="2">
            <a:schemeClr val="dk1"/>
          </a:lnRef>
          <a:fillRef idx="0">
            <a:schemeClr val="dk1"/>
          </a:fillRef>
          <a:effectRef idx="1">
            <a:schemeClr val="dk1"/>
          </a:effectRef>
          <a:fontRef idx="minor">
            <a:schemeClr val="tx1"/>
          </a:fontRef>
        </p:style>
      </p:cxnSp>
      <p:sp>
        <p:nvSpPr>
          <p:cNvPr id="13" name="مربع نص 7">
            <a:extLst>
              <a:ext uri="{FF2B5EF4-FFF2-40B4-BE49-F238E27FC236}">
                <a16:creationId xmlns:a16="http://schemas.microsoft.com/office/drawing/2014/main" id="{5D9BC45E-4F9D-4174-B2B7-BC34EB8D578D}"/>
              </a:ext>
            </a:extLst>
          </p:cNvPr>
          <p:cNvSpPr txBox="1"/>
          <p:nvPr/>
        </p:nvSpPr>
        <p:spPr>
          <a:xfrm>
            <a:off x="2252207" y="6546829"/>
            <a:ext cx="6000617" cy="307777"/>
          </a:xfrm>
          <a:prstGeom prst="rect">
            <a:avLst/>
          </a:prstGeom>
          <a:noFill/>
          <a:ln>
            <a:noFill/>
          </a:ln>
        </p:spPr>
        <p:txBody>
          <a:bodyPr vert="horz" wrap="none" lIns="91440" tIns="45720" rIns="91440" bIns="45720" anchor="t" anchorCtr="1" compatLnSpc="1">
            <a:spAutoFit/>
          </a:bodyPr>
          <a:lstStyle/>
          <a:p>
            <a:pPr marL="0" marR="0" lvl="0" indent="0" algn="ctr" defTabSz="914400" rtl="1" fontAlgn="auto" hangingPunct="0">
              <a:lnSpc>
                <a:spcPct val="100000"/>
              </a:lnSpc>
              <a:spcBef>
                <a:spcPts val="0"/>
              </a:spcBef>
              <a:spcAft>
                <a:spcPts val="0"/>
              </a:spcAft>
              <a:buNone/>
              <a:tabLst>
                <a:tab pos="1609728" algn="r"/>
                <a:tab pos="3678238" algn="r"/>
              </a:tabLst>
              <a:defRPr sz="1800" b="0" i="0" u="none" strike="noStrike" kern="0" cap="none" spc="0" baseline="0">
                <a:solidFill>
                  <a:srgbClr val="000000"/>
                </a:solidFill>
                <a:uFillTx/>
              </a:defRPr>
            </a:pPr>
            <a:r>
              <a:rPr lang="ar-SA" sz="1400" b="0" i="0" u="none" strike="noStrike" kern="1200" cap="none" spc="0" baseline="0" dirty="0">
                <a:ln w="0"/>
                <a:solidFill>
                  <a:schemeClr val="tx1"/>
                </a:solidFill>
                <a:effectLst>
                  <a:outerShdw blurRad="38100" dist="19050" dir="2700000" algn="tl" rotWithShape="0">
                    <a:schemeClr val="dk1">
                      <a:alpha val="40000"/>
                    </a:schemeClr>
                  </a:outerShdw>
                </a:effectLst>
                <a:uFillTx/>
                <a:latin typeface="Arial" pitchFamily="34"/>
                <a:cs typeface="Arial" pitchFamily="34"/>
              </a:rPr>
              <a:t>د. علي عيسى الزهراني   </a:t>
            </a:r>
            <a:r>
              <a:rPr lang="ar-SA" sz="1400" b="0" i="0" u="none" strike="noStrike" kern="1200" cap="none" spc="0" baseline="0" dirty="0">
                <a:solidFill>
                  <a:srgbClr val="A6A6A6"/>
                </a:solidFill>
                <a:uFillTx/>
                <a:latin typeface="Arial" pitchFamily="34"/>
                <a:cs typeface="Arial" pitchFamily="34"/>
              </a:rPr>
              <a:t>	</a:t>
            </a:r>
            <a:r>
              <a:rPr lang="ar-SA" sz="1400" b="0" i="0" u="none" strike="noStrike" kern="1200" cap="none" spc="0" baseline="0" dirty="0">
                <a:ln w="0"/>
                <a:solidFill>
                  <a:srgbClr val="0070C0"/>
                </a:solidFill>
                <a:effectLst>
                  <a:outerShdw blurRad="38100" dist="19050" dir="2700000" algn="tl" rotWithShape="0">
                    <a:schemeClr val="dk1">
                      <a:alpha val="40000"/>
                    </a:schemeClr>
                  </a:outerShdw>
                </a:effectLst>
                <a:uFillTx/>
                <a:latin typeface="Arial" pitchFamily="34"/>
                <a:cs typeface="Arial" pitchFamily="34"/>
              </a:rPr>
              <a:t>خبير التدريب في البورد العربي</a:t>
            </a:r>
            <a:r>
              <a:rPr lang="ar-KW" sz="1400" b="0" i="0" u="none" strike="noStrike" kern="1200" cap="none" spc="0" baseline="0" dirty="0">
                <a:ln w="0"/>
                <a:solidFill>
                  <a:srgbClr val="0070C0"/>
                </a:solidFill>
                <a:effectLst>
                  <a:outerShdw blurRad="38100" dist="19050" dir="2700000" algn="tl" rotWithShape="0">
                    <a:schemeClr val="dk1">
                      <a:alpha val="40000"/>
                    </a:schemeClr>
                  </a:outerShdw>
                </a:effectLst>
                <a:uFillTx/>
                <a:latin typeface="Arial" pitchFamily="34"/>
                <a:cs typeface="Arial" pitchFamily="34"/>
              </a:rPr>
              <a:t> </a:t>
            </a:r>
            <a:r>
              <a:rPr lang="ar-SA" sz="1400" b="0" i="0" u="none" strike="noStrike" kern="1200" cap="none" spc="0" baseline="0" dirty="0">
                <a:ln w="0"/>
                <a:solidFill>
                  <a:srgbClr val="0070C0"/>
                </a:solidFill>
                <a:effectLst>
                  <a:outerShdw blurRad="38100" dist="19050" dir="2700000" algn="tl" rotWithShape="0">
                    <a:schemeClr val="dk1">
                      <a:alpha val="40000"/>
                    </a:schemeClr>
                  </a:outerShdw>
                </a:effectLst>
                <a:uFillTx/>
                <a:latin typeface="Arial" pitchFamily="34"/>
                <a:cs typeface="Arial" pitchFamily="34"/>
              </a:rPr>
              <a:t> </a:t>
            </a:r>
            <a:r>
              <a:rPr lang="ar-KW" sz="1400" b="0" i="0" u="none" strike="noStrike" kern="1200" cap="none" spc="0" baseline="0" dirty="0">
                <a:ln w="0"/>
                <a:solidFill>
                  <a:srgbClr val="C00000"/>
                </a:solidFill>
                <a:effectLst>
                  <a:outerShdw blurRad="38100" dist="19050" dir="2700000" algn="tl" rotWithShape="0">
                    <a:schemeClr val="dk1">
                      <a:alpha val="40000"/>
                    </a:schemeClr>
                  </a:outerShdw>
                </a:effectLst>
                <a:uFillTx/>
                <a:latin typeface="Arial" pitchFamily="34"/>
                <a:cs typeface="Arial" pitchFamily="34"/>
              </a:rPr>
              <a:t>&amp;</a:t>
            </a:r>
            <a:r>
              <a:rPr lang="ar-KW" sz="1400" b="0" i="0" u="none" strike="noStrike" kern="1200" cap="none" spc="0" baseline="0" dirty="0">
                <a:ln w="0"/>
                <a:solidFill>
                  <a:srgbClr val="A6A6A6"/>
                </a:solidFill>
                <a:effectLst>
                  <a:outerShdw blurRad="38100" dist="19050" dir="2700000" algn="tl" rotWithShape="0">
                    <a:schemeClr val="dk1">
                      <a:alpha val="40000"/>
                    </a:schemeClr>
                  </a:outerShdw>
                </a:effectLst>
                <a:uFillTx/>
                <a:latin typeface="Arial" pitchFamily="34"/>
                <a:cs typeface="Arial" pitchFamily="34"/>
              </a:rPr>
              <a:t> </a:t>
            </a:r>
            <a:r>
              <a:rPr lang="ar-SA" sz="1400" b="0" i="0" u="none" strike="noStrike" kern="1200" cap="none" spc="0" baseline="0" dirty="0">
                <a:ln w="0"/>
                <a:solidFill>
                  <a:srgbClr val="A6A6A6"/>
                </a:solidFill>
                <a:effectLst>
                  <a:outerShdw blurRad="38100" dist="19050" dir="2700000" algn="tl" rotWithShape="0">
                    <a:schemeClr val="dk1">
                      <a:alpha val="40000"/>
                    </a:schemeClr>
                  </a:outerShdw>
                </a:effectLst>
                <a:uFillTx/>
                <a:latin typeface="Arial" pitchFamily="34"/>
                <a:cs typeface="Arial" pitchFamily="34"/>
              </a:rPr>
              <a:t> </a:t>
            </a:r>
            <a:r>
              <a:rPr lang="ar-SA" sz="1400" b="0" i="0" u="none" strike="noStrike" kern="1200" cap="none" spc="0" baseline="0" dirty="0">
                <a:ln w="0"/>
                <a:solidFill>
                  <a:srgbClr val="C00000"/>
                </a:solidFill>
                <a:effectLst>
                  <a:outerShdw blurRad="38100" dist="19050" dir="2700000" algn="tl" rotWithShape="0">
                    <a:schemeClr val="dk1">
                      <a:alpha val="40000"/>
                    </a:schemeClr>
                  </a:outerShdw>
                </a:effectLst>
                <a:uFillTx/>
                <a:latin typeface="Calibri"/>
                <a:cs typeface="Arial" pitchFamily="34"/>
              </a:rPr>
              <a:t>مستشار الأكاديمية العربية الكندية  </a:t>
            </a:r>
            <a:r>
              <a:rPr lang="en-US" sz="1400" b="0" i="0" u="none" strike="noStrike" kern="1200" cap="none" spc="0" baseline="0" dirty="0">
                <a:ln w="0"/>
                <a:solidFill>
                  <a:srgbClr val="C00000"/>
                </a:solidFill>
                <a:effectLst>
                  <a:outerShdw blurRad="38100" dist="19050" dir="2700000" algn="tl" rotWithShape="0">
                    <a:schemeClr val="dk1">
                      <a:alpha val="40000"/>
                    </a:schemeClr>
                  </a:outerShdw>
                </a:effectLst>
                <a:uFillTx/>
                <a:latin typeface="Calibri"/>
                <a:cs typeface="Arial" pitchFamily="34"/>
              </a:rPr>
              <a:t>ACA</a:t>
            </a:r>
            <a:endParaRPr lang="ar-SA" sz="1400" b="0" i="0" u="none" strike="noStrike" kern="1200" cap="none" spc="0" baseline="0" dirty="0">
              <a:solidFill>
                <a:srgbClr val="C00000"/>
              </a:solidFill>
              <a:uFillTx/>
              <a:latin typeface="Calibri"/>
              <a:cs typeface="Arial" pitchFamily="34"/>
            </a:endParaRPr>
          </a:p>
        </p:txBody>
      </p:sp>
      <p:sp>
        <p:nvSpPr>
          <p:cNvPr id="14" name="مربع نص 8">
            <a:extLst>
              <a:ext uri="{FF2B5EF4-FFF2-40B4-BE49-F238E27FC236}">
                <a16:creationId xmlns:a16="http://schemas.microsoft.com/office/drawing/2014/main" id="{47391F78-C504-40F1-BE52-7868EBBE9B40}"/>
              </a:ext>
            </a:extLst>
          </p:cNvPr>
          <p:cNvSpPr txBox="1"/>
          <p:nvPr/>
        </p:nvSpPr>
        <p:spPr>
          <a:xfrm>
            <a:off x="469265" y="6560442"/>
            <a:ext cx="1822165" cy="276999"/>
          </a:xfrm>
          <a:prstGeom prst="rect">
            <a:avLst/>
          </a:prstGeom>
          <a:noFill/>
          <a:ln>
            <a:noFill/>
          </a:ln>
        </p:spPr>
        <p:txBody>
          <a:bodyPr vert="horz" wrap="none" lIns="91440" tIns="45720" rIns="91440" bIns="45720" anchor="t" anchorCtr="1" compatLnSpc="1">
            <a:spAutoFit/>
          </a:bodyPr>
          <a:lstStyle/>
          <a:p>
            <a:pPr marL="84133" marR="0" lvl="0" indent="0" algn="ctr" defTabSz="914400" rtl="0" fontAlgn="auto" hangingPunct="1">
              <a:lnSpc>
                <a:spcPct val="100000"/>
              </a:lnSpc>
              <a:spcBef>
                <a:spcPts val="0"/>
              </a:spcBef>
              <a:spcAft>
                <a:spcPts val="0"/>
              </a:spcAft>
              <a:buNone/>
              <a:tabLst>
                <a:tab pos="4487855" algn="r"/>
                <a:tab pos="8159748" algn="l"/>
              </a:tabLst>
              <a:defRPr sz="1800" b="0" i="0" u="none" strike="noStrike" kern="0" cap="none" spc="0" baseline="0">
                <a:solidFill>
                  <a:srgbClr val="000000"/>
                </a:solidFill>
                <a:uFillTx/>
              </a:defRPr>
            </a:pPr>
            <a:r>
              <a:rPr lang="en-US" sz="1200" b="0" i="0" u="none" strike="noStrike" kern="1200" cap="none" spc="0" baseline="0" dirty="0">
                <a:solidFill>
                  <a:srgbClr val="002060"/>
                </a:solidFill>
                <a:uFillTx/>
                <a:latin typeface="Arial" pitchFamily="34"/>
                <a:ea typeface="Arial Unicode MS" pitchFamily="34"/>
              </a:rPr>
              <a:t>dr.ail.easa@gmail.com</a:t>
            </a:r>
          </a:p>
        </p:txBody>
      </p:sp>
      <p:sp>
        <p:nvSpPr>
          <p:cNvPr id="15" name="مربع نص 9">
            <a:extLst>
              <a:ext uri="{FF2B5EF4-FFF2-40B4-BE49-F238E27FC236}">
                <a16:creationId xmlns:a16="http://schemas.microsoft.com/office/drawing/2014/main" id="{B2F72980-48DF-4323-BBF6-105F0A3A4A96}"/>
              </a:ext>
            </a:extLst>
          </p:cNvPr>
          <p:cNvSpPr txBox="1"/>
          <p:nvPr/>
        </p:nvSpPr>
        <p:spPr>
          <a:xfrm>
            <a:off x="8514021" y="6501277"/>
            <a:ext cx="582641" cy="369335"/>
          </a:xfrm>
          <a:prstGeom prst="rect">
            <a:avLst/>
          </a:prstGeom>
          <a:noFill/>
          <a:ln>
            <a:noFill/>
          </a:ln>
        </p:spPr>
        <p:txBody>
          <a:bodyPr vert="horz" wrap="square" lIns="91440" tIns="45720" rIns="91440" bIns="45720" anchor="t" anchorCtr="0" compatLnSpc="1">
            <a:spAutoFit/>
          </a:bodyPr>
          <a:lstStyle/>
          <a:p>
            <a:pPr marL="0" marR="0" lvl="0" indent="0" algn="ct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fld id="{C28FC847-AD11-4238-B014-7FE80591AA5A}" type="slidenum">
              <a:pPr marL="0" marR="0" lvl="0" indent="0" algn="ct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t>‹#›</a:t>
            </a:fld>
            <a:endParaRPr lang="ar-SA" sz="1800" b="0" i="0" u="none" strike="noStrike" kern="1200" cap="none" spc="0" baseline="0" dirty="0">
              <a:solidFill>
                <a:srgbClr val="000000"/>
              </a:solidFill>
              <a:uFillTx/>
              <a:latin typeface="Arial" pitchFamily="34"/>
              <a:cs typeface="Arial" pitchFamily="34"/>
            </a:endParaRPr>
          </a:p>
        </p:txBody>
      </p:sp>
      <p:sp>
        <p:nvSpPr>
          <p:cNvPr id="16" name="مربع نص 10">
            <a:extLst>
              <a:ext uri="{FF2B5EF4-FFF2-40B4-BE49-F238E27FC236}">
                <a16:creationId xmlns:a16="http://schemas.microsoft.com/office/drawing/2014/main" id="{E0FCB813-8AD5-42DA-A606-6FD86A51BE58}"/>
              </a:ext>
            </a:extLst>
          </p:cNvPr>
          <p:cNvSpPr txBox="1"/>
          <p:nvPr/>
        </p:nvSpPr>
        <p:spPr>
          <a:xfrm>
            <a:off x="-16632" y="6508040"/>
            <a:ext cx="628192" cy="400110"/>
          </a:xfrm>
          <a:prstGeom prst="rect">
            <a:avLst/>
          </a:prstGeom>
          <a:noFill/>
          <a:ln>
            <a:noFill/>
          </a:ln>
        </p:spPr>
        <p:txBody>
          <a:bodyPr vert="horz" wrap="square" lIns="91440" tIns="45720" rIns="91440" bIns="45720" anchor="t" anchorCtr="1" compatLnSpc="1">
            <a:spAutoFit/>
          </a:bodyPr>
          <a:lstStyle/>
          <a:p>
            <a:pPr marL="0" marR="0" lvl="0" indent="0" algn="ct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000" b="0" i="0" u="none" strike="noStrike" kern="1200" cap="none" spc="0" baseline="0" dirty="0">
                <a:solidFill>
                  <a:srgbClr val="000000"/>
                </a:solidFill>
                <a:uFillTx/>
                <a:latin typeface="Arial" pitchFamily="34"/>
                <a:cs typeface="Arial" pitchFamily="34"/>
              </a:rPr>
              <a:t>69</a:t>
            </a:r>
            <a:endParaRPr lang="ar-SA" sz="2000" b="0" i="0" u="none" strike="noStrike" kern="1200" cap="none" spc="0" baseline="0" dirty="0">
              <a:solidFill>
                <a:srgbClr val="000000"/>
              </a:solidFill>
              <a:uFillTx/>
              <a:latin typeface="Arial" pitchFamily="34"/>
              <a:cs typeface="Arial" pitchFamily="34"/>
            </a:endParaRPr>
          </a:p>
        </p:txBody>
      </p:sp>
    </p:spTree>
    <p:extLst>
      <p:ext uri="{BB962C8B-B14F-4D97-AF65-F5344CB8AC3E}">
        <p14:creationId xmlns:p14="http://schemas.microsoft.com/office/powerpoint/2010/main" val="784568020"/>
      </p:ext>
    </p:extLst>
  </p:cSld>
  <p:clrMap bg1="lt1" tx1="dk1" bg2="lt2" tx2="dk2" accent1="accent1" accent2="accent2" accent3="accent3" accent4="accent4" accent5="accent5" accent6="accent6" hlink="hlink" folHlink="folHlink"/>
  <p:sldLayoutIdLst>
    <p:sldLayoutId id="2147483659" r:id="rId1"/>
    <p:sldLayoutId id="2147483653"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1.xml"/><Relationship Id="rId6" Type="http://schemas.openxmlformats.org/officeDocument/2006/relationships/image" Target="../media/image3.jpeg"/><Relationship Id="rId5" Type="http://schemas.openxmlformats.org/officeDocument/2006/relationships/image" Target="../media/image14.png"/><Relationship Id="rId4" Type="http://schemas.openxmlformats.org/officeDocument/2006/relationships/image" Target="../media/image13.png"/></Relationships>
</file>

<file path=ppt/slides/_rels/slide1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 Id="rId5" Type="http://schemas.openxmlformats.org/officeDocument/2006/relationships/image" Target="../media/image42.png"/><Relationship Id="rId4" Type="http://schemas.openxmlformats.org/officeDocument/2006/relationships/image" Target="../media/image41.png"/></Relationships>
</file>

<file path=ppt/slides/_rels/slide1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1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5.pn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46.png"/></Relationships>
</file>

<file path=ppt/slides/_rels/slide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2.xml"/><Relationship Id="rId4" Type="http://schemas.openxmlformats.org/officeDocument/2006/relationships/image" Target="../media/image49.jpeg"/></Relationships>
</file>

<file path=ppt/slides/_rels/slide21.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2.xml"/><Relationship Id="rId4" Type="http://schemas.openxmlformats.org/officeDocument/2006/relationships/image" Target="../media/image52.jpeg"/></Relationships>
</file>

<file path=ppt/slides/_rels/slide22.xml.rels><?xml version="1.0" encoding="UTF-8" standalone="yes"?>
<Relationships xmlns="http://schemas.openxmlformats.org/package/2006/relationships"><Relationship Id="rId3" Type="http://schemas.openxmlformats.org/officeDocument/2006/relationships/image" Target="../media/image54.jpeg"/><Relationship Id="rId7" Type="http://schemas.openxmlformats.org/officeDocument/2006/relationships/image" Target="../media/image57.png"/><Relationship Id="rId2" Type="http://schemas.openxmlformats.org/officeDocument/2006/relationships/image" Target="../media/image53.jpeg"/><Relationship Id="rId1" Type="http://schemas.openxmlformats.org/officeDocument/2006/relationships/slideLayout" Target="../slideLayouts/slideLayout2.xml"/><Relationship Id="rId6" Type="http://schemas.openxmlformats.org/officeDocument/2006/relationships/image" Target="../media/image56.jpeg"/><Relationship Id="rId5" Type="http://schemas.microsoft.com/office/2007/relationships/hdphoto" Target="../media/hdphoto3.wdp"/><Relationship Id="rId4" Type="http://schemas.openxmlformats.org/officeDocument/2006/relationships/image" Target="../media/image55.png"/></Relationships>
</file>

<file path=ppt/slides/_rels/slide23.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12" Type="http://schemas.openxmlformats.org/officeDocument/2006/relationships/image" Target="../media/image58.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24.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26.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61.jpeg"/><Relationship Id="rId7" Type="http://schemas.openxmlformats.org/officeDocument/2006/relationships/diagramColors" Target="../diagrams/colors3.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 Id="rId9" Type="http://schemas.openxmlformats.org/officeDocument/2006/relationships/image" Target="../media/image59.png"/></Relationships>
</file>

<file path=ppt/slides/_rels/slide27.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62.jpeg"/><Relationship Id="rId7" Type="http://schemas.openxmlformats.org/officeDocument/2006/relationships/diagramColors" Target="../diagrams/colors4.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 Id="rId9" Type="http://schemas.openxmlformats.org/officeDocument/2006/relationships/image" Target="../media/image59.png"/></Relationships>
</file>

<file path=ppt/slides/_rels/slide28.xml.rels><?xml version="1.0" encoding="UTF-8" standalone="yes"?>
<Relationships xmlns="http://schemas.openxmlformats.org/package/2006/relationships"><Relationship Id="rId8" Type="http://schemas.openxmlformats.org/officeDocument/2006/relationships/image" Target="../media/image63.jpe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 Id="rId9" Type="http://schemas.openxmlformats.org/officeDocument/2006/relationships/image" Target="../media/image59.png"/></Relationships>
</file>

<file path=ppt/slides/_rels/slide29.xml.rels><?xml version="1.0" encoding="UTF-8" standalone="yes"?>
<Relationships xmlns="http://schemas.openxmlformats.org/package/2006/relationships"><Relationship Id="rId8" Type="http://schemas.openxmlformats.org/officeDocument/2006/relationships/image" Target="../media/image64.jpe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 Id="rId9" Type="http://schemas.openxmlformats.org/officeDocument/2006/relationships/image" Target="../media/image59.png"/></Relationships>
</file>

<file path=ppt/slides/_rels/slide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65.jpe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 Id="rId9" Type="http://schemas.openxmlformats.org/officeDocument/2006/relationships/image" Target="../media/image59.png"/></Relationships>
</file>

<file path=ppt/slides/_rels/slide31.xml.rels><?xml version="1.0" encoding="UTF-8" standalone="yes"?>
<Relationships xmlns="http://schemas.openxmlformats.org/package/2006/relationships"><Relationship Id="rId8" Type="http://schemas.openxmlformats.org/officeDocument/2006/relationships/image" Target="../media/image66.jpe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 Id="rId9" Type="http://schemas.openxmlformats.org/officeDocument/2006/relationships/image" Target="../media/image59.png"/></Relationships>
</file>

<file path=ppt/slides/_rels/slide32.xml.rels><?xml version="1.0" encoding="UTF-8" standalone="yes"?>
<Relationships xmlns="http://schemas.openxmlformats.org/package/2006/relationships"><Relationship Id="rId8" Type="http://schemas.openxmlformats.org/officeDocument/2006/relationships/image" Target="../media/image67.jpeg"/><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 Id="rId9" Type="http://schemas.openxmlformats.org/officeDocument/2006/relationships/image" Target="../media/image59.png"/></Relationships>
</file>

<file path=ppt/slides/_rels/slide33.xml.rels><?xml version="1.0" encoding="UTF-8" standalone="yes"?>
<Relationships xmlns="http://schemas.openxmlformats.org/package/2006/relationships"><Relationship Id="rId8" Type="http://schemas.openxmlformats.org/officeDocument/2006/relationships/image" Target="../media/image68.jpeg"/><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 Id="rId9" Type="http://schemas.openxmlformats.org/officeDocument/2006/relationships/image" Target="../media/image59.png"/></Relationships>
</file>

<file path=ppt/slides/_rels/slide34.xml.rels><?xml version="1.0" encoding="UTF-8" standalone="yes"?>
<Relationships xmlns="http://schemas.openxmlformats.org/package/2006/relationships"><Relationship Id="rId8" Type="http://schemas.microsoft.com/office/2007/relationships/diagramDrawing" Target="../diagrams/drawing11.xml"/><Relationship Id="rId3" Type="http://schemas.openxmlformats.org/officeDocument/2006/relationships/image" Target="../media/image69.jpeg"/><Relationship Id="rId7" Type="http://schemas.openxmlformats.org/officeDocument/2006/relationships/diagramColors" Target="../diagrams/colors11.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QuickStyle" Target="../diagrams/quickStyle11.xml"/><Relationship Id="rId5" Type="http://schemas.openxmlformats.org/officeDocument/2006/relationships/diagramLayout" Target="../diagrams/layout11.xml"/><Relationship Id="rId4" Type="http://schemas.openxmlformats.org/officeDocument/2006/relationships/diagramData" Target="../diagrams/data11.xml"/><Relationship Id="rId9" Type="http://schemas.openxmlformats.org/officeDocument/2006/relationships/image" Target="../media/image59.png"/></Relationships>
</file>

<file path=ppt/slides/_rels/slide35.xml.rels><?xml version="1.0" encoding="UTF-8" standalone="yes"?>
<Relationships xmlns="http://schemas.openxmlformats.org/package/2006/relationships"><Relationship Id="rId8" Type="http://schemas.openxmlformats.org/officeDocument/2006/relationships/image" Target="../media/image70.jpeg"/><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 Id="rId9" Type="http://schemas.openxmlformats.org/officeDocument/2006/relationships/image" Target="../media/image59.png"/></Relationships>
</file>

<file path=ppt/slides/_rels/slide36.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diagramLayout" Target="../diagrams/layout13.xml"/><Relationship Id="rId7" Type="http://schemas.openxmlformats.org/officeDocument/2006/relationships/image" Target="../media/image71.jpeg"/><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37.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diagramLayout" Target="../diagrams/layout14.xml"/><Relationship Id="rId7" Type="http://schemas.openxmlformats.org/officeDocument/2006/relationships/image" Target="../media/image72.jpeg"/><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38.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diagramLayout" Target="../diagrams/layout15.xml"/><Relationship Id="rId7" Type="http://schemas.openxmlformats.org/officeDocument/2006/relationships/image" Target="../media/image73.jpeg"/><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39.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diagramLayout" Target="../diagrams/layout16.xml"/><Relationship Id="rId7" Type="http://schemas.openxmlformats.org/officeDocument/2006/relationships/image" Target="../media/image74.jpeg"/><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17.xml"/><Relationship Id="rId7" Type="http://schemas.openxmlformats.org/officeDocument/2006/relationships/image" Target="../media/image76.jpeg"/><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image" Target="../media/image77.jpeg"/><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19.xml"/><Relationship Id="rId7" Type="http://schemas.openxmlformats.org/officeDocument/2006/relationships/image" Target="../media/image78.jpeg"/><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44.xml.rels><?xml version="1.0" encoding="UTF-8" standalone="yes"?>
<Relationships xmlns="http://schemas.openxmlformats.org/package/2006/relationships"><Relationship Id="rId8" Type="http://schemas.openxmlformats.org/officeDocument/2006/relationships/diagramLayout" Target="../diagrams/layout21.xml"/><Relationship Id="rId3" Type="http://schemas.openxmlformats.org/officeDocument/2006/relationships/diagramLayout" Target="../diagrams/layout20.xml"/><Relationship Id="rId7" Type="http://schemas.openxmlformats.org/officeDocument/2006/relationships/diagramData" Target="../diagrams/data21.xml"/><Relationship Id="rId2" Type="http://schemas.openxmlformats.org/officeDocument/2006/relationships/diagramData" Target="../diagrams/data20.xml"/><Relationship Id="rId1" Type="http://schemas.openxmlformats.org/officeDocument/2006/relationships/slideLayout" Target="../slideLayouts/slideLayout2.xml"/><Relationship Id="rId6" Type="http://schemas.microsoft.com/office/2007/relationships/diagramDrawing" Target="../diagrams/drawing20.xml"/><Relationship Id="rId11" Type="http://schemas.microsoft.com/office/2007/relationships/diagramDrawing" Target="../diagrams/drawing21.xml"/><Relationship Id="rId5" Type="http://schemas.openxmlformats.org/officeDocument/2006/relationships/diagramColors" Target="../diagrams/colors20.xml"/><Relationship Id="rId10" Type="http://schemas.openxmlformats.org/officeDocument/2006/relationships/diagramColors" Target="../diagrams/colors21.xml"/><Relationship Id="rId4" Type="http://schemas.openxmlformats.org/officeDocument/2006/relationships/diagramQuickStyle" Target="../diagrams/quickStyle20.xml"/><Relationship Id="rId9" Type="http://schemas.openxmlformats.org/officeDocument/2006/relationships/diagramQuickStyle" Target="../diagrams/quickStyle21.xml"/></Relationships>
</file>

<file path=ppt/slides/_rels/slide45.xml.rels><?xml version="1.0" encoding="UTF-8" standalone="yes"?>
<Relationships xmlns="http://schemas.openxmlformats.org/package/2006/relationships"><Relationship Id="rId3" Type="http://schemas.openxmlformats.org/officeDocument/2006/relationships/diagramLayout" Target="../diagrams/layout22.xml"/><Relationship Id="rId7" Type="http://schemas.openxmlformats.org/officeDocument/2006/relationships/image" Target="../media/image79.jpeg"/><Relationship Id="rId2" Type="http://schemas.openxmlformats.org/officeDocument/2006/relationships/diagramData" Target="../diagrams/data22.xml"/><Relationship Id="rId1" Type="http://schemas.openxmlformats.org/officeDocument/2006/relationships/slideLayout" Target="../slideLayouts/slideLayout2.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46.xml.rels><?xml version="1.0" encoding="UTF-8" standalone="yes"?>
<Relationships xmlns="http://schemas.openxmlformats.org/package/2006/relationships"><Relationship Id="rId3" Type="http://schemas.openxmlformats.org/officeDocument/2006/relationships/diagramLayout" Target="../diagrams/layout23.xml"/><Relationship Id="rId7" Type="http://schemas.openxmlformats.org/officeDocument/2006/relationships/image" Target="../media/image80.jpeg"/><Relationship Id="rId2" Type="http://schemas.openxmlformats.org/officeDocument/2006/relationships/diagramData" Target="../diagrams/data23.xml"/><Relationship Id="rId1" Type="http://schemas.openxmlformats.org/officeDocument/2006/relationships/slideLayout" Target="../slideLayouts/slideLayout2.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47.xml.rels><?xml version="1.0" encoding="UTF-8" standalone="yes"?>
<Relationships xmlns="http://schemas.openxmlformats.org/package/2006/relationships"><Relationship Id="rId3" Type="http://schemas.openxmlformats.org/officeDocument/2006/relationships/diagramLayout" Target="../diagrams/layout24.xml"/><Relationship Id="rId7" Type="http://schemas.openxmlformats.org/officeDocument/2006/relationships/image" Target="../media/image81.jpeg"/><Relationship Id="rId2" Type="http://schemas.openxmlformats.org/officeDocument/2006/relationships/diagramData" Target="../diagrams/data24.xml"/><Relationship Id="rId1" Type="http://schemas.openxmlformats.org/officeDocument/2006/relationships/slideLayout" Target="../slideLayouts/slideLayout2.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48.xml.rels><?xml version="1.0" encoding="UTF-8" standalone="yes"?>
<Relationships xmlns="http://schemas.openxmlformats.org/package/2006/relationships"><Relationship Id="rId3" Type="http://schemas.openxmlformats.org/officeDocument/2006/relationships/diagramLayout" Target="../diagrams/layout25.xml"/><Relationship Id="rId7" Type="http://schemas.openxmlformats.org/officeDocument/2006/relationships/image" Target="../media/image82.jpeg"/><Relationship Id="rId2" Type="http://schemas.openxmlformats.org/officeDocument/2006/relationships/diagramData" Target="../diagrams/data25.xml"/><Relationship Id="rId1" Type="http://schemas.openxmlformats.org/officeDocument/2006/relationships/slideLayout" Target="../slideLayouts/slideLayout2.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49.xml.rels><?xml version="1.0" encoding="UTF-8" standalone="yes"?>
<Relationships xmlns="http://schemas.openxmlformats.org/package/2006/relationships"><Relationship Id="rId3" Type="http://schemas.openxmlformats.org/officeDocument/2006/relationships/diagramLayout" Target="../diagrams/layout26.xml"/><Relationship Id="rId7" Type="http://schemas.openxmlformats.org/officeDocument/2006/relationships/image" Target="../media/image83.jpeg"/><Relationship Id="rId2" Type="http://schemas.openxmlformats.org/officeDocument/2006/relationships/diagramData" Target="../diagrams/data26.xml"/><Relationship Id="rId1" Type="http://schemas.openxmlformats.org/officeDocument/2006/relationships/slideLayout" Target="../slideLayouts/slideLayout2.xml"/><Relationship Id="rId6" Type="http://schemas.microsoft.com/office/2007/relationships/diagramDrawing" Target="../diagrams/drawing26.xml"/><Relationship Id="rId5" Type="http://schemas.openxmlformats.org/officeDocument/2006/relationships/diagramColors" Target="../diagrams/colors26.xml"/><Relationship Id="rId4" Type="http://schemas.openxmlformats.org/officeDocument/2006/relationships/diagramQuickStyle" Target="../diagrams/quickStyle26.xml"/></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diagramLayout" Target="../diagrams/layout27.xml"/><Relationship Id="rId7" Type="http://schemas.openxmlformats.org/officeDocument/2006/relationships/image" Target="../media/image84.jpeg"/><Relationship Id="rId2" Type="http://schemas.openxmlformats.org/officeDocument/2006/relationships/diagramData" Target="../diagrams/data27.xml"/><Relationship Id="rId1" Type="http://schemas.openxmlformats.org/officeDocument/2006/relationships/slideLayout" Target="../slideLayouts/slideLayout2.xml"/><Relationship Id="rId6" Type="http://schemas.microsoft.com/office/2007/relationships/diagramDrawing" Target="../diagrams/drawing27.xml"/><Relationship Id="rId5" Type="http://schemas.openxmlformats.org/officeDocument/2006/relationships/diagramColors" Target="../diagrams/colors27.xml"/><Relationship Id="rId4" Type="http://schemas.openxmlformats.org/officeDocument/2006/relationships/diagramQuickStyle" Target="../diagrams/quickStyle27.xml"/></Relationships>
</file>

<file path=ppt/slides/_rels/slide51.xml.rels><?xml version="1.0" encoding="UTF-8" standalone="yes"?>
<Relationships xmlns="http://schemas.openxmlformats.org/package/2006/relationships"><Relationship Id="rId3" Type="http://schemas.openxmlformats.org/officeDocument/2006/relationships/diagramLayout" Target="../diagrams/layout28.xml"/><Relationship Id="rId7" Type="http://schemas.openxmlformats.org/officeDocument/2006/relationships/image" Target="../media/image85.jpeg"/><Relationship Id="rId2" Type="http://schemas.openxmlformats.org/officeDocument/2006/relationships/diagramData" Target="../diagrams/data28.xml"/><Relationship Id="rId1" Type="http://schemas.openxmlformats.org/officeDocument/2006/relationships/slideLayout" Target="../slideLayouts/slideLayout2.xml"/><Relationship Id="rId6" Type="http://schemas.microsoft.com/office/2007/relationships/diagramDrawing" Target="../diagrams/drawing28.xml"/><Relationship Id="rId5" Type="http://schemas.openxmlformats.org/officeDocument/2006/relationships/diagramColors" Target="../diagrams/colors28.xml"/><Relationship Id="rId4" Type="http://schemas.openxmlformats.org/officeDocument/2006/relationships/diagramQuickStyle" Target="../diagrams/quickStyle28.xml"/></Relationships>
</file>

<file path=ppt/slides/_rels/slide52.xml.rels><?xml version="1.0" encoding="UTF-8" standalone="yes"?>
<Relationships xmlns="http://schemas.openxmlformats.org/package/2006/relationships"><Relationship Id="rId3" Type="http://schemas.openxmlformats.org/officeDocument/2006/relationships/diagramLayout" Target="../diagrams/layout29.xml"/><Relationship Id="rId7" Type="http://schemas.openxmlformats.org/officeDocument/2006/relationships/image" Target="../media/image86.jpeg"/><Relationship Id="rId2" Type="http://schemas.openxmlformats.org/officeDocument/2006/relationships/diagramData" Target="../diagrams/data29.xml"/><Relationship Id="rId1" Type="http://schemas.openxmlformats.org/officeDocument/2006/relationships/slideLayout" Target="../slideLayouts/slideLayout2.xml"/><Relationship Id="rId6" Type="http://schemas.microsoft.com/office/2007/relationships/diagramDrawing" Target="../diagrams/drawing29.xml"/><Relationship Id="rId5" Type="http://schemas.openxmlformats.org/officeDocument/2006/relationships/diagramColors" Target="../diagrams/colors29.xml"/><Relationship Id="rId4" Type="http://schemas.openxmlformats.org/officeDocument/2006/relationships/diagramQuickStyle" Target="../diagrams/quickStyle29.xml"/></Relationships>
</file>

<file path=ppt/slides/_rels/slide53.xml.rels><?xml version="1.0" encoding="UTF-8" standalone="yes"?>
<Relationships xmlns="http://schemas.openxmlformats.org/package/2006/relationships"><Relationship Id="rId8" Type="http://schemas.openxmlformats.org/officeDocument/2006/relationships/chart" Target="../charts/chart1.xml"/><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 Id="rId9" Type="http://schemas.openxmlformats.org/officeDocument/2006/relationships/chart" Target="../charts/char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8" Type="http://schemas.openxmlformats.org/officeDocument/2006/relationships/image" Target="../media/image87.png"/><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 Id="rId9" Type="http://schemas.openxmlformats.org/officeDocument/2006/relationships/image" Target="../media/image88.png"/></Relationships>
</file>

<file path=ppt/slides/_rels/slide56.xml.rels><?xml version="1.0" encoding="UTF-8" standalone="yes"?>
<Relationships xmlns="http://schemas.openxmlformats.org/package/2006/relationships"><Relationship Id="rId8" Type="http://schemas.microsoft.com/office/2007/relationships/diagramDrawing" Target="../diagrams/drawing32.xml"/><Relationship Id="rId3" Type="http://schemas.openxmlformats.org/officeDocument/2006/relationships/image" Target="../media/image89.jpeg"/><Relationship Id="rId7" Type="http://schemas.openxmlformats.org/officeDocument/2006/relationships/diagramColors" Target="../diagrams/colors32.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QuickStyle" Target="../diagrams/quickStyle32.xml"/><Relationship Id="rId5" Type="http://schemas.openxmlformats.org/officeDocument/2006/relationships/diagramLayout" Target="../diagrams/layout32.xml"/><Relationship Id="rId4" Type="http://schemas.openxmlformats.org/officeDocument/2006/relationships/diagramData" Target="../diagrams/data32.xml"/></Relationships>
</file>

<file path=ppt/slides/_rels/slide57.xml.rels><?xml version="1.0" encoding="UTF-8" standalone="yes"?>
<Relationships xmlns="http://schemas.openxmlformats.org/package/2006/relationships"><Relationship Id="rId8" Type="http://schemas.microsoft.com/office/2007/relationships/diagramDrawing" Target="../diagrams/drawing33.xml"/><Relationship Id="rId3" Type="http://schemas.openxmlformats.org/officeDocument/2006/relationships/image" Target="../media/image90.jpeg"/><Relationship Id="rId7" Type="http://schemas.openxmlformats.org/officeDocument/2006/relationships/diagramColors" Target="../diagrams/colors33.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QuickStyle" Target="../diagrams/quickStyle33.xml"/><Relationship Id="rId5" Type="http://schemas.openxmlformats.org/officeDocument/2006/relationships/diagramLayout" Target="../diagrams/layout33.xml"/><Relationship Id="rId4" Type="http://schemas.openxmlformats.org/officeDocument/2006/relationships/diagramData" Target="../diagrams/data33.xml"/></Relationships>
</file>

<file path=ppt/slides/_rels/slide58.xml.rels><?xml version="1.0" encoding="UTF-8" standalone="yes"?>
<Relationships xmlns="http://schemas.openxmlformats.org/package/2006/relationships"><Relationship Id="rId8" Type="http://schemas.microsoft.com/office/2007/relationships/diagramDrawing" Target="../diagrams/drawing34.xml"/><Relationship Id="rId3" Type="http://schemas.openxmlformats.org/officeDocument/2006/relationships/image" Target="../media/image91.jpeg"/><Relationship Id="rId7" Type="http://schemas.openxmlformats.org/officeDocument/2006/relationships/diagramColors" Target="../diagrams/colors34.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QuickStyle" Target="../diagrams/quickStyle34.xml"/><Relationship Id="rId5" Type="http://schemas.openxmlformats.org/officeDocument/2006/relationships/diagramLayout" Target="../diagrams/layout34.xml"/><Relationship Id="rId4" Type="http://schemas.openxmlformats.org/officeDocument/2006/relationships/diagramData" Target="../diagrams/data34.xml"/></Relationships>
</file>

<file path=ppt/slides/_rels/slide59.xml.rels><?xml version="1.0" encoding="UTF-8" standalone="yes"?>
<Relationships xmlns="http://schemas.openxmlformats.org/package/2006/relationships"><Relationship Id="rId8" Type="http://schemas.microsoft.com/office/2007/relationships/diagramDrawing" Target="../diagrams/drawing35.xml"/><Relationship Id="rId3" Type="http://schemas.openxmlformats.org/officeDocument/2006/relationships/image" Target="../media/image92.png"/><Relationship Id="rId7" Type="http://schemas.openxmlformats.org/officeDocument/2006/relationships/diagramColors" Target="../diagrams/colors35.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QuickStyle" Target="../diagrams/quickStyle35.xml"/><Relationship Id="rId5" Type="http://schemas.openxmlformats.org/officeDocument/2006/relationships/diagramLayout" Target="../diagrams/layout35.xml"/><Relationship Id="rId4" Type="http://schemas.openxmlformats.org/officeDocument/2006/relationships/diagramData" Target="../diagrams/data35.xml"/></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93.jpeg"/></Relationships>
</file>

<file path=ppt/slides/_rels/slide68.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8" Type="http://schemas.openxmlformats.org/officeDocument/2006/relationships/image" Target="../media/image96.png"/><Relationship Id="rId3" Type="http://schemas.openxmlformats.org/officeDocument/2006/relationships/hyperlink" Target="http://dralieasa.com/DP1.pdf" TargetMode="External"/><Relationship Id="rId7" Type="http://schemas.openxmlformats.org/officeDocument/2006/relationships/image" Target="../media/image95.png"/><Relationship Id="rId2" Type="http://schemas.openxmlformats.org/officeDocument/2006/relationships/image" Target="../media/image12.jpg"/><Relationship Id="rId1" Type="http://schemas.openxmlformats.org/officeDocument/2006/relationships/slideLayout" Target="../slideLayouts/slideLayout1.xml"/><Relationship Id="rId6" Type="http://schemas.openxmlformats.org/officeDocument/2006/relationships/image" Target="../media/image11.jpg"/><Relationship Id="rId5" Type="http://schemas.openxmlformats.org/officeDocument/2006/relationships/hyperlink" Target="http://dralieasa.com/DP4.pdf" TargetMode="External"/><Relationship Id="rId4" Type="http://schemas.openxmlformats.org/officeDocument/2006/relationships/hyperlink" Target="http://dralieasa.com/DP2.pdf"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image" Target="../media/image29.png"/><Relationship Id="rId11" Type="http://schemas.openxmlformats.org/officeDocument/2006/relationships/image" Target="../media/image34.png"/><Relationship Id="rId5" Type="http://schemas.openxmlformats.org/officeDocument/2006/relationships/image" Target="../media/image28.png"/><Relationship Id="rId10" Type="http://schemas.openxmlformats.org/officeDocument/2006/relationships/image" Target="../media/image33.png"/><Relationship Id="rId4" Type="http://schemas.openxmlformats.org/officeDocument/2006/relationships/image" Target="../media/image27.png"/><Relationship Id="rId9" Type="http://schemas.openxmlformats.org/officeDocument/2006/relationships/image" Target="../media/image32.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مجموعة 1">
            <a:extLst>
              <a:ext uri="{FF2B5EF4-FFF2-40B4-BE49-F238E27FC236}">
                <a16:creationId xmlns:a16="http://schemas.microsoft.com/office/drawing/2014/main" id="{E68C9E44-28B2-41F9-8B07-2ACBE1CE196A}"/>
              </a:ext>
            </a:extLst>
          </p:cNvPr>
          <p:cNvGrpSpPr/>
          <p:nvPr/>
        </p:nvGrpSpPr>
        <p:grpSpPr>
          <a:xfrm>
            <a:off x="3447263" y="5111260"/>
            <a:ext cx="4519178" cy="689609"/>
            <a:chOff x="3710153" y="5162970"/>
            <a:chExt cx="4519178" cy="689609"/>
          </a:xfrm>
        </p:grpSpPr>
        <p:grpSp>
          <p:nvGrpSpPr>
            <p:cNvPr id="19" name="مجموعة 18"/>
            <p:cNvGrpSpPr/>
            <p:nvPr/>
          </p:nvGrpSpPr>
          <p:grpSpPr>
            <a:xfrm>
              <a:off x="3710153" y="5162970"/>
              <a:ext cx="4519178" cy="689609"/>
              <a:chOff x="3701284" y="5034965"/>
              <a:chExt cx="4971096" cy="689609"/>
            </a:xfrm>
          </p:grpSpPr>
          <p:grpSp>
            <p:nvGrpSpPr>
              <p:cNvPr id="20" name="مجموعة 19"/>
              <p:cNvGrpSpPr/>
              <p:nvPr/>
            </p:nvGrpSpPr>
            <p:grpSpPr>
              <a:xfrm>
                <a:off x="3701284" y="5034965"/>
                <a:ext cx="4971096" cy="684476"/>
                <a:chOff x="4997125" y="4869159"/>
                <a:chExt cx="3581031" cy="432000"/>
              </a:xfrm>
            </p:grpSpPr>
            <p:pic>
              <p:nvPicPr>
                <p:cNvPr id="22" name="صورة 21"/>
                <p:cNvPicPr>
                  <a:picLocks noChangeAspect="1"/>
                </p:cNvPicPr>
                <p:nvPr/>
              </p:nvPicPr>
              <p:blipFill>
                <a:blip r:embed="rId2">
                  <a:alphaModFix amt="70000"/>
                  <a:extLst>
                    <a:ext uri="{28A0092B-C50C-407E-A947-70E740481C1C}">
                      <a14:useLocalDpi xmlns:a14="http://schemas.microsoft.com/office/drawing/2010/main" val="0"/>
                    </a:ext>
                  </a:extLst>
                </a:blip>
                <a:stretch>
                  <a:fillRect/>
                </a:stretch>
              </p:blipFill>
              <p:spPr>
                <a:xfrm>
                  <a:off x="4997125" y="4869159"/>
                  <a:ext cx="3581031" cy="432000"/>
                </a:xfrm>
                <a:prstGeom prst="rect">
                  <a:avLst/>
                </a:prstGeom>
                <a:ln>
                  <a:noFill/>
                </a:ln>
                <a:effectLst>
                  <a:outerShdw blurRad="292100" dist="139700" dir="2700000" algn="tl" rotWithShape="0">
                    <a:srgbClr val="333333">
                      <a:alpha val="65000"/>
                    </a:srgbClr>
                  </a:outerShdw>
                </a:effectLst>
              </p:spPr>
            </p:pic>
            <p:sp>
              <p:nvSpPr>
                <p:cNvPr id="23" name="مربع نص 22"/>
                <p:cNvSpPr txBox="1"/>
                <p:nvPr/>
              </p:nvSpPr>
              <p:spPr>
                <a:xfrm rot="21175183">
                  <a:off x="7507373" y="4976592"/>
                  <a:ext cx="1005340" cy="233100"/>
                </a:xfrm>
                <a:prstGeom prst="rect">
                  <a:avLst/>
                </a:prstGeom>
                <a:noFill/>
              </p:spPr>
              <p:txBody>
                <a:bodyPr wrap="square" rtlCol="1">
                  <a:spAutoFit/>
                </a:bodyPr>
                <a:lstStyle/>
                <a:p>
                  <a:pPr algn="ctr" rtl="1"/>
                  <a:r>
                    <a:rPr lang="ar-SA" dirty="0"/>
                    <a:t>الطائف</a:t>
                  </a:r>
                  <a:endParaRPr lang="en-US" dirty="0"/>
                </a:p>
              </p:txBody>
            </p:sp>
            <p:sp>
              <p:nvSpPr>
                <p:cNvPr id="24" name="مربع نص 23"/>
                <p:cNvSpPr txBox="1"/>
                <p:nvPr/>
              </p:nvSpPr>
              <p:spPr>
                <a:xfrm>
                  <a:off x="5134334" y="4874190"/>
                  <a:ext cx="1250162" cy="252525"/>
                </a:xfrm>
                <a:prstGeom prst="rect">
                  <a:avLst/>
                </a:prstGeom>
                <a:noFill/>
              </p:spPr>
              <p:txBody>
                <a:bodyPr wrap="none" rtlCol="1">
                  <a:spAutoFit/>
                </a:bodyPr>
                <a:lstStyle/>
                <a:p>
                  <a:pPr algn="r" rtl="1"/>
                  <a:r>
                    <a:rPr lang="ar-SA" sz="2000" dirty="0"/>
                    <a:t>27/ 7/ 1443هـ</a:t>
                  </a:r>
                </a:p>
              </p:txBody>
            </p:sp>
          </p:grpSp>
          <p:sp>
            <p:nvSpPr>
              <p:cNvPr id="21" name="مربع نص 20"/>
              <p:cNvSpPr txBox="1"/>
              <p:nvPr/>
            </p:nvSpPr>
            <p:spPr>
              <a:xfrm>
                <a:off x="3854971" y="5324464"/>
                <a:ext cx="1723099" cy="400110"/>
              </a:xfrm>
              <a:prstGeom prst="rect">
                <a:avLst/>
              </a:prstGeom>
              <a:noFill/>
            </p:spPr>
            <p:txBody>
              <a:bodyPr wrap="none" rtlCol="1">
                <a:spAutoFit/>
              </a:bodyPr>
              <a:lstStyle/>
              <a:p>
                <a:pPr algn="r" rtl="1"/>
                <a:r>
                  <a:rPr lang="ar-SA" sz="2000" dirty="0"/>
                  <a:t>28/ 2 / 2022م</a:t>
                </a:r>
              </a:p>
            </p:txBody>
          </p:sp>
        </p:grpSp>
        <p:sp>
          <p:nvSpPr>
            <p:cNvPr id="15" name="مربع نص 14"/>
            <p:cNvSpPr txBox="1"/>
            <p:nvPr/>
          </p:nvSpPr>
          <p:spPr>
            <a:xfrm>
              <a:off x="5349763" y="5193801"/>
              <a:ext cx="1244436" cy="615553"/>
            </a:xfrm>
            <a:prstGeom prst="rect">
              <a:avLst/>
            </a:prstGeom>
            <a:noFill/>
          </p:spPr>
          <p:txBody>
            <a:bodyPr wrap="square" lIns="0" tIns="0" rIns="0" bIns="0" rtlCol="1" anchor="ctr" anchorCtr="0">
              <a:spAutoFit/>
            </a:bodyPr>
            <a:lstStyle/>
            <a:p>
              <a:pPr algn="ctr" rtl="1"/>
              <a:r>
                <a:rPr lang="ar-SA" sz="2000" b="1" dirty="0">
                  <a:solidFill>
                    <a:srgbClr val="C00000"/>
                  </a:solidFill>
                  <a:sym typeface="Wingdings"/>
                </a:rPr>
                <a:t>من 5:00م</a:t>
              </a:r>
            </a:p>
            <a:p>
              <a:pPr algn="ctr" rtl="1"/>
              <a:r>
                <a:rPr lang="ar-SA" sz="2000" b="1" dirty="0">
                  <a:solidFill>
                    <a:srgbClr val="C00000"/>
                  </a:solidFill>
                  <a:sym typeface="Wingdings"/>
                </a:rPr>
                <a:t>إلى</a:t>
              </a:r>
              <a:r>
                <a:rPr lang="ar-SA" sz="2000" b="1" dirty="0">
                  <a:solidFill>
                    <a:srgbClr val="C00000"/>
                  </a:solidFill>
                </a:rPr>
                <a:t>8:00م</a:t>
              </a:r>
            </a:p>
          </p:txBody>
        </p:sp>
      </p:grpSp>
      <p:pic>
        <p:nvPicPr>
          <p:cNvPr id="5" name="صورة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1308" y="2854557"/>
            <a:ext cx="1173541" cy="1564723"/>
          </a:xfrm>
          <a:prstGeom prst="rect">
            <a:avLst/>
          </a:prstGeom>
        </p:spPr>
      </p:pic>
      <p:grpSp>
        <p:nvGrpSpPr>
          <p:cNvPr id="26" name="مجموعة 25">
            <a:extLst>
              <a:ext uri="{FF2B5EF4-FFF2-40B4-BE49-F238E27FC236}">
                <a16:creationId xmlns:a16="http://schemas.microsoft.com/office/drawing/2014/main" id="{54148E16-8486-4B1F-A154-4F2127177DEA}"/>
              </a:ext>
            </a:extLst>
          </p:cNvPr>
          <p:cNvGrpSpPr/>
          <p:nvPr/>
        </p:nvGrpSpPr>
        <p:grpSpPr>
          <a:xfrm>
            <a:off x="3052857" y="1192829"/>
            <a:ext cx="4860278" cy="1617169"/>
            <a:chOff x="4646631" y="2473861"/>
            <a:chExt cx="3510005" cy="729233"/>
          </a:xfrm>
        </p:grpSpPr>
        <p:sp>
          <p:nvSpPr>
            <p:cNvPr id="28" name="شبه منحرف 27">
              <a:extLst>
                <a:ext uri="{FF2B5EF4-FFF2-40B4-BE49-F238E27FC236}">
                  <a16:creationId xmlns:a16="http://schemas.microsoft.com/office/drawing/2014/main" id="{6DEC75FF-2195-4811-BFB6-AF6015017CF6}"/>
                </a:ext>
              </a:extLst>
            </p:cNvPr>
            <p:cNvSpPr/>
            <p:nvPr/>
          </p:nvSpPr>
          <p:spPr>
            <a:xfrm>
              <a:off x="4646631" y="2473861"/>
              <a:ext cx="3510005" cy="729233"/>
            </a:xfrm>
            <a:prstGeom prst="trapezoid">
              <a:avLst>
                <a:gd name="adj" fmla="val 52090"/>
              </a:avLst>
            </a:prstGeom>
            <a:ln/>
          </p:spPr>
          <p:style>
            <a:lnRef idx="1">
              <a:schemeClr val="accent4"/>
            </a:lnRef>
            <a:fillRef idx="2">
              <a:schemeClr val="accent4"/>
            </a:fillRef>
            <a:effectRef idx="1">
              <a:schemeClr val="accent4"/>
            </a:effectRef>
            <a:fontRef idx="minor">
              <a:schemeClr val="dk1"/>
            </a:fontRef>
          </p:style>
          <p:txBody>
            <a:bodyPr rtlCol="1" anchor="ctr"/>
            <a:lstStyle/>
            <a:p>
              <a:pPr algn="ctr" rtl="1"/>
              <a:endParaRPr lang="ar-SA" sz="1600"/>
            </a:p>
          </p:txBody>
        </p:sp>
        <p:sp>
          <p:nvSpPr>
            <p:cNvPr id="29" name="مربع نص 28">
              <a:extLst>
                <a:ext uri="{FF2B5EF4-FFF2-40B4-BE49-F238E27FC236}">
                  <a16:creationId xmlns:a16="http://schemas.microsoft.com/office/drawing/2014/main" id="{018AE61D-1ECF-4CCE-AE16-2D9D2DA682AB}"/>
                </a:ext>
              </a:extLst>
            </p:cNvPr>
            <p:cNvSpPr txBox="1"/>
            <p:nvPr/>
          </p:nvSpPr>
          <p:spPr>
            <a:xfrm>
              <a:off x="4944812" y="2482839"/>
              <a:ext cx="2957098" cy="587759"/>
            </a:xfrm>
            <a:prstGeom prst="rect">
              <a:avLst/>
            </a:prstGeom>
            <a:noFill/>
          </p:spPr>
          <p:txBody>
            <a:bodyPr wrap="square" rtlCol="1">
              <a:spAutoFit/>
            </a:bodyPr>
            <a:lstStyle>
              <a:defPPr>
                <a:defRPr lang="en-US"/>
              </a:defPPr>
              <a:lvl1pPr algn="r" rtl="1">
                <a:defRPr sz="2800">
                  <a:solidFill>
                    <a:srgbClr val="C00000"/>
                  </a:solidFill>
                  <a:cs typeface="PT Bold Stars" panose="02010400000000000000" pitchFamily="2" charset="-78"/>
                </a:defRPr>
              </a:lvl1pPr>
            </a:lstStyle>
            <a:p>
              <a:pPr algn="ctr"/>
              <a:r>
                <a:rPr lang="ar-SA" sz="3200" dirty="0"/>
                <a:t>الدورة التأهيلية </a:t>
              </a:r>
            </a:p>
            <a:p>
              <a:pPr algn="ctr"/>
              <a:r>
                <a:rPr lang="ar-SA" sz="3200" dirty="0"/>
                <a:t>لإعداد الداعية البصير</a:t>
              </a:r>
              <a:endParaRPr lang="ar-SA" sz="3600" b="1" dirty="0"/>
            </a:p>
          </p:txBody>
        </p:sp>
      </p:grpSp>
      <p:sp>
        <p:nvSpPr>
          <p:cNvPr id="30" name="عنوان فرعي 2">
            <a:extLst>
              <a:ext uri="{FF2B5EF4-FFF2-40B4-BE49-F238E27FC236}">
                <a16:creationId xmlns:a16="http://schemas.microsoft.com/office/drawing/2014/main" id="{D20D6348-88FD-4D3B-B0B2-8D9A0AACD779}"/>
              </a:ext>
            </a:extLst>
          </p:cNvPr>
          <p:cNvSpPr txBox="1">
            <a:spLocks/>
          </p:cNvSpPr>
          <p:nvPr/>
        </p:nvSpPr>
        <p:spPr>
          <a:xfrm>
            <a:off x="2812901" y="2891278"/>
            <a:ext cx="5340189" cy="731914"/>
          </a:xfrm>
          <a:prstGeom prst="rect">
            <a:avLst/>
          </a:prstGeom>
        </p:spPr>
        <p:txBody>
          <a:bodyPr/>
          <a:lst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ar-SA" sz="4000" b="1" dirty="0">
                <a:solidFill>
                  <a:schemeClr val="accent5">
                    <a:lumMod val="75000"/>
                  </a:schemeClr>
                </a:solidFill>
                <a:latin typeface="Arial" panose="020B0604020202020204" pitchFamily="34" charset="0"/>
              </a:rPr>
              <a:t>مهارات الحوار والاتصال الفعال</a:t>
            </a:r>
            <a:endParaRPr lang="ar-SA" sz="2400" b="1" dirty="0">
              <a:latin typeface="Arial" panose="020B0604020202020204" pitchFamily="34" charset="0"/>
              <a:cs typeface="Arial" panose="020B0604020202020204" pitchFamily="34" charset="0"/>
            </a:endParaRPr>
          </a:p>
        </p:txBody>
      </p:sp>
      <p:pic>
        <p:nvPicPr>
          <p:cNvPr id="4" name="صورة 3">
            <a:extLst>
              <a:ext uri="{FF2B5EF4-FFF2-40B4-BE49-F238E27FC236}">
                <a16:creationId xmlns:a16="http://schemas.microsoft.com/office/drawing/2014/main" id="{F970E5C6-8A7D-4923-AFC9-EFFD6672BFD9}"/>
              </a:ext>
            </a:extLst>
          </p:cNvPr>
          <p:cNvPicPr>
            <a:picLocks noChangeAspect="1"/>
          </p:cNvPicPr>
          <p:nvPr/>
        </p:nvPicPr>
        <p:blipFill>
          <a:blip r:embed="rId4"/>
          <a:stretch>
            <a:fillRect/>
          </a:stretch>
        </p:blipFill>
        <p:spPr>
          <a:xfrm>
            <a:off x="6567083" y="4317405"/>
            <a:ext cx="737655" cy="737655"/>
          </a:xfrm>
          <a:prstGeom prst="rect">
            <a:avLst/>
          </a:prstGeom>
        </p:spPr>
      </p:pic>
      <p:pic>
        <p:nvPicPr>
          <p:cNvPr id="9" name="صورة 8" descr="صورة تحتوي على شخص, داخلي, شاب, طفل&#10;&#10;تم إنشاء الوصف تلقائياً">
            <a:extLst>
              <a:ext uri="{FF2B5EF4-FFF2-40B4-BE49-F238E27FC236}">
                <a16:creationId xmlns:a16="http://schemas.microsoft.com/office/drawing/2014/main" id="{5EF6A928-672F-42E0-A95C-79E7FDFE0EB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16246" y="4296513"/>
            <a:ext cx="936952" cy="735247"/>
          </a:xfrm>
          <a:prstGeom prst="rect">
            <a:avLst/>
          </a:prstGeom>
        </p:spPr>
      </p:pic>
      <p:sp>
        <p:nvSpPr>
          <p:cNvPr id="10" name="مستطيل 9">
            <a:extLst>
              <a:ext uri="{FF2B5EF4-FFF2-40B4-BE49-F238E27FC236}">
                <a16:creationId xmlns:a16="http://schemas.microsoft.com/office/drawing/2014/main" id="{15CA5A2B-75EA-40C9-9805-7985BB4977B8}"/>
              </a:ext>
            </a:extLst>
          </p:cNvPr>
          <p:cNvSpPr/>
          <p:nvPr/>
        </p:nvSpPr>
        <p:spPr>
          <a:xfrm>
            <a:off x="3167744" y="2230700"/>
            <a:ext cx="4648200" cy="584775"/>
          </a:xfrm>
          <a:prstGeom prst="rect">
            <a:avLst/>
          </a:prstGeom>
        </p:spPr>
        <p:txBody>
          <a:bodyPr wrap="square">
            <a:spAutoFit/>
          </a:bodyPr>
          <a:lstStyle/>
          <a:p>
            <a:pPr algn="ctr" rtl="1"/>
            <a:r>
              <a:rPr lang="ar-SA" sz="1600" b="1" dirty="0">
                <a:solidFill>
                  <a:srgbClr val="244061"/>
                </a:solidFill>
                <a:latin typeface="SakkalMajalla-Bold"/>
              </a:rPr>
              <a:t>الفترة   12 /2 /1443   –   20 /8 /1443هـ</a:t>
            </a:r>
          </a:p>
          <a:p>
            <a:pPr algn="ctr" rtl="1"/>
            <a:r>
              <a:rPr lang="ar-SA" sz="1600" b="1" dirty="0">
                <a:solidFill>
                  <a:srgbClr val="244061"/>
                </a:solidFill>
                <a:latin typeface="SakkalMajalla-Bold"/>
              </a:rPr>
              <a:t>الموافق  19 /9/ 2021  –    23 /3 /2022م</a:t>
            </a:r>
            <a:endParaRPr lang="ar-SA" sz="1600" dirty="0"/>
          </a:p>
        </p:txBody>
      </p:sp>
      <p:pic>
        <p:nvPicPr>
          <p:cNvPr id="7" name="صورة 6">
            <a:extLst>
              <a:ext uri="{FF2B5EF4-FFF2-40B4-BE49-F238E27FC236}">
                <a16:creationId xmlns:a16="http://schemas.microsoft.com/office/drawing/2014/main" id="{9DB36B9D-B4EA-4162-B86B-5097BE52410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00296" y="1526811"/>
            <a:ext cx="855563" cy="1080000"/>
          </a:xfrm>
          <a:prstGeom prst="rect">
            <a:avLst/>
          </a:prstGeom>
        </p:spPr>
      </p:pic>
      <p:sp>
        <p:nvSpPr>
          <p:cNvPr id="25" name="مربع نص 24">
            <a:extLst>
              <a:ext uri="{FF2B5EF4-FFF2-40B4-BE49-F238E27FC236}">
                <a16:creationId xmlns:a16="http://schemas.microsoft.com/office/drawing/2014/main" id="{95342295-A17F-49BA-8045-1727227B053D}"/>
              </a:ext>
            </a:extLst>
          </p:cNvPr>
          <p:cNvSpPr txBox="1"/>
          <p:nvPr/>
        </p:nvSpPr>
        <p:spPr>
          <a:xfrm>
            <a:off x="3399867" y="3566289"/>
            <a:ext cx="4166258" cy="707886"/>
          </a:xfrm>
          <a:prstGeom prst="rect">
            <a:avLst/>
          </a:prstGeom>
        </p:spPr>
        <p:txBody>
          <a:bodyPr/>
          <a:lstStyle>
            <a:defPPr>
              <a:defRPr lang="en-US"/>
            </a:defPPr>
            <a:lvl1pPr indent="0" algn="ctr" rtl="1">
              <a:spcBef>
                <a:spcPct val="20000"/>
              </a:spcBef>
              <a:buFont typeface="Arial" pitchFamily="34" charset="0"/>
              <a:buNone/>
              <a:defRPr sz="4000" b="1">
                <a:solidFill>
                  <a:schemeClr val="accent5">
                    <a:lumMod val="75000"/>
                  </a:schemeClr>
                </a:solidFill>
                <a:latin typeface="Arial" panose="020B0604020202020204" pitchFamily="34" charset="0"/>
              </a:defRPr>
            </a:lvl1pPr>
            <a:lvl2pPr marL="742950" indent="-285750" algn="r" rtl="1">
              <a:spcBef>
                <a:spcPct val="20000"/>
              </a:spcBef>
              <a:buFont typeface="Arial" pitchFamily="34" charset="0"/>
              <a:buChar char="–"/>
              <a:defRPr sz="2800"/>
            </a:lvl2pPr>
            <a:lvl3pPr marL="1143000" indent="-228600" algn="r" rtl="1">
              <a:spcBef>
                <a:spcPct val="20000"/>
              </a:spcBef>
              <a:buFont typeface="Arial" pitchFamily="34" charset="0"/>
              <a:buChar char="•"/>
              <a:defRPr sz="2400"/>
            </a:lvl3pPr>
            <a:lvl4pPr marL="1600200" indent="-228600" algn="r" rtl="1">
              <a:spcBef>
                <a:spcPct val="20000"/>
              </a:spcBef>
              <a:buFont typeface="Arial" pitchFamily="34" charset="0"/>
              <a:buChar char="–"/>
              <a:defRPr sz="2000"/>
            </a:lvl4pPr>
            <a:lvl5pPr marL="2057400" indent="-228600" algn="r" rtl="1">
              <a:spcBef>
                <a:spcPct val="20000"/>
              </a:spcBef>
              <a:buFont typeface="Arial" pitchFamily="34" charset="0"/>
              <a:buChar char="»"/>
              <a:defRPr sz="2000"/>
            </a:lvl5pPr>
            <a:lvl6pPr marL="2514600" indent="-228600" algn="r" rtl="1">
              <a:spcBef>
                <a:spcPct val="20000"/>
              </a:spcBef>
              <a:buFont typeface="Arial" pitchFamily="34" charset="0"/>
              <a:buChar char="•"/>
              <a:defRPr sz="2000"/>
            </a:lvl6pPr>
            <a:lvl7pPr marL="2971800" indent="-228600" algn="r" rtl="1">
              <a:spcBef>
                <a:spcPct val="20000"/>
              </a:spcBef>
              <a:buFont typeface="Arial" pitchFamily="34" charset="0"/>
              <a:buChar char="•"/>
              <a:defRPr sz="2000"/>
            </a:lvl7pPr>
            <a:lvl8pPr marL="3429000" indent="-228600" algn="r" rtl="1">
              <a:spcBef>
                <a:spcPct val="20000"/>
              </a:spcBef>
              <a:buFont typeface="Arial" pitchFamily="34" charset="0"/>
              <a:buChar char="•"/>
              <a:defRPr sz="2000"/>
            </a:lvl8pPr>
            <a:lvl9pPr marL="3886200" indent="-228600" algn="r" rtl="1">
              <a:spcBef>
                <a:spcPct val="20000"/>
              </a:spcBef>
              <a:buFont typeface="Arial" pitchFamily="34" charset="0"/>
              <a:buChar char="•"/>
              <a:defRPr sz="2000"/>
            </a:lvl9pPr>
          </a:lstStyle>
          <a:p>
            <a:r>
              <a:rPr lang="ar-SA" dirty="0">
                <a:solidFill>
                  <a:srgbClr val="00B050"/>
                </a:solidFill>
              </a:rPr>
              <a:t>مهارات الاقناع والتأثير</a:t>
            </a:r>
          </a:p>
        </p:txBody>
      </p:sp>
      <p:cxnSp>
        <p:nvCxnSpPr>
          <p:cNvPr id="8" name="موصل: على شكل مرفق 7">
            <a:extLst>
              <a:ext uri="{FF2B5EF4-FFF2-40B4-BE49-F238E27FC236}">
                <a16:creationId xmlns:a16="http://schemas.microsoft.com/office/drawing/2014/main" id="{03960DBD-8B6E-4CC1-A98B-7CFAEFF5BD88}"/>
              </a:ext>
            </a:extLst>
          </p:cNvPr>
          <p:cNvCxnSpPr>
            <a:stCxn id="30" idx="3"/>
            <a:endCxn id="25" idx="3"/>
          </p:cNvCxnSpPr>
          <p:nvPr/>
        </p:nvCxnSpPr>
        <p:spPr>
          <a:xfrm flipH="1">
            <a:off x="7566125" y="3257235"/>
            <a:ext cx="586965" cy="662997"/>
          </a:xfrm>
          <a:prstGeom prst="bentConnector3">
            <a:avLst>
              <a:gd name="adj1" fmla="val -72328"/>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2" name="موصل: على شكل مرفق 11">
            <a:extLst>
              <a:ext uri="{FF2B5EF4-FFF2-40B4-BE49-F238E27FC236}">
                <a16:creationId xmlns:a16="http://schemas.microsoft.com/office/drawing/2014/main" id="{1EED5D35-3493-47D2-81D0-153B124F648A}"/>
              </a:ext>
            </a:extLst>
          </p:cNvPr>
          <p:cNvCxnSpPr>
            <a:stCxn id="30" idx="1"/>
            <a:endCxn id="25" idx="1"/>
          </p:cNvCxnSpPr>
          <p:nvPr/>
        </p:nvCxnSpPr>
        <p:spPr>
          <a:xfrm rot="10800000" flipH="1" flipV="1">
            <a:off x="2812901" y="3257234"/>
            <a:ext cx="586966" cy="662997"/>
          </a:xfrm>
          <a:prstGeom prst="bentConnector3">
            <a:avLst>
              <a:gd name="adj1" fmla="val -77892"/>
            </a:avLst>
          </a:prstGeom>
          <a:ln w="57150">
            <a:solidFill>
              <a:srgbClr val="00B05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085367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a:extLst>
              <a:ext uri="{FF2B5EF4-FFF2-40B4-BE49-F238E27FC236}">
                <a16:creationId xmlns:a16="http://schemas.microsoft.com/office/drawing/2014/main" id="{6B5B4A11-4275-4073-83FD-0F5CABD18350}"/>
              </a:ext>
            </a:extLst>
          </p:cNvPr>
          <p:cNvSpPr txBox="1"/>
          <p:nvPr/>
        </p:nvSpPr>
        <p:spPr>
          <a:xfrm>
            <a:off x="7514843" y="1369702"/>
            <a:ext cx="679994" cy="400110"/>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0800000" scaled="1"/>
            <a:tileRect/>
          </a:gradFill>
          <a:ln>
            <a:noFill/>
          </a:ln>
        </p:spPr>
        <p:style>
          <a:lnRef idx="0">
            <a:scrgbClr r="0" g="0" b="0"/>
          </a:lnRef>
          <a:fillRef idx="0">
            <a:scrgbClr r="0" g="0" b="0"/>
          </a:fillRef>
          <a:effectRef idx="0">
            <a:scrgbClr r="0" g="0" b="0"/>
          </a:effectRef>
          <a:fontRef idx="minor">
            <a:schemeClr val="lt1"/>
          </a:fontRef>
        </p:style>
        <p:txBody>
          <a:bodyPr wrap="none" rtlCol="1">
            <a:spAutoFit/>
          </a:bodyPr>
          <a:lstStyle/>
          <a:p>
            <a:pPr algn="ctr" rtl="1"/>
            <a:r>
              <a:rPr lang="ar-SA" sz="2000" b="1" dirty="0">
                <a:solidFill>
                  <a:schemeClr val="bg1"/>
                </a:solidFill>
              </a:rPr>
              <a:t>التأثير</a:t>
            </a:r>
            <a:endParaRPr lang="ar-SA" b="1" dirty="0">
              <a:solidFill>
                <a:srgbClr val="C00000"/>
              </a:solidFill>
            </a:endParaRPr>
          </a:p>
        </p:txBody>
      </p:sp>
      <p:sp>
        <p:nvSpPr>
          <p:cNvPr id="6" name="مربع نص 5">
            <a:extLst>
              <a:ext uri="{FF2B5EF4-FFF2-40B4-BE49-F238E27FC236}">
                <a16:creationId xmlns:a16="http://schemas.microsoft.com/office/drawing/2014/main" id="{1F2125BB-1C09-477E-83E0-DBB6171A46FD}"/>
              </a:ext>
            </a:extLst>
          </p:cNvPr>
          <p:cNvSpPr txBox="1"/>
          <p:nvPr/>
        </p:nvSpPr>
        <p:spPr>
          <a:xfrm>
            <a:off x="8337942" y="1385091"/>
            <a:ext cx="667170" cy="369332"/>
          </a:xfrm>
          <a:prstGeom prst="rect">
            <a:avLst/>
          </a:prstGeom>
        </p:spPr>
        <p:style>
          <a:lnRef idx="1">
            <a:schemeClr val="accent6"/>
          </a:lnRef>
          <a:fillRef idx="2">
            <a:schemeClr val="accent6"/>
          </a:fillRef>
          <a:effectRef idx="1">
            <a:schemeClr val="accent6"/>
          </a:effectRef>
          <a:fontRef idx="minor">
            <a:schemeClr val="dk1"/>
          </a:fontRef>
        </p:style>
        <p:txBody>
          <a:bodyPr wrap="none" rtlCol="1">
            <a:spAutoFit/>
          </a:bodyPr>
          <a:lstStyle/>
          <a:p>
            <a:pPr algn="r" rtl="1"/>
            <a:r>
              <a:rPr lang="ar-SA" b="1" dirty="0">
                <a:solidFill>
                  <a:srgbClr val="C00000"/>
                </a:solidFill>
              </a:rPr>
              <a:t>تعريف</a:t>
            </a:r>
          </a:p>
        </p:txBody>
      </p:sp>
      <p:sp>
        <p:nvSpPr>
          <p:cNvPr id="7" name="مربع نص 6">
            <a:extLst>
              <a:ext uri="{FF2B5EF4-FFF2-40B4-BE49-F238E27FC236}">
                <a16:creationId xmlns:a16="http://schemas.microsoft.com/office/drawing/2014/main" id="{4B3A6A70-3EEA-4294-85D3-DC1A21A54163}"/>
              </a:ext>
            </a:extLst>
          </p:cNvPr>
          <p:cNvSpPr txBox="1"/>
          <p:nvPr/>
        </p:nvSpPr>
        <p:spPr>
          <a:xfrm>
            <a:off x="1426090" y="3842303"/>
            <a:ext cx="6291820" cy="1036181"/>
          </a:xfrm>
          <a:prstGeom prst="rect">
            <a:avLst/>
          </a:prstGeom>
          <a:noFill/>
        </p:spPr>
        <p:txBody>
          <a:bodyPr wrap="square">
            <a:spAutoFit/>
          </a:bodyPr>
          <a:lstStyle/>
          <a:p>
            <a:pPr marL="323215" algn="justLow" rtl="1">
              <a:lnSpc>
                <a:spcPct val="150000"/>
              </a:lnSpc>
              <a:spcBef>
                <a:spcPts val="200"/>
              </a:spcBef>
              <a:spcAft>
                <a:spcPts val="0"/>
              </a:spcAft>
            </a:pPr>
            <a:r>
              <a:rPr lang="ar-SA" b="1" dirty="0"/>
              <a:t> </a:t>
            </a:r>
            <a:r>
              <a:rPr lang="ar-SA" sz="2400" b="1" dirty="0">
                <a:solidFill>
                  <a:srgbClr val="C00000"/>
                </a:solidFill>
                <a:latin typeface="Calibri" panose="020F0502020204030204" pitchFamily="34" charset="0"/>
                <a:ea typeface="Calibri" panose="020F0502020204030204" pitchFamily="34" charset="0"/>
                <a:cs typeface="Arial" panose="020B0604020202020204" pitchFamily="34" charset="0"/>
              </a:rPr>
              <a:t>القدرة</a:t>
            </a:r>
            <a:r>
              <a:rPr lang="ar-SA" b="1" dirty="0"/>
              <a:t> التي يمكن أن </a:t>
            </a:r>
            <a:r>
              <a:rPr lang="ar-SA" sz="2400" b="1" dirty="0">
                <a:solidFill>
                  <a:srgbClr val="00B0F0"/>
                </a:solidFill>
                <a:latin typeface="Calibri" panose="020F0502020204030204" pitchFamily="34" charset="0"/>
                <a:cs typeface="Arial" panose="020B0604020202020204" pitchFamily="34" charset="0"/>
              </a:rPr>
              <a:t>يمتلكها</a:t>
            </a:r>
            <a:r>
              <a:rPr lang="ar-SA" b="1" dirty="0"/>
              <a:t> شخص معين،</a:t>
            </a:r>
          </a:p>
          <a:p>
            <a:pPr marL="323215" algn="justLow" rtl="1">
              <a:lnSpc>
                <a:spcPct val="150000"/>
              </a:lnSpc>
              <a:spcBef>
                <a:spcPts val="200"/>
              </a:spcBef>
              <a:spcAft>
                <a:spcPts val="0"/>
              </a:spcAft>
            </a:pPr>
            <a:r>
              <a:rPr lang="ar-SA" b="1" dirty="0"/>
              <a:t> </a:t>
            </a:r>
            <a:r>
              <a:rPr lang="ar-SA" b="1" dirty="0">
                <a:solidFill>
                  <a:srgbClr val="FF0000"/>
                </a:solidFill>
              </a:rPr>
              <a:t>لإحداث تغيير </a:t>
            </a:r>
            <a:r>
              <a:rPr lang="ar-SA" b="1" dirty="0"/>
              <a:t>في تفكير أو معتقد أو قناعة أو سلوك ... شخص آخر... </a:t>
            </a:r>
            <a:r>
              <a:rPr lang="ar-SA" dirty="0"/>
              <a:t>.</a:t>
            </a:r>
            <a:endParaRPr lang="ar-SA" sz="2400" dirty="0">
              <a:solidFill>
                <a:srgbClr val="333333"/>
              </a:solidFill>
              <a:effectLst/>
              <a:latin typeface="Calibri" panose="020F0502020204030204" pitchFamily="34" charset="0"/>
              <a:ea typeface="Calibri" panose="020F0502020204030204" pitchFamily="34" charset="0"/>
              <a:cs typeface="Arial" panose="020B0604020202020204" pitchFamily="34" charset="0"/>
            </a:endParaRPr>
          </a:p>
        </p:txBody>
      </p:sp>
      <p:grpSp>
        <p:nvGrpSpPr>
          <p:cNvPr id="8" name="مجموعة 7">
            <a:extLst>
              <a:ext uri="{FF2B5EF4-FFF2-40B4-BE49-F238E27FC236}">
                <a16:creationId xmlns:a16="http://schemas.microsoft.com/office/drawing/2014/main" id="{B66F6097-880E-40BA-AD24-A344E5469023}"/>
              </a:ext>
            </a:extLst>
          </p:cNvPr>
          <p:cNvGrpSpPr/>
          <p:nvPr/>
        </p:nvGrpSpPr>
        <p:grpSpPr>
          <a:xfrm>
            <a:off x="4490584" y="2108490"/>
            <a:ext cx="1287368" cy="1050599"/>
            <a:chOff x="5977887" y="1200150"/>
            <a:chExt cx="1557715" cy="1692000"/>
          </a:xfrm>
        </p:grpSpPr>
        <p:pic>
          <p:nvPicPr>
            <p:cNvPr id="9" name="صورة 8">
              <a:extLst>
                <a:ext uri="{FF2B5EF4-FFF2-40B4-BE49-F238E27FC236}">
                  <a16:creationId xmlns:a16="http://schemas.microsoft.com/office/drawing/2014/main" id="{338EAC72-4B17-4D84-9A73-28AC3EA179F9}"/>
                </a:ext>
              </a:extLst>
            </p:cNvPr>
            <p:cNvPicPr>
              <a:picLocks noChangeAspect="1"/>
            </p:cNvPicPr>
            <p:nvPr/>
          </p:nvPicPr>
          <p:blipFill rotWithShape="1">
            <a:blip r:embed="rId2">
              <a:clrChange>
                <a:clrFrom>
                  <a:srgbClr val="FFFFFF"/>
                </a:clrFrom>
                <a:clrTo>
                  <a:srgbClr val="FFFFFF">
                    <a:alpha val="0"/>
                  </a:srgbClr>
                </a:clrTo>
              </a:clrChange>
            </a:blip>
            <a:srcRect l="16663" t="8097" r="18166" b="11894"/>
            <a:stretch/>
          </p:blipFill>
          <p:spPr>
            <a:xfrm>
              <a:off x="5977887" y="1200150"/>
              <a:ext cx="1557715" cy="1692000"/>
            </a:xfrm>
            <a:prstGeom prst="rect">
              <a:avLst/>
            </a:prstGeom>
          </p:spPr>
        </p:pic>
        <p:sp>
          <p:nvSpPr>
            <p:cNvPr id="10" name="مستطيل 9">
              <a:extLst>
                <a:ext uri="{FF2B5EF4-FFF2-40B4-BE49-F238E27FC236}">
                  <a16:creationId xmlns:a16="http://schemas.microsoft.com/office/drawing/2014/main" id="{09207051-47A6-49E1-9FAA-E61FD771994E}"/>
                </a:ext>
              </a:extLst>
            </p:cNvPr>
            <p:cNvSpPr/>
            <p:nvPr/>
          </p:nvSpPr>
          <p:spPr>
            <a:xfrm rot="19943226">
              <a:off x="6245860" y="1616459"/>
              <a:ext cx="935291" cy="842651"/>
            </a:xfrm>
            <a:prstGeom prst="rect">
              <a:avLst/>
            </a:prstGeom>
            <a:noFill/>
          </p:spPr>
          <p:txBody>
            <a:bodyPr wrap="none" lIns="91440" tIns="45720" rIns="91440" bIns="45720">
              <a:spAutoFit/>
            </a:bodyPr>
            <a:lstStyle/>
            <a:p>
              <a:pPr algn="ctr"/>
              <a:r>
                <a:rPr lang="ar-SA" sz="2800" b="1" dirty="0">
                  <a:ln w="0"/>
                  <a:effectLst>
                    <a:outerShdw blurRad="38100" dist="19050" dir="2700000" algn="tl" rotWithShape="0">
                      <a:schemeClr val="dk1">
                        <a:alpha val="40000"/>
                      </a:schemeClr>
                    </a:outerShdw>
                  </a:effectLst>
                </a:rPr>
                <a:t>ن</a:t>
              </a:r>
              <a:r>
                <a:rPr lang="ar-SA" sz="2800" b="1" cap="none" spc="0" dirty="0">
                  <a:ln w="0"/>
                  <a:solidFill>
                    <a:schemeClr val="tx1"/>
                  </a:solidFill>
                  <a:effectLst>
                    <a:outerShdw blurRad="38100" dist="19050" dir="2700000" algn="tl" rotWithShape="0">
                      <a:schemeClr val="dk1">
                        <a:alpha val="40000"/>
                      </a:schemeClr>
                    </a:outerShdw>
                  </a:effectLst>
                </a:rPr>
                <a:t>شاط</a:t>
              </a:r>
            </a:p>
          </p:txBody>
        </p:sp>
      </p:grpSp>
      <p:sp>
        <p:nvSpPr>
          <p:cNvPr id="11" name="مستطيل 10">
            <a:extLst>
              <a:ext uri="{FF2B5EF4-FFF2-40B4-BE49-F238E27FC236}">
                <a16:creationId xmlns:a16="http://schemas.microsoft.com/office/drawing/2014/main" id="{FA325A45-477F-4283-B5CE-E46D90EF1946}"/>
              </a:ext>
            </a:extLst>
          </p:cNvPr>
          <p:cNvSpPr/>
          <p:nvPr/>
        </p:nvSpPr>
        <p:spPr>
          <a:xfrm>
            <a:off x="2261602" y="1445865"/>
            <a:ext cx="1184940" cy="400110"/>
          </a:xfrm>
          <a:prstGeom prst="rect">
            <a:avLst/>
          </a:prstGeom>
          <a:noFill/>
        </p:spPr>
        <p:txBody>
          <a:bodyPr wrap="none" lIns="91440" tIns="45720" rIns="91440" bIns="45720">
            <a:spAutoFit/>
          </a:bodyPr>
          <a:lstStyle/>
          <a:p>
            <a:pPr algn="ctr"/>
            <a:r>
              <a:rPr lang="ar-SA" sz="2000" b="1" dirty="0">
                <a:ln w="0"/>
                <a:effectLst>
                  <a:outerShdw blurRad="38100" dist="19050" dir="2700000" algn="tl" rotWithShape="0">
                    <a:schemeClr val="dk1">
                      <a:alpha val="40000"/>
                    </a:schemeClr>
                  </a:outerShdw>
                </a:effectLst>
              </a:rPr>
              <a:t>اقرأ الصورة</a:t>
            </a:r>
            <a:endParaRPr lang="ar-SA" sz="2000" b="1" cap="none" spc="0" dirty="0">
              <a:ln w="0"/>
              <a:solidFill>
                <a:schemeClr val="tx1"/>
              </a:solidFill>
              <a:effectLst>
                <a:outerShdw blurRad="38100" dist="19050" dir="2700000" algn="tl" rotWithShape="0">
                  <a:schemeClr val="dk1">
                    <a:alpha val="40000"/>
                  </a:schemeClr>
                </a:outerShdw>
              </a:effectLst>
            </a:endParaRPr>
          </a:p>
        </p:txBody>
      </p:sp>
      <p:sp>
        <p:nvSpPr>
          <p:cNvPr id="12" name="مستطيل 11">
            <a:extLst>
              <a:ext uri="{FF2B5EF4-FFF2-40B4-BE49-F238E27FC236}">
                <a16:creationId xmlns:a16="http://schemas.microsoft.com/office/drawing/2014/main" id="{1F134970-2BB4-4736-97B9-84577BE5F17C}"/>
              </a:ext>
            </a:extLst>
          </p:cNvPr>
          <p:cNvSpPr/>
          <p:nvPr/>
        </p:nvSpPr>
        <p:spPr>
          <a:xfrm>
            <a:off x="25803" y="1311031"/>
            <a:ext cx="1337226" cy="461665"/>
          </a:xfrm>
          <a:prstGeom prst="rect">
            <a:avLst/>
          </a:prstGeom>
        </p:spPr>
        <p:style>
          <a:lnRef idx="1">
            <a:schemeClr val="accent6"/>
          </a:lnRef>
          <a:fillRef idx="2">
            <a:schemeClr val="accent6"/>
          </a:fillRef>
          <a:effectRef idx="1">
            <a:schemeClr val="accent6"/>
          </a:effectRef>
          <a:fontRef idx="minor">
            <a:schemeClr val="dk1"/>
          </a:fontRef>
        </p:style>
        <p:txBody>
          <a:bodyPr wrap="none" lIns="91440" tIns="45720" rIns="91440" bIns="45720">
            <a:spAutoFit/>
          </a:bodyPr>
          <a:lstStyle/>
          <a:p>
            <a:pPr algn="ctr"/>
            <a:r>
              <a:rPr lang="ar-SA" sz="2400" b="1" cap="none" spc="0" dirty="0">
                <a:ln w="0"/>
                <a:solidFill>
                  <a:srgbClr val="10466A"/>
                </a:solidFill>
                <a:effectLst>
                  <a:outerShdw blurRad="38100" dist="19050" dir="2700000" algn="tl" rotWithShape="0">
                    <a:schemeClr val="dk1">
                      <a:alpha val="40000"/>
                    </a:schemeClr>
                  </a:outerShdw>
                </a:effectLst>
              </a:rPr>
              <a:t>الجلسة (1)</a:t>
            </a:r>
          </a:p>
        </p:txBody>
      </p:sp>
      <p:sp>
        <p:nvSpPr>
          <p:cNvPr id="13" name="مربع نص 12">
            <a:extLst>
              <a:ext uri="{FF2B5EF4-FFF2-40B4-BE49-F238E27FC236}">
                <a16:creationId xmlns:a16="http://schemas.microsoft.com/office/drawing/2014/main" id="{8FB765FA-0094-4273-A88A-235A79E170F5}"/>
              </a:ext>
            </a:extLst>
          </p:cNvPr>
          <p:cNvSpPr txBox="1"/>
          <p:nvPr/>
        </p:nvSpPr>
        <p:spPr>
          <a:xfrm>
            <a:off x="3581988" y="5231580"/>
            <a:ext cx="1980030" cy="461665"/>
          </a:xfrm>
          <a:prstGeom prst="rect">
            <a:avLst/>
          </a:prstGeom>
        </p:spPr>
        <p:style>
          <a:lnRef idx="1">
            <a:schemeClr val="accent2"/>
          </a:lnRef>
          <a:fillRef idx="2">
            <a:schemeClr val="accent2"/>
          </a:fillRef>
          <a:effectRef idx="1">
            <a:schemeClr val="accent2"/>
          </a:effectRef>
          <a:fontRef idx="minor">
            <a:schemeClr val="dk1"/>
          </a:fontRef>
        </p:style>
        <p:txBody>
          <a:bodyPr wrap="none" rtlCol="1">
            <a:spAutoFit/>
          </a:bodyPr>
          <a:lstStyle/>
          <a:p>
            <a:pPr algn="ctr" rtl="1"/>
            <a:r>
              <a:rPr lang="ar-SA" sz="2400" b="1" dirty="0">
                <a:solidFill>
                  <a:schemeClr val="tx1"/>
                </a:solidFill>
              </a:rPr>
              <a:t>القدرة على الاقناع</a:t>
            </a:r>
          </a:p>
        </p:txBody>
      </p:sp>
      <p:pic>
        <p:nvPicPr>
          <p:cNvPr id="2" name="صورة 1">
            <a:extLst>
              <a:ext uri="{FF2B5EF4-FFF2-40B4-BE49-F238E27FC236}">
                <a16:creationId xmlns:a16="http://schemas.microsoft.com/office/drawing/2014/main" id="{E5E18B83-902D-4732-BFE2-FF7B5D415EB2}"/>
              </a:ext>
            </a:extLst>
          </p:cNvPr>
          <p:cNvPicPr>
            <a:picLocks noChangeAspect="1"/>
          </p:cNvPicPr>
          <p:nvPr/>
        </p:nvPicPr>
        <p:blipFill>
          <a:blip r:embed="rId3"/>
          <a:stretch>
            <a:fillRect/>
          </a:stretch>
        </p:blipFill>
        <p:spPr>
          <a:xfrm>
            <a:off x="1644397" y="1837712"/>
            <a:ext cx="2419350" cy="1885950"/>
          </a:xfrm>
          <a:prstGeom prst="rect">
            <a:avLst/>
          </a:prstGeom>
        </p:spPr>
      </p:pic>
    </p:spTree>
    <p:extLst>
      <p:ext uri="{BB962C8B-B14F-4D97-AF65-F5344CB8AC3E}">
        <p14:creationId xmlns:p14="http://schemas.microsoft.com/office/powerpoint/2010/main" val="3255297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a:extLst>
              <a:ext uri="{FF2B5EF4-FFF2-40B4-BE49-F238E27FC236}">
                <a16:creationId xmlns:a16="http://schemas.microsoft.com/office/drawing/2014/main" id="{91DBD0E5-6D57-4BA6-BAFE-71392BDE3BD3}"/>
              </a:ext>
            </a:extLst>
          </p:cNvPr>
          <p:cNvSpPr txBox="1"/>
          <p:nvPr/>
        </p:nvSpPr>
        <p:spPr>
          <a:xfrm>
            <a:off x="7530110" y="1385091"/>
            <a:ext cx="718466" cy="400110"/>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0800000" scaled="1"/>
            <a:tileRect/>
          </a:gradFill>
          <a:ln>
            <a:noFill/>
          </a:ln>
        </p:spPr>
        <p:style>
          <a:lnRef idx="0">
            <a:scrgbClr r="0" g="0" b="0"/>
          </a:lnRef>
          <a:fillRef idx="0">
            <a:scrgbClr r="0" g="0" b="0"/>
          </a:fillRef>
          <a:effectRef idx="0">
            <a:scrgbClr r="0" g="0" b="0"/>
          </a:effectRef>
          <a:fontRef idx="minor">
            <a:schemeClr val="lt1"/>
          </a:fontRef>
        </p:style>
        <p:txBody>
          <a:bodyPr wrap="none" rtlCol="1">
            <a:spAutoFit/>
          </a:bodyPr>
          <a:lstStyle/>
          <a:p>
            <a:pPr algn="ctr" rtl="1"/>
            <a:r>
              <a:rPr lang="ar-SA" sz="2000" b="1" dirty="0">
                <a:solidFill>
                  <a:schemeClr val="bg1"/>
                </a:solidFill>
              </a:rPr>
              <a:t>الحوار</a:t>
            </a:r>
            <a:endParaRPr lang="ar-SA" b="1" dirty="0">
              <a:solidFill>
                <a:srgbClr val="C00000"/>
              </a:solidFill>
            </a:endParaRPr>
          </a:p>
        </p:txBody>
      </p:sp>
      <p:sp>
        <p:nvSpPr>
          <p:cNvPr id="7" name="مربع نص 6">
            <a:extLst>
              <a:ext uri="{FF2B5EF4-FFF2-40B4-BE49-F238E27FC236}">
                <a16:creationId xmlns:a16="http://schemas.microsoft.com/office/drawing/2014/main" id="{8ADCCB97-9A86-41FC-997F-177BDB67C545}"/>
              </a:ext>
            </a:extLst>
          </p:cNvPr>
          <p:cNvSpPr txBox="1"/>
          <p:nvPr/>
        </p:nvSpPr>
        <p:spPr>
          <a:xfrm>
            <a:off x="1093102" y="4165478"/>
            <a:ext cx="6965576" cy="461665"/>
          </a:xfrm>
          <a:prstGeom prst="rect">
            <a:avLst/>
          </a:prstGeom>
          <a:noFill/>
        </p:spPr>
        <p:txBody>
          <a:bodyPr wrap="square">
            <a:spAutoFit/>
          </a:bodyPr>
          <a:lstStyle/>
          <a:p>
            <a:pPr algn="ctr" rtl="1"/>
            <a:r>
              <a:rPr lang="ar-SA" sz="2400" b="0" i="0" u="none" strike="noStrike" baseline="0" dirty="0">
                <a:latin typeface="SimplifiedArabic"/>
              </a:rPr>
              <a:t>الواقع يثبت أن الأهداف السامية والغايات النبيلة تكون </a:t>
            </a:r>
            <a:r>
              <a:rPr lang="ar-SA" sz="2400" b="1" i="0" u="none" strike="noStrike" baseline="0" dirty="0">
                <a:solidFill>
                  <a:srgbClr val="C00000"/>
                </a:solidFill>
                <a:latin typeface="SimplifiedArabic"/>
              </a:rPr>
              <a:t>بالرفق واللين</a:t>
            </a:r>
          </a:p>
        </p:txBody>
      </p:sp>
      <p:sp>
        <p:nvSpPr>
          <p:cNvPr id="6" name="مربع نص 5">
            <a:extLst>
              <a:ext uri="{FF2B5EF4-FFF2-40B4-BE49-F238E27FC236}">
                <a16:creationId xmlns:a16="http://schemas.microsoft.com/office/drawing/2014/main" id="{60B80BC6-5EA1-481F-AFB4-713FF1D164B6}"/>
              </a:ext>
            </a:extLst>
          </p:cNvPr>
          <p:cNvSpPr txBox="1"/>
          <p:nvPr/>
        </p:nvSpPr>
        <p:spPr>
          <a:xfrm>
            <a:off x="8337942" y="1385091"/>
            <a:ext cx="667170" cy="369332"/>
          </a:xfrm>
          <a:prstGeom prst="rect">
            <a:avLst/>
          </a:prstGeom>
        </p:spPr>
        <p:style>
          <a:lnRef idx="1">
            <a:schemeClr val="accent6"/>
          </a:lnRef>
          <a:fillRef idx="2">
            <a:schemeClr val="accent6"/>
          </a:fillRef>
          <a:effectRef idx="1">
            <a:schemeClr val="accent6"/>
          </a:effectRef>
          <a:fontRef idx="minor">
            <a:schemeClr val="dk1"/>
          </a:fontRef>
        </p:style>
        <p:txBody>
          <a:bodyPr wrap="none" rtlCol="1">
            <a:spAutoFit/>
          </a:bodyPr>
          <a:lstStyle/>
          <a:p>
            <a:pPr algn="r" rtl="1"/>
            <a:r>
              <a:rPr lang="ar-SA" b="1" dirty="0">
                <a:solidFill>
                  <a:srgbClr val="C00000"/>
                </a:solidFill>
              </a:rPr>
              <a:t>تعريف</a:t>
            </a:r>
          </a:p>
        </p:txBody>
      </p:sp>
      <p:sp>
        <p:nvSpPr>
          <p:cNvPr id="8" name="مربع نص 7">
            <a:extLst>
              <a:ext uri="{FF2B5EF4-FFF2-40B4-BE49-F238E27FC236}">
                <a16:creationId xmlns:a16="http://schemas.microsoft.com/office/drawing/2014/main" id="{077D18C1-4375-41D3-92C1-F9BB2ED67405}"/>
              </a:ext>
            </a:extLst>
          </p:cNvPr>
          <p:cNvSpPr txBox="1"/>
          <p:nvPr/>
        </p:nvSpPr>
        <p:spPr>
          <a:xfrm>
            <a:off x="1549623" y="3217120"/>
            <a:ext cx="6064513" cy="769441"/>
          </a:xfrm>
          <a:prstGeom prst="rect">
            <a:avLst/>
          </a:prstGeom>
          <a:noFill/>
        </p:spPr>
        <p:txBody>
          <a:bodyPr wrap="square">
            <a:spAutoFit/>
          </a:bodyPr>
          <a:lstStyle>
            <a:defPPr>
              <a:defRPr lang="en-US"/>
            </a:defPPr>
            <a:lvl1pPr algn="just" rtl="1">
              <a:defRPr sz="2400" b="0" i="0" u="none" strike="noStrike" baseline="0">
                <a:latin typeface="SimplifiedArabic"/>
              </a:defRPr>
            </a:lvl1pPr>
          </a:lstStyle>
          <a:p>
            <a:r>
              <a:rPr lang="ar-SA" sz="2200" dirty="0"/>
              <a:t>حديث بين </a:t>
            </a:r>
            <a:r>
              <a:rPr lang="ar-SA" sz="2200" b="1" dirty="0">
                <a:solidFill>
                  <a:srgbClr val="C00000"/>
                </a:solidFill>
              </a:rPr>
              <a:t>شخصين أو فريقين</a:t>
            </a:r>
            <a:r>
              <a:rPr lang="ar-SA" sz="2200" dirty="0"/>
              <a:t>، يتم تداوله بينهما </a:t>
            </a:r>
            <a:r>
              <a:rPr lang="ar-SA" sz="2200" b="1" dirty="0">
                <a:solidFill>
                  <a:srgbClr val="0070C0"/>
                </a:solidFill>
              </a:rPr>
              <a:t>بطريقة متكافئة</a:t>
            </a:r>
            <a:r>
              <a:rPr lang="ar-SA" sz="2200" dirty="0"/>
              <a:t>.</a:t>
            </a:r>
          </a:p>
          <a:p>
            <a:r>
              <a:rPr lang="ar-SA" sz="2200" dirty="0"/>
              <a:t>يغلب عليه </a:t>
            </a:r>
            <a:r>
              <a:rPr lang="ar-SA" sz="2200" b="1" dirty="0">
                <a:solidFill>
                  <a:srgbClr val="C00000"/>
                </a:solidFill>
              </a:rPr>
              <a:t>الهدوء</a:t>
            </a:r>
            <a:r>
              <a:rPr lang="ar-SA" sz="2200" dirty="0"/>
              <a:t> والبعد عن </a:t>
            </a:r>
            <a:r>
              <a:rPr lang="ar-SA" sz="2200" b="1" dirty="0">
                <a:solidFill>
                  <a:srgbClr val="C00000"/>
                </a:solidFill>
              </a:rPr>
              <a:t>الخصومة</a:t>
            </a:r>
            <a:r>
              <a:rPr lang="ar-SA" sz="2200" dirty="0"/>
              <a:t> </a:t>
            </a:r>
            <a:r>
              <a:rPr lang="ar-SA" sz="2200" b="1" dirty="0">
                <a:solidFill>
                  <a:srgbClr val="C00000"/>
                </a:solidFill>
              </a:rPr>
              <a:t>والتعصب</a:t>
            </a:r>
            <a:r>
              <a:rPr lang="ar-SA" sz="2200" dirty="0"/>
              <a:t>.</a:t>
            </a:r>
          </a:p>
        </p:txBody>
      </p:sp>
      <p:sp>
        <p:nvSpPr>
          <p:cNvPr id="9" name="مربع نص 8">
            <a:extLst>
              <a:ext uri="{FF2B5EF4-FFF2-40B4-BE49-F238E27FC236}">
                <a16:creationId xmlns:a16="http://schemas.microsoft.com/office/drawing/2014/main" id="{2C5A807A-AA74-456F-B7CB-91A9859E090F}"/>
              </a:ext>
            </a:extLst>
          </p:cNvPr>
          <p:cNvSpPr txBox="1"/>
          <p:nvPr/>
        </p:nvSpPr>
        <p:spPr>
          <a:xfrm>
            <a:off x="2956784" y="4715640"/>
            <a:ext cx="3249493" cy="461665"/>
          </a:xfrm>
          <a:prstGeom prst="rect">
            <a:avLst/>
          </a:prstGeom>
          <a:noFill/>
        </p:spPr>
        <p:txBody>
          <a:bodyPr wrap="square">
            <a:spAutoFit/>
          </a:bodyPr>
          <a:lstStyle/>
          <a:p>
            <a:pPr algn="ctr" rtl="1"/>
            <a:r>
              <a:rPr lang="ar-SA" sz="2400" b="0" i="0" u="none" strike="noStrike" baseline="0" dirty="0">
                <a:latin typeface="SimplifiedArabic"/>
              </a:rPr>
              <a:t>لذا يجب أن </a:t>
            </a:r>
            <a:r>
              <a:rPr lang="ar-SA" sz="2400" dirty="0">
                <a:latin typeface="SimplifiedArabic"/>
              </a:rPr>
              <a:t>تكون </a:t>
            </a:r>
            <a:r>
              <a:rPr lang="ar-SA" sz="2400" b="1" i="0" u="none" strike="noStrike" baseline="0" dirty="0">
                <a:solidFill>
                  <a:srgbClr val="C00000"/>
                </a:solidFill>
                <a:latin typeface="SimplifiedArabic"/>
              </a:rPr>
              <a:t>لغة الحوار</a:t>
            </a:r>
          </a:p>
        </p:txBody>
      </p:sp>
      <p:pic>
        <p:nvPicPr>
          <p:cNvPr id="4" name="صورة 3">
            <a:extLst>
              <a:ext uri="{FF2B5EF4-FFF2-40B4-BE49-F238E27FC236}">
                <a16:creationId xmlns:a16="http://schemas.microsoft.com/office/drawing/2014/main" id="{37EB7713-AF83-45E0-91EE-F1B6E0257CCE}"/>
              </a:ext>
            </a:extLst>
          </p:cNvPr>
          <p:cNvPicPr>
            <a:picLocks noChangeAspect="1"/>
          </p:cNvPicPr>
          <p:nvPr/>
        </p:nvPicPr>
        <p:blipFill>
          <a:blip r:embed="rId2"/>
          <a:stretch>
            <a:fillRect/>
          </a:stretch>
        </p:blipFill>
        <p:spPr>
          <a:xfrm>
            <a:off x="1578450" y="1385091"/>
            <a:ext cx="2487987" cy="1742400"/>
          </a:xfrm>
          <a:prstGeom prst="rect">
            <a:avLst/>
          </a:prstGeom>
        </p:spPr>
      </p:pic>
      <p:grpSp>
        <p:nvGrpSpPr>
          <p:cNvPr id="5" name="مجموعة 4">
            <a:extLst>
              <a:ext uri="{FF2B5EF4-FFF2-40B4-BE49-F238E27FC236}">
                <a16:creationId xmlns:a16="http://schemas.microsoft.com/office/drawing/2014/main" id="{E974A4F6-ED12-4053-B036-AD78F6BEB93F}"/>
              </a:ext>
            </a:extLst>
          </p:cNvPr>
          <p:cNvGrpSpPr/>
          <p:nvPr/>
        </p:nvGrpSpPr>
        <p:grpSpPr>
          <a:xfrm>
            <a:off x="4179009" y="1738973"/>
            <a:ext cx="1287368" cy="1050599"/>
            <a:chOff x="5977887" y="1200150"/>
            <a:chExt cx="1557715" cy="1692000"/>
          </a:xfrm>
        </p:grpSpPr>
        <p:pic>
          <p:nvPicPr>
            <p:cNvPr id="12" name="صورة 11">
              <a:extLst>
                <a:ext uri="{FF2B5EF4-FFF2-40B4-BE49-F238E27FC236}">
                  <a16:creationId xmlns:a16="http://schemas.microsoft.com/office/drawing/2014/main" id="{D45ECFFC-43A8-44EA-A5CC-F0340C07BFF3}"/>
                </a:ext>
              </a:extLst>
            </p:cNvPr>
            <p:cNvPicPr>
              <a:picLocks noChangeAspect="1"/>
            </p:cNvPicPr>
            <p:nvPr/>
          </p:nvPicPr>
          <p:blipFill rotWithShape="1">
            <a:blip r:embed="rId3">
              <a:clrChange>
                <a:clrFrom>
                  <a:srgbClr val="FFFFFF"/>
                </a:clrFrom>
                <a:clrTo>
                  <a:srgbClr val="FFFFFF">
                    <a:alpha val="0"/>
                  </a:srgbClr>
                </a:clrTo>
              </a:clrChange>
            </a:blip>
            <a:srcRect l="16663" t="8097" r="18166" b="11894"/>
            <a:stretch/>
          </p:blipFill>
          <p:spPr>
            <a:xfrm>
              <a:off x="5977887" y="1200150"/>
              <a:ext cx="1557715" cy="1692000"/>
            </a:xfrm>
            <a:prstGeom prst="rect">
              <a:avLst/>
            </a:prstGeom>
          </p:spPr>
        </p:pic>
        <p:sp>
          <p:nvSpPr>
            <p:cNvPr id="13" name="مستطيل 12">
              <a:extLst>
                <a:ext uri="{FF2B5EF4-FFF2-40B4-BE49-F238E27FC236}">
                  <a16:creationId xmlns:a16="http://schemas.microsoft.com/office/drawing/2014/main" id="{969B5BBE-EF77-4DFF-9FF5-A047E78DB836}"/>
                </a:ext>
              </a:extLst>
            </p:cNvPr>
            <p:cNvSpPr/>
            <p:nvPr/>
          </p:nvSpPr>
          <p:spPr>
            <a:xfrm rot="19943226">
              <a:off x="6245860" y="1616459"/>
              <a:ext cx="935291" cy="842651"/>
            </a:xfrm>
            <a:prstGeom prst="rect">
              <a:avLst/>
            </a:prstGeom>
            <a:noFill/>
          </p:spPr>
          <p:txBody>
            <a:bodyPr wrap="none" lIns="91440" tIns="45720" rIns="91440" bIns="45720">
              <a:spAutoFit/>
            </a:bodyPr>
            <a:lstStyle/>
            <a:p>
              <a:pPr algn="ctr"/>
              <a:r>
                <a:rPr lang="ar-SA" sz="2800" b="1" dirty="0">
                  <a:ln w="0"/>
                  <a:effectLst>
                    <a:outerShdw blurRad="38100" dist="19050" dir="2700000" algn="tl" rotWithShape="0">
                      <a:schemeClr val="dk1">
                        <a:alpha val="40000"/>
                      </a:schemeClr>
                    </a:outerShdw>
                  </a:effectLst>
                </a:rPr>
                <a:t>ن</a:t>
              </a:r>
              <a:r>
                <a:rPr lang="ar-SA" sz="2800" b="1" cap="none" spc="0" dirty="0">
                  <a:ln w="0"/>
                  <a:solidFill>
                    <a:schemeClr val="tx1"/>
                  </a:solidFill>
                  <a:effectLst>
                    <a:outerShdw blurRad="38100" dist="19050" dir="2700000" algn="tl" rotWithShape="0">
                      <a:schemeClr val="dk1">
                        <a:alpha val="40000"/>
                      </a:schemeClr>
                    </a:outerShdw>
                  </a:effectLst>
                </a:rPr>
                <a:t>شاط</a:t>
              </a:r>
            </a:p>
          </p:txBody>
        </p:sp>
      </p:grpSp>
      <p:sp>
        <p:nvSpPr>
          <p:cNvPr id="14" name="مستطيل 13">
            <a:extLst>
              <a:ext uri="{FF2B5EF4-FFF2-40B4-BE49-F238E27FC236}">
                <a16:creationId xmlns:a16="http://schemas.microsoft.com/office/drawing/2014/main" id="{A2458AED-520E-4E1C-AF46-634FD2692E31}"/>
              </a:ext>
            </a:extLst>
          </p:cNvPr>
          <p:cNvSpPr/>
          <p:nvPr/>
        </p:nvSpPr>
        <p:spPr>
          <a:xfrm>
            <a:off x="2229973" y="1354313"/>
            <a:ext cx="1184940" cy="400110"/>
          </a:xfrm>
          <a:prstGeom prst="rect">
            <a:avLst/>
          </a:prstGeom>
          <a:noFill/>
        </p:spPr>
        <p:txBody>
          <a:bodyPr wrap="none" lIns="91440" tIns="45720" rIns="91440" bIns="45720">
            <a:spAutoFit/>
          </a:bodyPr>
          <a:lstStyle/>
          <a:p>
            <a:pPr algn="ctr"/>
            <a:r>
              <a:rPr lang="ar-SA" sz="2000" b="1" dirty="0">
                <a:ln w="0"/>
                <a:effectLst>
                  <a:outerShdw blurRad="38100" dist="19050" dir="2700000" algn="tl" rotWithShape="0">
                    <a:schemeClr val="dk1">
                      <a:alpha val="40000"/>
                    </a:schemeClr>
                  </a:outerShdw>
                </a:effectLst>
              </a:rPr>
              <a:t>اقرأ الصورة</a:t>
            </a:r>
            <a:endParaRPr lang="ar-SA" sz="2000" b="1" cap="none" spc="0" dirty="0">
              <a:ln w="0"/>
              <a:solidFill>
                <a:schemeClr val="tx1"/>
              </a:solidFill>
              <a:effectLst>
                <a:outerShdw blurRad="38100" dist="19050" dir="2700000" algn="tl" rotWithShape="0">
                  <a:schemeClr val="dk1">
                    <a:alpha val="40000"/>
                  </a:schemeClr>
                </a:outerShdw>
              </a:effectLst>
            </a:endParaRPr>
          </a:p>
        </p:txBody>
      </p:sp>
      <p:sp>
        <p:nvSpPr>
          <p:cNvPr id="15" name="مستطيل 14">
            <a:extLst>
              <a:ext uri="{FF2B5EF4-FFF2-40B4-BE49-F238E27FC236}">
                <a16:creationId xmlns:a16="http://schemas.microsoft.com/office/drawing/2014/main" id="{CE6FDF8F-EA80-4685-92DE-1754EA34E170}"/>
              </a:ext>
            </a:extLst>
          </p:cNvPr>
          <p:cNvSpPr/>
          <p:nvPr/>
        </p:nvSpPr>
        <p:spPr>
          <a:xfrm>
            <a:off x="25803" y="1311031"/>
            <a:ext cx="1337226" cy="461665"/>
          </a:xfrm>
          <a:prstGeom prst="rect">
            <a:avLst/>
          </a:prstGeom>
        </p:spPr>
        <p:style>
          <a:lnRef idx="1">
            <a:schemeClr val="accent6"/>
          </a:lnRef>
          <a:fillRef idx="2">
            <a:schemeClr val="accent6"/>
          </a:fillRef>
          <a:effectRef idx="1">
            <a:schemeClr val="accent6"/>
          </a:effectRef>
          <a:fontRef idx="minor">
            <a:schemeClr val="dk1"/>
          </a:fontRef>
        </p:style>
        <p:txBody>
          <a:bodyPr wrap="none" lIns="91440" tIns="45720" rIns="91440" bIns="45720">
            <a:spAutoFit/>
          </a:bodyPr>
          <a:lstStyle/>
          <a:p>
            <a:pPr algn="ctr"/>
            <a:r>
              <a:rPr lang="ar-SA" sz="2400" b="1" cap="none" spc="0" dirty="0">
                <a:ln w="0"/>
                <a:solidFill>
                  <a:srgbClr val="10466A"/>
                </a:solidFill>
                <a:effectLst>
                  <a:outerShdw blurRad="38100" dist="19050" dir="2700000" algn="tl" rotWithShape="0">
                    <a:schemeClr val="dk1">
                      <a:alpha val="40000"/>
                    </a:schemeClr>
                  </a:outerShdw>
                </a:effectLst>
              </a:rPr>
              <a:t>الجلسة (1)</a:t>
            </a:r>
          </a:p>
        </p:txBody>
      </p:sp>
      <p:sp>
        <p:nvSpPr>
          <p:cNvPr id="16" name="مربع نص 15">
            <a:extLst>
              <a:ext uri="{FF2B5EF4-FFF2-40B4-BE49-F238E27FC236}">
                <a16:creationId xmlns:a16="http://schemas.microsoft.com/office/drawing/2014/main" id="{1A3B9899-C8EE-4F52-BFCA-702D45911337}"/>
              </a:ext>
            </a:extLst>
          </p:cNvPr>
          <p:cNvSpPr txBox="1"/>
          <p:nvPr/>
        </p:nvSpPr>
        <p:spPr>
          <a:xfrm rot="19679123">
            <a:off x="5841539" y="5173863"/>
            <a:ext cx="3100529" cy="461665"/>
          </a:xfrm>
          <a:prstGeom prst="rect">
            <a:avLst/>
          </a:prstGeom>
        </p:spPr>
        <p:style>
          <a:lnRef idx="1">
            <a:schemeClr val="accent6"/>
          </a:lnRef>
          <a:fillRef idx="2">
            <a:schemeClr val="accent6"/>
          </a:fillRef>
          <a:effectRef idx="1">
            <a:schemeClr val="accent6"/>
          </a:effectRef>
          <a:fontRef idx="minor">
            <a:schemeClr val="dk1"/>
          </a:fontRef>
        </p:style>
        <p:txBody>
          <a:bodyPr wrap="none" rtlCol="1">
            <a:spAutoFit/>
          </a:bodyPr>
          <a:lstStyle/>
          <a:p>
            <a:pPr algn="ctr" rtl="1"/>
            <a:r>
              <a:rPr lang="ar-SA" sz="2400" b="1" dirty="0">
                <a:solidFill>
                  <a:srgbClr val="FF0000"/>
                </a:solidFill>
              </a:rPr>
              <a:t>أغلب حالات الطلاق والحروب</a:t>
            </a:r>
          </a:p>
        </p:txBody>
      </p:sp>
      <p:sp>
        <p:nvSpPr>
          <p:cNvPr id="17" name="مربع نص 16">
            <a:extLst>
              <a:ext uri="{FF2B5EF4-FFF2-40B4-BE49-F238E27FC236}">
                <a16:creationId xmlns:a16="http://schemas.microsoft.com/office/drawing/2014/main" id="{08E3D4FB-B64E-4A24-8575-B38129928EAC}"/>
              </a:ext>
            </a:extLst>
          </p:cNvPr>
          <p:cNvSpPr txBox="1"/>
          <p:nvPr/>
        </p:nvSpPr>
        <p:spPr>
          <a:xfrm>
            <a:off x="2949587" y="5349246"/>
            <a:ext cx="3249494" cy="461665"/>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rtl="1"/>
            <a:r>
              <a:rPr lang="ar-SA" sz="2400" b="1" i="0" u="none" strike="noStrike" baseline="0" dirty="0">
                <a:solidFill>
                  <a:srgbClr val="0070C0"/>
                </a:solidFill>
                <a:latin typeface="SimplifiedArabic"/>
              </a:rPr>
              <a:t>شدواً نتبادله لا صخراً نتقاذفه</a:t>
            </a:r>
            <a:endParaRPr lang="ar-SA" sz="2400" dirty="0"/>
          </a:p>
        </p:txBody>
      </p:sp>
    </p:spTree>
    <p:extLst>
      <p:ext uri="{BB962C8B-B14F-4D97-AF65-F5344CB8AC3E}">
        <p14:creationId xmlns:p14="http://schemas.microsoft.com/office/powerpoint/2010/main" val="2850002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6" grpId="0" animBg="1"/>
      <p:bldP spid="1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a:extLst>
              <a:ext uri="{FF2B5EF4-FFF2-40B4-BE49-F238E27FC236}">
                <a16:creationId xmlns:a16="http://schemas.microsoft.com/office/drawing/2014/main" id="{91DBD0E5-6D57-4BA6-BAFE-71392BDE3BD3}"/>
              </a:ext>
            </a:extLst>
          </p:cNvPr>
          <p:cNvSpPr txBox="1"/>
          <p:nvPr/>
        </p:nvSpPr>
        <p:spPr>
          <a:xfrm>
            <a:off x="7485226" y="1385091"/>
            <a:ext cx="808235" cy="400110"/>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0800000" scaled="1"/>
            <a:tileRect/>
          </a:gradFill>
          <a:ln>
            <a:noFill/>
          </a:ln>
        </p:spPr>
        <p:style>
          <a:lnRef idx="0">
            <a:scrgbClr r="0" g="0" b="0"/>
          </a:lnRef>
          <a:fillRef idx="0">
            <a:scrgbClr r="0" g="0" b="0"/>
          </a:fillRef>
          <a:effectRef idx="0">
            <a:scrgbClr r="0" g="0" b="0"/>
          </a:effectRef>
          <a:fontRef idx="minor">
            <a:schemeClr val="lt1"/>
          </a:fontRef>
        </p:style>
        <p:txBody>
          <a:bodyPr wrap="none" rtlCol="1">
            <a:spAutoFit/>
          </a:bodyPr>
          <a:lstStyle/>
          <a:p>
            <a:pPr algn="ctr" rtl="1"/>
            <a:r>
              <a:rPr lang="ar-SA" sz="2000" b="1" dirty="0">
                <a:solidFill>
                  <a:schemeClr val="bg1"/>
                </a:solidFill>
              </a:rPr>
              <a:t>الاتصال</a:t>
            </a:r>
            <a:endParaRPr lang="ar-SA" b="1" dirty="0">
              <a:solidFill>
                <a:srgbClr val="C00000"/>
              </a:solidFill>
            </a:endParaRPr>
          </a:p>
        </p:txBody>
      </p:sp>
      <p:sp>
        <p:nvSpPr>
          <p:cNvPr id="6" name="مربع نص 5">
            <a:extLst>
              <a:ext uri="{FF2B5EF4-FFF2-40B4-BE49-F238E27FC236}">
                <a16:creationId xmlns:a16="http://schemas.microsoft.com/office/drawing/2014/main" id="{60B80BC6-5EA1-481F-AFB4-713FF1D164B6}"/>
              </a:ext>
            </a:extLst>
          </p:cNvPr>
          <p:cNvSpPr txBox="1"/>
          <p:nvPr/>
        </p:nvSpPr>
        <p:spPr>
          <a:xfrm>
            <a:off x="8337942" y="1385091"/>
            <a:ext cx="667170" cy="369332"/>
          </a:xfrm>
          <a:prstGeom prst="rect">
            <a:avLst/>
          </a:prstGeom>
        </p:spPr>
        <p:style>
          <a:lnRef idx="1">
            <a:schemeClr val="accent6"/>
          </a:lnRef>
          <a:fillRef idx="2">
            <a:schemeClr val="accent6"/>
          </a:fillRef>
          <a:effectRef idx="1">
            <a:schemeClr val="accent6"/>
          </a:effectRef>
          <a:fontRef idx="minor">
            <a:schemeClr val="dk1"/>
          </a:fontRef>
        </p:style>
        <p:txBody>
          <a:bodyPr wrap="none" rtlCol="1">
            <a:spAutoFit/>
          </a:bodyPr>
          <a:lstStyle/>
          <a:p>
            <a:pPr algn="r" rtl="1"/>
            <a:r>
              <a:rPr lang="ar-SA" b="1" dirty="0">
                <a:solidFill>
                  <a:srgbClr val="C00000"/>
                </a:solidFill>
              </a:rPr>
              <a:t>تعريف</a:t>
            </a:r>
          </a:p>
        </p:txBody>
      </p:sp>
      <p:sp>
        <p:nvSpPr>
          <p:cNvPr id="8" name="مربع نص 7">
            <a:extLst>
              <a:ext uri="{FF2B5EF4-FFF2-40B4-BE49-F238E27FC236}">
                <a16:creationId xmlns:a16="http://schemas.microsoft.com/office/drawing/2014/main" id="{077D18C1-4375-41D3-92C1-F9BB2ED67405}"/>
              </a:ext>
            </a:extLst>
          </p:cNvPr>
          <p:cNvSpPr txBox="1"/>
          <p:nvPr/>
        </p:nvSpPr>
        <p:spPr>
          <a:xfrm>
            <a:off x="1201597" y="4068429"/>
            <a:ext cx="6670964" cy="830997"/>
          </a:xfrm>
          <a:prstGeom prst="rect">
            <a:avLst/>
          </a:prstGeom>
          <a:noFill/>
        </p:spPr>
        <p:txBody>
          <a:bodyPr wrap="square">
            <a:spAutoFit/>
          </a:bodyPr>
          <a:lstStyle>
            <a:defPPr>
              <a:defRPr lang="en-US"/>
            </a:defPPr>
            <a:lvl1pPr algn="just" rtl="1">
              <a:defRPr sz="2400" b="0" i="0" u="none" strike="noStrike" baseline="0">
                <a:latin typeface="SimplifiedArabic"/>
              </a:defRPr>
            </a:lvl1pPr>
          </a:lstStyle>
          <a:p>
            <a:r>
              <a:rPr lang="ar-SA" b="1" dirty="0">
                <a:solidFill>
                  <a:srgbClr val="002060"/>
                </a:solidFill>
              </a:rPr>
              <a:t>عملية</a:t>
            </a:r>
            <a:r>
              <a:rPr lang="ar-SA" dirty="0"/>
              <a:t> </a:t>
            </a:r>
            <a:r>
              <a:rPr lang="ar-SA" b="1" dirty="0">
                <a:solidFill>
                  <a:srgbClr val="C00000"/>
                </a:solidFill>
              </a:rPr>
              <a:t>إنتاجٍ</a:t>
            </a:r>
            <a:r>
              <a:rPr lang="ar-SA" dirty="0"/>
              <a:t> </a:t>
            </a:r>
            <a:r>
              <a:rPr lang="ar-SA" b="1" dirty="0">
                <a:solidFill>
                  <a:srgbClr val="C00000"/>
                </a:solidFill>
              </a:rPr>
              <a:t>وانتقالٍ</a:t>
            </a:r>
            <a:r>
              <a:rPr lang="ar-SA" dirty="0"/>
              <a:t> </a:t>
            </a:r>
            <a:r>
              <a:rPr lang="ar-SA" b="1" dirty="0">
                <a:solidFill>
                  <a:srgbClr val="C00000"/>
                </a:solidFill>
              </a:rPr>
              <a:t>وتبادلٍ </a:t>
            </a:r>
            <a:r>
              <a:rPr lang="ar-SA" b="1" dirty="0">
                <a:solidFill>
                  <a:srgbClr val="0070C0"/>
                </a:solidFill>
              </a:rPr>
              <a:t>للمعلومات والأفكار والآراء والمشاعر </a:t>
            </a:r>
            <a:r>
              <a:rPr lang="ar-SA" dirty="0"/>
              <a:t>بين طرفين؛ بهدف التأثير</a:t>
            </a:r>
            <a:r>
              <a:rPr lang="ar-SA" sz="2200" dirty="0"/>
              <a:t>.</a:t>
            </a:r>
          </a:p>
        </p:txBody>
      </p:sp>
      <p:grpSp>
        <p:nvGrpSpPr>
          <p:cNvPr id="5" name="مجموعة 4">
            <a:extLst>
              <a:ext uri="{FF2B5EF4-FFF2-40B4-BE49-F238E27FC236}">
                <a16:creationId xmlns:a16="http://schemas.microsoft.com/office/drawing/2014/main" id="{E974A4F6-ED12-4053-B036-AD78F6BEB93F}"/>
              </a:ext>
            </a:extLst>
          </p:cNvPr>
          <p:cNvGrpSpPr/>
          <p:nvPr/>
        </p:nvGrpSpPr>
        <p:grpSpPr>
          <a:xfrm>
            <a:off x="6197858" y="2175432"/>
            <a:ext cx="1287368" cy="1050599"/>
            <a:chOff x="5977887" y="1200150"/>
            <a:chExt cx="1557715" cy="1692000"/>
          </a:xfrm>
        </p:grpSpPr>
        <p:pic>
          <p:nvPicPr>
            <p:cNvPr id="12" name="صورة 11">
              <a:extLst>
                <a:ext uri="{FF2B5EF4-FFF2-40B4-BE49-F238E27FC236}">
                  <a16:creationId xmlns:a16="http://schemas.microsoft.com/office/drawing/2014/main" id="{D45ECFFC-43A8-44EA-A5CC-F0340C07BFF3}"/>
                </a:ext>
              </a:extLst>
            </p:cNvPr>
            <p:cNvPicPr>
              <a:picLocks noChangeAspect="1"/>
            </p:cNvPicPr>
            <p:nvPr/>
          </p:nvPicPr>
          <p:blipFill rotWithShape="1">
            <a:blip r:embed="rId2">
              <a:clrChange>
                <a:clrFrom>
                  <a:srgbClr val="FFFFFF"/>
                </a:clrFrom>
                <a:clrTo>
                  <a:srgbClr val="FFFFFF">
                    <a:alpha val="0"/>
                  </a:srgbClr>
                </a:clrTo>
              </a:clrChange>
            </a:blip>
            <a:srcRect l="16663" t="8097" r="18166" b="11894"/>
            <a:stretch/>
          </p:blipFill>
          <p:spPr>
            <a:xfrm>
              <a:off x="5977887" y="1200150"/>
              <a:ext cx="1557715" cy="1692000"/>
            </a:xfrm>
            <a:prstGeom prst="rect">
              <a:avLst/>
            </a:prstGeom>
          </p:spPr>
        </p:pic>
        <p:sp>
          <p:nvSpPr>
            <p:cNvPr id="13" name="مستطيل 12">
              <a:extLst>
                <a:ext uri="{FF2B5EF4-FFF2-40B4-BE49-F238E27FC236}">
                  <a16:creationId xmlns:a16="http://schemas.microsoft.com/office/drawing/2014/main" id="{969B5BBE-EF77-4DFF-9FF5-A047E78DB836}"/>
                </a:ext>
              </a:extLst>
            </p:cNvPr>
            <p:cNvSpPr/>
            <p:nvPr/>
          </p:nvSpPr>
          <p:spPr>
            <a:xfrm rot="19943226">
              <a:off x="6245860" y="1616459"/>
              <a:ext cx="935291" cy="842651"/>
            </a:xfrm>
            <a:prstGeom prst="rect">
              <a:avLst/>
            </a:prstGeom>
            <a:noFill/>
          </p:spPr>
          <p:txBody>
            <a:bodyPr wrap="none" lIns="91440" tIns="45720" rIns="91440" bIns="45720">
              <a:spAutoFit/>
            </a:bodyPr>
            <a:lstStyle/>
            <a:p>
              <a:pPr algn="ctr"/>
              <a:r>
                <a:rPr lang="ar-SA" sz="2800" b="1" dirty="0">
                  <a:ln w="0"/>
                  <a:effectLst>
                    <a:outerShdw blurRad="38100" dist="19050" dir="2700000" algn="tl" rotWithShape="0">
                      <a:schemeClr val="dk1">
                        <a:alpha val="40000"/>
                      </a:schemeClr>
                    </a:outerShdw>
                  </a:effectLst>
                </a:rPr>
                <a:t>ن</a:t>
              </a:r>
              <a:r>
                <a:rPr lang="ar-SA" sz="2800" b="1" cap="none" spc="0" dirty="0">
                  <a:ln w="0"/>
                  <a:solidFill>
                    <a:schemeClr val="tx1"/>
                  </a:solidFill>
                  <a:effectLst>
                    <a:outerShdw blurRad="38100" dist="19050" dir="2700000" algn="tl" rotWithShape="0">
                      <a:schemeClr val="dk1">
                        <a:alpha val="40000"/>
                      </a:schemeClr>
                    </a:outerShdw>
                  </a:effectLst>
                </a:rPr>
                <a:t>شاط</a:t>
              </a:r>
            </a:p>
          </p:txBody>
        </p:sp>
      </p:grpSp>
      <p:sp>
        <p:nvSpPr>
          <p:cNvPr id="14" name="مستطيل 13">
            <a:extLst>
              <a:ext uri="{FF2B5EF4-FFF2-40B4-BE49-F238E27FC236}">
                <a16:creationId xmlns:a16="http://schemas.microsoft.com/office/drawing/2014/main" id="{A2458AED-520E-4E1C-AF46-634FD2692E31}"/>
              </a:ext>
            </a:extLst>
          </p:cNvPr>
          <p:cNvSpPr/>
          <p:nvPr/>
        </p:nvSpPr>
        <p:spPr>
          <a:xfrm>
            <a:off x="2229973" y="1354313"/>
            <a:ext cx="1184940" cy="400110"/>
          </a:xfrm>
          <a:prstGeom prst="rect">
            <a:avLst/>
          </a:prstGeom>
          <a:noFill/>
        </p:spPr>
        <p:txBody>
          <a:bodyPr wrap="none" lIns="91440" tIns="45720" rIns="91440" bIns="45720">
            <a:spAutoFit/>
          </a:bodyPr>
          <a:lstStyle/>
          <a:p>
            <a:pPr algn="ctr"/>
            <a:r>
              <a:rPr lang="ar-SA" sz="2000" b="1" dirty="0">
                <a:ln w="0"/>
                <a:effectLst>
                  <a:outerShdw blurRad="38100" dist="19050" dir="2700000" algn="tl" rotWithShape="0">
                    <a:schemeClr val="dk1">
                      <a:alpha val="40000"/>
                    </a:schemeClr>
                  </a:outerShdw>
                </a:effectLst>
              </a:rPr>
              <a:t>اقرأ الصورة</a:t>
            </a:r>
            <a:endParaRPr lang="ar-SA" sz="2000" b="1" cap="none" spc="0" dirty="0">
              <a:ln w="0"/>
              <a:solidFill>
                <a:schemeClr val="tx1"/>
              </a:solidFill>
              <a:effectLst>
                <a:outerShdw blurRad="38100" dist="19050" dir="2700000" algn="tl" rotWithShape="0">
                  <a:schemeClr val="dk1">
                    <a:alpha val="40000"/>
                  </a:schemeClr>
                </a:outerShdw>
              </a:effectLst>
            </a:endParaRPr>
          </a:p>
        </p:txBody>
      </p:sp>
      <p:sp>
        <p:nvSpPr>
          <p:cNvPr id="15" name="مستطيل 14">
            <a:extLst>
              <a:ext uri="{FF2B5EF4-FFF2-40B4-BE49-F238E27FC236}">
                <a16:creationId xmlns:a16="http://schemas.microsoft.com/office/drawing/2014/main" id="{CE6FDF8F-EA80-4685-92DE-1754EA34E170}"/>
              </a:ext>
            </a:extLst>
          </p:cNvPr>
          <p:cNvSpPr/>
          <p:nvPr/>
        </p:nvSpPr>
        <p:spPr>
          <a:xfrm>
            <a:off x="25803" y="1311031"/>
            <a:ext cx="1337226" cy="461665"/>
          </a:xfrm>
          <a:prstGeom prst="rect">
            <a:avLst/>
          </a:prstGeom>
        </p:spPr>
        <p:style>
          <a:lnRef idx="1">
            <a:schemeClr val="accent6"/>
          </a:lnRef>
          <a:fillRef idx="2">
            <a:schemeClr val="accent6"/>
          </a:fillRef>
          <a:effectRef idx="1">
            <a:schemeClr val="accent6"/>
          </a:effectRef>
          <a:fontRef idx="minor">
            <a:schemeClr val="dk1"/>
          </a:fontRef>
        </p:style>
        <p:txBody>
          <a:bodyPr wrap="none" lIns="91440" tIns="45720" rIns="91440" bIns="45720">
            <a:spAutoFit/>
          </a:bodyPr>
          <a:lstStyle/>
          <a:p>
            <a:pPr algn="ctr"/>
            <a:r>
              <a:rPr lang="ar-SA" sz="2400" b="1" cap="none" spc="0" dirty="0">
                <a:ln w="0"/>
                <a:solidFill>
                  <a:srgbClr val="10466A"/>
                </a:solidFill>
                <a:effectLst>
                  <a:outerShdw blurRad="38100" dist="19050" dir="2700000" algn="tl" rotWithShape="0">
                    <a:schemeClr val="dk1">
                      <a:alpha val="40000"/>
                    </a:schemeClr>
                  </a:outerShdw>
                </a:effectLst>
              </a:rPr>
              <a:t>الجلسة (1)</a:t>
            </a:r>
          </a:p>
        </p:txBody>
      </p:sp>
      <p:pic>
        <p:nvPicPr>
          <p:cNvPr id="11" name="صورة 10">
            <a:extLst>
              <a:ext uri="{FF2B5EF4-FFF2-40B4-BE49-F238E27FC236}">
                <a16:creationId xmlns:a16="http://schemas.microsoft.com/office/drawing/2014/main" id="{E7DD0E9B-3475-4749-9DE1-637E5492BC6F}"/>
              </a:ext>
            </a:extLst>
          </p:cNvPr>
          <p:cNvPicPr>
            <a:picLocks noChangeAspect="1"/>
          </p:cNvPicPr>
          <p:nvPr/>
        </p:nvPicPr>
        <p:blipFill rotWithShape="1">
          <a:blip r:embed="rId3"/>
          <a:srcRect b="17593"/>
          <a:stretch/>
        </p:blipFill>
        <p:spPr>
          <a:xfrm>
            <a:off x="1256899" y="1994232"/>
            <a:ext cx="3149551" cy="1440000"/>
          </a:xfrm>
          <a:prstGeom prst="rect">
            <a:avLst/>
          </a:prstGeom>
        </p:spPr>
      </p:pic>
    </p:spTree>
    <p:extLst>
      <p:ext uri="{BB962C8B-B14F-4D97-AF65-F5344CB8AC3E}">
        <p14:creationId xmlns:p14="http://schemas.microsoft.com/office/powerpoint/2010/main" val="3196287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66" name="Arc 38"/>
          <p:cNvSpPr>
            <a:spLocks/>
          </p:cNvSpPr>
          <p:nvPr/>
        </p:nvSpPr>
        <p:spPr bwMode="auto">
          <a:xfrm>
            <a:off x="3078163" y="3640038"/>
            <a:ext cx="3149600" cy="1868488"/>
          </a:xfrm>
          <a:custGeom>
            <a:avLst/>
            <a:gdLst>
              <a:gd name="T0" fmla="*/ 2147483647 w 34235"/>
              <a:gd name="T1" fmla="*/ 2147483647 h 21600"/>
              <a:gd name="T2" fmla="*/ 0 w 34235"/>
              <a:gd name="T3" fmla="*/ 2147483647 h 21600"/>
              <a:gd name="T4" fmla="*/ 2147483647 w 34235"/>
              <a:gd name="T5" fmla="*/ 0 h 21600"/>
              <a:gd name="T6" fmla="*/ 0 60000 65536"/>
              <a:gd name="T7" fmla="*/ 0 60000 65536"/>
              <a:gd name="T8" fmla="*/ 0 60000 65536"/>
              <a:gd name="T9" fmla="*/ 0 w 34235"/>
              <a:gd name="T10" fmla="*/ 0 h 21600"/>
              <a:gd name="T11" fmla="*/ 34235 w 34235"/>
              <a:gd name="T12" fmla="*/ 21600 h 21600"/>
            </a:gdLst>
            <a:ahLst/>
            <a:cxnLst>
              <a:cxn ang="T6">
                <a:pos x="T0" y="T1"/>
              </a:cxn>
              <a:cxn ang="T7">
                <a:pos x="T2" y="T3"/>
              </a:cxn>
              <a:cxn ang="T8">
                <a:pos x="T4" y="T5"/>
              </a:cxn>
            </a:cxnLst>
            <a:rect l="T9" t="T10" r="T11" b="T12"/>
            <a:pathLst>
              <a:path w="34235" h="21600" fill="none" extrusionOk="0">
                <a:moveTo>
                  <a:pt x="34234" y="13578"/>
                </a:moveTo>
                <a:cubicBezTo>
                  <a:pt x="30134" y="18651"/>
                  <a:pt x="23960" y="21599"/>
                  <a:pt x="17437" y="21600"/>
                </a:cubicBezTo>
                <a:cubicBezTo>
                  <a:pt x="10545" y="21600"/>
                  <a:pt x="4067" y="18311"/>
                  <a:pt x="0" y="12747"/>
                </a:cubicBezTo>
              </a:path>
              <a:path w="34235" h="21600" stroke="0" extrusionOk="0">
                <a:moveTo>
                  <a:pt x="34234" y="13578"/>
                </a:moveTo>
                <a:cubicBezTo>
                  <a:pt x="30134" y="18651"/>
                  <a:pt x="23960" y="21599"/>
                  <a:pt x="17437" y="21600"/>
                </a:cubicBezTo>
                <a:cubicBezTo>
                  <a:pt x="10545" y="21600"/>
                  <a:pt x="4067" y="18311"/>
                  <a:pt x="0" y="12747"/>
                </a:cubicBezTo>
                <a:lnTo>
                  <a:pt x="17437" y="0"/>
                </a:lnTo>
                <a:lnTo>
                  <a:pt x="34234" y="13578"/>
                </a:lnTo>
                <a:close/>
              </a:path>
            </a:pathLst>
          </a:cu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algn="r" rtl="1"/>
            <a:endParaRPr lang="ar-SA"/>
          </a:p>
        </p:txBody>
      </p:sp>
      <p:grpSp>
        <p:nvGrpSpPr>
          <p:cNvPr id="2" name="Group 39"/>
          <p:cNvGrpSpPr>
            <a:grpSpLocks/>
          </p:cNvGrpSpPr>
          <p:nvPr/>
        </p:nvGrpSpPr>
        <p:grpSpPr bwMode="auto">
          <a:xfrm>
            <a:off x="1866900" y="3565426"/>
            <a:ext cx="1292225" cy="2749550"/>
            <a:chOff x="3893" y="2164"/>
            <a:chExt cx="1280" cy="2464"/>
          </a:xfrm>
        </p:grpSpPr>
        <p:sp>
          <p:nvSpPr>
            <p:cNvPr id="21554" name="Freeform 40"/>
            <p:cNvSpPr>
              <a:spLocks/>
            </p:cNvSpPr>
            <p:nvPr/>
          </p:nvSpPr>
          <p:spPr bwMode="auto">
            <a:xfrm>
              <a:off x="4117" y="2714"/>
              <a:ext cx="422" cy="1025"/>
            </a:xfrm>
            <a:custGeom>
              <a:avLst/>
              <a:gdLst>
                <a:gd name="T0" fmla="*/ 144 w 422"/>
                <a:gd name="T1" fmla="*/ 99 h 1025"/>
                <a:gd name="T2" fmla="*/ 221 w 422"/>
                <a:gd name="T3" fmla="*/ 26 h 1025"/>
                <a:gd name="T4" fmla="*/ 313 w 422"/>
                <a:gd name="T5" fmla="*/ 0 h 1025"/>
                <a:gd name="T6" fmla="*/ 379 w 422"/>
                <a:gd name="T7" fmla="*/ 4 h 1025"/>
                <a:gd name="T8" fmla="*/ 390 w 422"/>
                <a:gd name="T9" fmla="*/ 67 h 1025"/>
                <a:gd name="T10" fmla="*/ 386 w 422"/>
                <a:gd name="T11" fmla="*/ 147 h 1025"/>
                <a:gd name="T12" fmla="*/ 313 w 422"/>
                <a:gd name="T13" fmla="*/ 242 h 1025"/>
                <a:gd name="T14" fmla="*/ 269 w 422"/>
                <a:gd name="T15" fmla="*/ 384 h 1025"/>
                <a:gd name="T16" fmla="*/ 264 w 422"/>
                <a:gd name="T17" fmla="*/ 527 h 1025"/>
                <a:gd name="T18" fmla="*/ 298 w 422"/>
                <a:gd name="T19" fmla="*/ 660 h 1025"/>
                <a:gd name="T20" fmla="*/ 343 w 422"/>
                <a:gd name="T21" fmla="*/ 780 h 1025"/>
                <a:gd name="T22" fmla="*/ 422 w 422"/>
                <a:gd name="T23" fmla="*/ 882 h 1025"/>
                <a:gd name="T24" fmla="*/ 422 w 422"/>
                <a:gd name="T25" fmla="*/ 916 h 1025"/>
                <a:gd name="T26" fmla="*/ 411 w 422"/>
                <a:gd name="T27" fmla="*/ 988 h 1025"/>
                <a:gd name="T28" fmla="*/ 352 w 422"/>
                <a:gd name="T29" fmla="*/ 1022 h 1025"/>
                <a:gd name="T30" fmla="*/ 287 w 422"/>
                <a:gd name="T31" fmla="*/ 1025 h 1025"/>
                <a:gd name="T32" fmla="*/ 176 w 422"/>
                <a:gd name="T33" fmla="*/ 999 h 1025"/>
                <a:gd name="T34" fmla="*/ 93 w 422"/>
                <a:gd name="T35" fmla="*/ 916 h 1025"/>
                <a:gd name="T36" fmla="*/ 48 w 422"/>
                <a:gd name="T37" fmla="*/ 769 h 1025"/>
                <a:gd name="T38" fmla="*/ 16 w 422"/>
                <a:gd name="T39" fmla="*/ 674 h 1025"/>
                <a:gd name="T40" fmla="*/ 0 w 422"/>
                <a:gd name="T41" fmla="*/ 549 h 1025"/>
                <a:gd name="T42" fmla="*/ 12 w 422"/>
                <a:gd name="T43" fmla="*/ 384 h 1025"/>
                <a:gd name="T44" fmla="*/ 48 w 422"/>
                <a:gd name="T45" fmla="*/ 246 h 1025"/>
                <a:gd name="T46" fmla="*/ 93 w 422"/>
                <a:gd name="T47" fmla="*/ 154 h 1025"/>
                <a:gd name="T48" fmla="*/ 144 w 422"/>
                <a:gd name="T49" fmla="*/ 99 h 102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22"/>
                <a:gd name="T76" fmla="*/ 0 h 1025"/>
                <a:gd name="T77" fmla="*/ 422 w 422"/>
                <a:gd name="T78" fmla="*/ 1025 h 102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22" h="1025">
                  <a:moveTo>
                    <a:pt x="144" y="99"/>
                  </a:moveTo>
                  <a:lnTo>
                    <a:pt x="221" y="26"/>
                  </a:lnTo>
                  <a:lnTo>
                    <a:pt x="313" y="0"/>
                  </a:lnTo>
                  <a:lnTo>
                    <a:pt x="379" y="4"/>
                  </a:lnTo>
                  <a:lnTo>
                    <a:pt x="390" y="67"/>
                  </a:lnTo>
                  <a:lnTo>
                    <a:pt x="386" y="147"/>
                  </a:lnTo>
                  <a:lnTo>
                    <a:pt x="313" y="242"/>
                  </a:lnTo>
                  <a:lnTo>
                    <a:pt x="269" y="384"/>
                  </a:lnTo>
                  <a:lnTo>
                    <a:pt x="264" y="527"/>
                  </a:lnTo>
                  <a:lnTo>
                    <a:pt x="298" y="660"/>
                  </a:lnTo>
                  <a:lnTo>
                    <a:pt x="343" y="780"/>
                  </a:lnTo>
                  <a:lnTo>
                    <a:pt x="422" y="882"/>
                  </a:lnTo>
                  <a:lnTo>
                    <a:pt x="422" y="916"/>
                  </a:lnTo>
                  <a:lnTo>
                    <a:pt x="411" y="988"/>
                  </a:lnTo>
                  <a:lnTo>
                    <a:pt x="352" y="1022"/>
                  </a:lnTo>
                  <a:lnTo>
                    <a:pt x="287" y="1025"/>
                  </a:lnTo>
                  <a:lnTo>
                    <a:pt x="176" y="999"/>
                  </a:lnTo>
                  <a:lnTo>
                    <a:pt x="93" y="916"/>
                  </a:lnTo>
                  <a:lnTo>
                    <a:pt x="48" y="769"/>
                  </a:lnTo>
                  <a:lnTo>
                    <a:pt x="16" y="674"/>
                  </a:lnTo>
                  <a:lnTo>
                    <a:pt x="0" y="549"/>
                  </a:lnTo>
                  <a:lnTo>
                    <a:pt x="12" y="384"/>
                  </a:lnTo>
                  <a:lnTo>
                    <a:pt x="48" y="246"/>
                  </a:lnTo>
                  <a:lnTo>
                    <a:pt x="93" y="154"/>
                  </a:lnTo>
                  <a:lnTo>
                    <a:pt x="144" y="99"/>
                  </a:lnTo>
                  <a:close/>
                </a:path>
              </a:pathLst>
            </a:custGeom>
            <a:solidFill>
              <a:srgbClr val="8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r" rtl="1"/>
              <a:endParaRPr lang="ar-SA"/>
            </a:p>
          </p:txBody>
        </p:sp>
        <p:sp>
          <p:nvSpPr>
            <p:cNvPr id="21555" name="Freeform 41"/>
            <p:cNvSpPr>
              <a:spLocks/>
            </p:cNvSpPr>
            <p:nvPr/>
          </p:nvSpPr>
          <p:spPr bwMode="auto">
            <a:xfrm>
              <a:off x="4411" y="2708"/>
              <a:ext cx="669" cy="703"/>
            </a:xfrm>
            <a:custGeom>
              <a:avLst/>
              <a:gdLst>
                <a:gd name="T0" fmla="*/ 0 w 669"/>
                <a:gd name="T1" fmla="*/ 51 h 703"/>
                <a:gd name="T2" fmla="*/ 22 w 669"/>
                <a:gd name="T3" fmla="*/ 0 h 703"/>
                <a:gd name="T4" fmla="*/ 65 w 669"/>
                <a:gd name="T5" fmla="*/ 0 h 703"/>
                <a:gd name="T6" fmla="*/ 120 w 669"/>
                <a:gd name="T7" fmla="*/ 55 h 703"/>
                <a:gd name="T8" fmla="*/ 156 w 669"/>
                <a:gd name="T9" fmla="*/ 186 h 703"/>
                <a:gd name="T10" fmla="*/ 186 w 669"/>
                <a:gd name="T11" fmla="*/ 340 h 703"/>
                <a:gd name="T12" fmla="*/ 208 w 669"/>
                <a:gd name="T13" fmla="*/ 501 h 703"/>
                <a:gd name="T14" fmla="*/ 278 w 669"/>
                <a:gd name="T15" fmla="*/ 622 h 703"/>
                <a:gd name="T16" fmla="*/ 278 w 669"/>
                <a:gd name="T17" fmla="*/ 625 h 703"/>
                <a:gd name="T18" fmla="*/ 278 w 669"/>
                <a:gd name="T19" fmla="*/ 648 h 703"/>
                <a:gd name="T20" fmla="*/ 373 w 669"/>
                <a:gd name="T21" fmla="*/ 634 h 703"/>
                <a:gd name="T22" fmla="*/ 470 w 669"/>
                <a:gd name="T23" fmla="*/ 571 h 703"/>
                <a:gd name="T24" fmla="*/ 515 w 669"/>
                <a:gd name="T25" fmla="*/ 512 h 703"/>
                <a:gd name="T26" fmla="*/ 592 w 669"/>
                <a:gd name="T27" fmla="*/ 351 h 703"/>
                <a:gd name="T28" fmla="*/ 592 w 669"/>
                <a:gd name="T29" fmla="*/ 292 h 703"/>
                <a:gd name="T30" fmla="*/ 563 w 669"/>
                <a:gd name="T31" fmla="*/ 238 h 703"/>
                <a:gd name="T32" fmla="*/ 529 w 669"/>
                <a:gd name="T33" fmla="*/ 161 h 703"/>
                <a:gd name="T34" fmla="*/ 518 w 669"/>
                <a:gd name="T35" fmla="*/ 132 h 703"/>
                <a:gd name="T36" fmla="*/ 558 w 669"/>
                <a:gd name="T37" fmla="*/ 116 h 703"/>
                <a:gd name="T38" fmla="*/ 606 w 669"/>
                <a:gd name="T39" fmla="*/ 120 h 703"/>
                <a:gd name="T40" fmla="*/ 635 w 669"/>
                <a:gd name="T41" fmla="*/ 150 h 703"/>
                <a:gd name="T42" fmla="*/ 669 w 669"/>
                <a:gd name="T43" fmla="*/ 216 h 703"/>
                <a:gd name="T44" fmla="*/ 651 w 669"/>
                <a:gd name="T45" fmla="*/ 337 h 703"/>
                <a:gd name="T46" fmla="*/ 635 w 669"/>
                <a:gd name="T47" fmla="*/ 403 h 703"/>
                <a:gd name="T48" fmla="*/ 563 w 669"/>
                <a:gd name="T49" fmla="*/ 538 h 703"/>
                <a:gd name="T50" fmla="*/ 497 w 669"/>
                <a:gd name="T51" fmla="*/ 636 h 703"/>
                <a:gd name="T52" fmla="*/ 375 w 669"/>
                <a:gd name="T53" fmla="*/ 681 h 703"/>
                <a:gd name="T54" fmla="*/ 278 w 669"/>
                <a:gd name="T55" fmla="*/ 703 h 703"/>
                <a:gd name="T56" fmla="*/ 201 w 669"/>
                <a:gd name="T57" fmla="*/ 666 h 703"/>
                <a:gd name="T58" fmla="*/ 165 w 669"/>
                <a:gd name="T59" fmla="*/ 538 h 703"/>
                <a:gd name="T60" fmla="*/ 124 w 669"/>
                <a:gd name="T61" fmla="*/ 381 h 703"/>
                <a:gd name="T62" fmla="*/ 91 w 669"/>
                <a:gd name="T63" fmla="*/ 263 h 703"/>
                <a:gd name="T64" fmla="*/ 47 w 669"/>
                <a:gd name="T65" fmla="*/ 197 h 703"/>
                <a:gd name="T66" fmla="*/ 3 w 669"/>
                <a:gd name="T67" fmla="*/ 132 h 703"/>
                <a:gd name="T68" fmla="*/ 0 w 669"/>
                <a:gd name="T69" fmla="*/ 51 h 70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669"/>
                <a:gd name="T106" fmla="*/ 0 h 703"/>
                <a:gd name="T107" fmla="*/ 669 w 669"/>
                <a:gd name="T108" fmla="*/ 703 h 703"/>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669" h="703">
                  <a:moveTo>
                    <a:pt x="0" y="51"/>
                  </a:moveTo>
                  <a:lnTo>
                    <a:pt x="22" y="0"/>
                  </a:lnTo>
                  <a:lnTo>
                    <a:pt x="65" y="0"/>
                  </a:lnTo>
                  <a:lnTo>
                    <a:pt x="120" y="55"/>
                  </a:lnTo>
                  <a:lnTo>
                    <a:pt x="156" y="186"/>
                  </a:lnTo>
                  <a:lnTo>
                    <a:pt x="186" y="340"/>
                  </a:lnTo>
                  <a:lnTo>
                    <a:pt x="208" y="501"/>
                  </a:lnTo>
                  <a:lnTo>
                    <a:pt x="278" y="622"/>
                  </a:lnTo>
                  <a:lnTo>
                    <a:pt x="278" y="625"/>
                  </a:lnTo>
                  <a:lnTo>
                    <a:pt x="278" y="648"/>
                  </a:lnTo>
                  <a:lnTo>
                    <a:pt x="373" y="634"/>
                  </a:lnTo>
                  <a:lnTo>
                    <a:pt x="470" y="571"/>
                  </a:lnTo>
                  <a:lnTo>
                    <a:pt x="515" y="512"/>
                  </a:lnTo>
                  <a:lnTo>
                    <a:pt x="592" y="351"/>
                  </a:lnTo>
                  <a:lnTo>
                    <a:pt x="592" y="292"/>
                  </a:lnTo>
                  <a:lnTo>
                    <a:pt x="563" y="238"/>
                  </a:lnTo>
                  <a:lnTo>
                    <a:pt x="529" y="161"/>
                  </a:lnTo>
                  <a:lnTo>
                    <a:pt x="518" y="132"/>
                  </a:lnTo>
                  <a:lnTo>
                    <a:pt x="558" y="116"/>
                  </a:lnTo>
                  <a:lnTo>
                    <a:pt x="606" y="120"/>
                  </a:lnTo>
                  <a:lnTo>
                    <a:pt x="635" y="150"/>
                  </a:lnTo>
                  <a:lnTo>
                    <a:pt x="669" y="216"/>
                  </a:lnTo>
                  <a:lnTo>
                    <a:pt x="651" y="337"/>
                  </a:lnTo>
                  <a:lnTo>
                    <a:pt x="635" y="403"/>
                  </a:lnTo>
                  <a:lnTo>
                    <a:pt x="563" y="538"/>
                  </a:lnTo>
                  <a:lnTo>
                    <a:pt x="497" y="636"/>
                  </a:lnTo>
                  <a:lnTo>
                    <a:pt x="375" y="681"/>
                  </a:lnTo>
                  <a:lnTo>
                    <a:pt x="278" y="703"/>
                  </a:lnTo>
                  <a:lnTo>
                    <a:pt x="201" y="666"/>
                  </a:lnTo>
                  <a:lnTo>
                    <a:pt x="165" y="538"/>
                  </a:lnTo>
                  <a:lnTo>
                    <a:pt x="124" y="381"/>
                  </a:lnTo>
                  <a:lnTo>
                    <a:pt x="91" y="263"/>
                  </a:lnTo>
                  <a:lnTo>
                    <a:pt x="47" y="197"/>
                  </a:lnTo>
                  <a:lnTo>
                    <a:pt x="3" y="132"/>
                  </a:lnTo>
                  <a:lnTo>
                    <a:pt x="0" y="51"/>
                  </a:lnTo>
                  <a:close/>
                </a:path>
              </a:pathLst>
            </a:custGeom>
            <a:solidFill>
              <a:srgbClr val="8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r" rtl="1"/>
              <a:endParaRPr lang="ar-SA"/>
            </a:p>
          </p:txBody>
        </p:sp>
        <p:grpSp>
          <p:nvGrpSpPr>
            <p:cNvPr id="21556" name="Group 42"/>
            <p:cNvGrpSpPr>
              <a:grpSpLocks/>
            </p:cNvGrpSpPr>
            <p:nvPr/>
          </p:nvGrpSpPr>
          <p:grpSpPr bwMode="auto">
            <a:xfrm>
              <a:off x="4559" y="2710"/>
              <a:ext cx="614" cy="611"/>
              <a:chOff x="4559" y="2710"/>
              <a:chExt cx="614" cy="611"/>
            </a:xfrm>
          </p:grpSpPr>
          <p:sp>
            <p:nvSpPr>
              <p:cNvPr id="21561" name="Freeform 43"/>
              <p:cNvSpPr>
                <a:spLocks/>
              </p:cNvSpPr>
              <p:nvPr/>
            </p:nvSpPr>
            <p:spPr bwMode="auto">
              <a:xfrm>
                <a:off x="4559" y="2710"/>
                <a:ext cx="614" cy="611"/>
              </a:xfrm>
              <a:custGeom>
                <a:avLst/>
                <a:gdLst>
                  <a:gd name="T0" fmla="*/ 7 w 614"/>
                  <a:gd name="T1" fmla="*/ 215 h 611"/>
                  <a:gd name="T2" fmla="*/ 7 w 614"/>
                  <a:gd name="T3" fmla="*/ 149 h 611"/>
                  <a:gd name="T4" fmla="*/ 33 w 614"/>
                  <a:gd name="T5" fmla="*/ 95 h 611"/>
                  <a:gd name="T6" fmla="*/ 77 w 614"/>
                  <a:gd name="T7" fmla="*/ 50 h 611"/>
                  <a:gd name="T8" fmla="*/ 142 w 614"/>
                  <a:gd name="T9" fmla="*/ 18 h 611"/>
                  <a:gd name="T10" fmla="*/ 187 w 614"/>
                  <a:gd name="T11" fmla="*/ 0 h 611"/>
                  <a:gd name="T12" fmla="*/ 260 w 614"/>
                  <a:gd name="T13" fmla="*/ 7 h 611"/>
                  <a:gd name="T14" fmla="*/ 603 w 614"/>
                  <a:gd name="T15" fmla="*/ 339 h 611"/>
                  <a:gd name="T16" fmla="*/ 614 w 614"/>
                  <a:gd name="T17" fmla="*/ 405 h 611"/>
                  <a:gd name="T18" fmla="*/ 603 w 614"/>
                  <a:gd name="T19" fmla="*/ 461 h 611"/>
                  <a:gd name="T20" fmla="*/ 560 w 614"/>
                  <a:gd name="T21" fmla="*/ 534 h 611"/>
                  <a:gd name="T22" fmla="*/ 483 w 614"/>
                  <a:gd name="T23" fmla="*/ 588 h 611"/>
                  <a:gd name="T24" fmla="*/ 402 w 614"/>
                  <a:gd name="T25" fmla="*/ 611 h 611"/>
                  <a:gd name="T26" fmla="*/ 348 w 614"/>
                  <a:gd name="T27" fmla="*/ 611 h 611"/>
                  <a:gd name="T28" fmla="*/ 7 w 614"/>
                  <a:gd name="T29" fmla="*/ 248 h 611"/>
                  <a:gd name="T30" fmla="*/ 0 w 614"/>
                  <a:gd name="T31" fmla="*/ 183 h 611"/>
                  <a:gd name="T32" fmla="*/ 0 w 614"/>
                  <a:gd name="T33" fmla="*/ 193 h 611"/>
                  <a:gd name="T34" fmla="*/ 7 w 614"/>
                  <a:gd name="T35" fmla="*/ 215 h 61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614"/>
                  <a:gd name="T55" fmla="*/ 0 h 611"/>
                  <a:gd name="T56" fmla="*/ 614 w 614"/>
                  <a:gd name="T57" fmla="*/ 611 h 611"/>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614" h="611">
                    <a:moveTo>
                      <a:pt x="7" y="215"/>
                    </a:moveTo>
                    <a:lnTo>
                      <a:pt x="7" y="149"/>
                    </a:lnTo>
                    <a:lnTo>
                      <a:pt x="33" y="95"/>
                    </a:lnTo>
                    <a:lnTo>
                      <a:pt x="77" y="50"/>
                    </a:lnTo>
                    <a:lnTo>
                      <a:pt x="142" y="18"/>
                    </a:lnTo>
                    <a:lnTo>
                      <a:pt x="187" y="0"/>
                    </a:lnTo>
                    <a:lnTo>
                      <a:pt x="260" y="7"/>
                    </a:lnTo>
                    <a:lnTo>
                      <a:pt x="603" y="339"/>
                    </a:lnTo>
                    <a:lnTo>
                      <a:pt x="614" y="405"/>
                    </a:lnTo>
                    <a:lnTo>
                      <a:pt x="603" y="461"/>
                    </a:lnTo>
                    <a:lnTo>
                      <a:pt x="560" y="534"/>
                    </a:lnTo>
                    <a:lnTo>
                      <a:pt x="483" y="588"/>
                    </a:lnTo>
                    <a:lnTo>
                      <a:pt x="402" y="611"/>
                    </a:lnTo>
                    <a:lnTo>
                      <a:pt x="348" y="611"/>
                    </a:lnTo>
                    <a:lnTo>
                      <a:pt x="7" y="248"/>
                    </a:lnTo>
                    <a:lnTo>
                      <a:pt x="0" y="183"/>
                    </a:lnTo>
                    <a:lnTo>
                      <a:pt x="0" y="193"/>
                    </a:lnTo>
                    <a:lnTo>
                      <a:pt x="7" y="215"/>
                    </a:lnTo>
                    <a:close/>
                  </a:path>
                </a:pathLst>
              </a:custGeom>
              <a:solidFill>
                <a:srgbClr val="8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r" rtl="1"/>
                <a:endParaRPr lang="ar-SA"/>
              </a:p>
            </p:txBody>
          </p:sp>
          <p:sp>
            <p:nvSpPr>
              <p:cNvPr id="21562" name="Freeform 44"/>
              <p:cNvSpPr>
                <a:spLocks/>
              </p:cNvSpPr>
              <p:nvPr/>
            </p:nvSpPr>
            <p:spPr bwMode="auto">
              <a:xfrm>
                <a:off x="4559" y="2710"/>
                <a:ext cx="614" cy="611"/>
              </a:xfrm>
              <a:custGeom>
                <a:avLst/>
                <a:gdLst>
                  <a:gd name="T0" fmla="*/ 7 w 614"/>
                  <a:gd name="T1" fmla="*/ 215 h 611"/>
                  <a:gd name="T2" fmla="*/ 7 w 614"/>
                  <a:gd name="T3" fmla="*/ 149 h 611"/>
                  <a:gd name="T4" fmla="*/ 33 w 614"/>
                  <a:gd name="T5" fmla="*/ 95 h 611"/>
                  <a:gd name="T6" fmla="*/ 77 w 614"/>
                  <a:gd name="T7" fmla="*/ 50 h 611"/>
                  <a:gd name="T8" fmla="*/ 142 w 614"/>
                  <a:gd name="T9" fmla="*/ 18 h 611"/>
                  <a:gd name="T10" fmla="*/ 187 w 614"/>
                  <a:gd name="T11" fmla="*/ 0 h 611"/>
                  <a:gd name="T12" fmla="*/ 260 w 614"/>
                  <a:gd name="T13" fmla="*/ 7 h 611"/>
                  <a:gd name="T14" fmla="*/ 603 w 614"/>
                  <a:gd name="T15" fmla="*/ 339 h 611"/>
                  <a:gd name="T16" fmla="*/ 614 w 614"/>
                  <a:gd name="T17" fmla="*/ 405 h 611"/>
                  <a:gd name="T18" fmla="*/ 603 w 614"/>
                  <a:gd name="T19" fmla="*/ 461 h 611"/>
                  <a:gd name="T20" fmla="*/ 560 w 614"/>
                  <a:gd name="T21" fmla="*/ 534 h 611"/>
                  <a:gd name="T22" fmla="*/ 483 w 614"/>
                  <a:gd name="T23" fmla="*/ 588 h 611"/>
                  <a:gd name="T24" fmla="*/ 402 w 614"/>
                  <a:gd name="T25" fmla="*/ 611 h 611"/>
                  <a:gd name="T26" fmla="*/ 348 w 614"/>
                  <a:gd name="T27" fmla="*/ 611 h 611"/>
                  <a:gd name="T28" fmla="*/ 7 w 614"/>
                  <a:gd name="T29" fmla="*/ 248 h 611"/>
                  <a:gd name="T30" fmla="*/ 0 w 614"/>
                  <a:gd name="T31" fmla="*/ 183 h 611"/>
                  <a:gd name="T32" fmla="*/ 0 w 614"/>
                  <a:gd name="T33" fmla="*/ 193 h 61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14"/>
                  <a:gd name="T52" fmla="*/ 0 h 611"/>
                  <a:gd name="T53" fmla="*/ 614 w 614"/>
                  <a:gd name="T54" fmla="*/ 611 h 61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14" h="611">
                    <a:moveTo>
                      <a:pt x="7" y="215"/>
                    </a:moveTo>
                    <a:lnTo>
                      <a:pt x="7" y="149"/>
                    </a:lnTo>
                    <a:lnTo>
                      <a:pt x="33" y="95"/>
                    </a:lnTo>
                    <a:lnTo>
                      <a:pt x="77" y="50"/>
                    </a:lnTo>
                    <a:lnTo>
                      <a:pt x="142" y="18"/>
                    </a:lnTo>
                    <a:lnTo>
                      <a:pt x="187" y="0"/>
                    </a:lnTo>
                    <a:lnTo>
                      <a:pt x="260" y="7"/>
                    </a:lnTo>
                    <a:lnTo>
                      <a:pt x="603" y="339"/>
                    </a:lnTo>
                    <a:lnTo>
                      <a:pt x="614" y="405"/>
                    </a:lnTo>
                    <a:lnTo>
                      <a:pt x="603" y="461"/>
                    </a:lnTo>
                    <a:lnTo>
                      <a:pt x="560" y="534"/>
                    </a:lnTo>
                    <a:lnTo>
                      <a:pt x="483" y="588"/>
                    </a:lnTo>
                    <a:lnTo>
                      <a:pt x="402" y="611"/>
                    </a:lnTo>
                    <a:lnTo>
                      <a:pt x="348" y="611"/>
                    </a:lnTo>
                    <a:lnTo>
                      <a:pt x="7" y="248"/>
                    </a:lnTo>
                    <a:lnTo>
                      <a:pt x="0" y="183"/>
                    </a:lnTo>
                    <a:lnTo>
                      <a:pt x="0" y="193"/>
                    </a:lnTo>
                  </a:path>
                </a:pathLst>
              </a:custGeom>
              <a:solidFill>
                <a:srgbClr val="800000"/>
              </a:solidFill>
              <a:ln w="6985">
                <a:solidFill>
                  <a:srgbClr val="000000"/>
                </a:solidFill>
                <a:prstDash val="solid"/>
                <a:round/>
                <a:headEnd/>
                <a:tailEnd/>
              </a:ln>
            </p:spPr>
            <p:txBody>
              <a:bodyPr/>
              <a:lstStyle/>
              <a:p>
                <a:pPr algn="r" rtl="1"/>
                <a:endParaRPr lang="ar-SA"/>
              </a:p>
            </p:txBody>
          </p:sp>
          <p:sp>
            <p:nvSpPr>
              <p:cNvPr id="21563" name="Freeform 45"/>
              <p:cNvSpPr>
                <a:spLocks/>
              </p:cNvSpPr>
              <p:nvPr/>
            </p:nvSpPr>
            <p:spPr bwMode="auto">
              <a:xfrm>
                <a:off x="4567" y="2726"/>
                <a:ext cx="246" cy="220"/>
              </a:xfrm>
              <a:custGeom>
                <a:avLst/>
                <a:gdLst>
                  <a:gd name="T0" fmla="*/ 0 w 246"/>
                  <a:gd name="T1" fmla="*/ 209 h 220"/>
                  <a:gd name="T2" fmla="*/ 67 w 246"/>
                  <a:gd name="T3" fmla="*/ 220 h 220"/>
                  <a:gd name="T4" fmla="*/ 122 w 246"/>
                  <a:gd name="T5" fmla="*/ 200 h 220"/>
                  <a:gd name="T6" fmla="*/ 158 w 246"/>
                  <a:gd name="T7" fmla="*/ 179 h 220"/>
                  <a:gd name="T8" fmla="*/ 203 w 246"/>
                  <a:gd name="T9" fmla="*/ 146 h 220"/>
                  <a:gd name="T10" fmla="*/ 232 w 246"/>
                  <a:gd name="T11" fmla="*/ 109 h 220"/>
                  <a:gd name="T12" fmla="*/ 246 w 246"/>
                  <a:gd name="T13" fmla="*/ 48 h 220"/>
                  <a:gd name="T14" fmla="*/ 246 w 246"/>
                  <a:gd name="T15" fmla="*/ 10 h 220"/>
                  <a:gd name="T16" fmla="*/ 243 w 246"/>
                  <a:gd name="T17" fmla="*/ 0 h 2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46"/>
                  <a:gd name="T28" fmla="*/ 0 h 220"/>
                  <a:gd name="T29" fmla="*/ 246 w 246"/>
                  <a:gd name="T30" fmla="*/ 220 h 22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46" h="220">
                    <a:moveTo>
                      <a:pt x="0" y="209"/>
                    </a:moveTo>
                    <a:lnTo>
                      <a:pt x="67" y="220"/>
                    </a:lnTo>
                    <a:lnTo>
                      <a:pt x="122" y="200"/>
                    </a:lnTo>
                    <a:lnTo>
                      <a:pt x="158" y="179"/>
                    </a:lnTo>
                    <a:lnTo>
                      <a:pt x="203" y="146"/>
                    </a:lnTo>
                    <a:lnTo>
                      <a:pt x="232" y="109"/>
                    </a:lnTo>
                    <a:lnTo>
                      <a:pt x="246" y="48"/>
                    </a:lnTo>
                    <a:lnTo>
                      <a:pt x="246" y="10"/>
                    </a:lnTo>
                    <a:lnTo>
                      <a:pt x="243" y="0"/>
                    </a:lnTo>
                  </a:path>
                </a:pathLst>
              </a:custGeom>
              <a:solidFill>
                <a:srgbClr val="800000"/>
              </a:solidFill>
              <a:ln w="6985">
                <a:solidFill>
                  <a:srgbClr val="000000"/>
                </a:solidFill>
                <a:prstDash val="solid"/>
                <a:round/>
                <a:headEnd/>
                <a:tailEnd/>
              </a:ln>
            </p:spPr>
            <p:txBody>
              <a:bodyPr/>
              <a:lstStyle/>
              <a:p>
                <a:pPr algn="r" rtl="1"/>
                <a:endParaRPr lang="ar-SA"/>
              </a:p>
            </p:txBody>
          </p:sp>
        </p:grpSp>
        <p:sp>
          <p:nvSpPr>
            <p:cNvPr id="21557" name="Freeform 46"/>
            <p:cNvSpPr>
              <a:spLocks/>
            </p:cNvSpPr>
            <p:nvPr/>
          </p:nvSpPr>
          <p:spPr bwMode="auto">
            <a:xfrm>
              <a:off x="3893" y="2696"/>
              <a:ext cx="965" cy="720"/>
            </a:xfrm>
            <a:custGeom>
              <a:avLst/>
              <a:gdLst>
                <a:gd name="T0" fmla="*/ 340 w 965"/>
                <a:gd name="T1" fmla="*/ 29 h 720"/>
                <a:gd name="T2" fmla="*/ 424 w 965"/>
                <a:gd name="T3" fmla="*/ 0 h 720"/>
                <a:gd name="T4" fmla="*/ 469 w 965"/>
                <a:gd name="T5" fmla="*/ 32 h 720"/>
                <a:gd name="T6" fmla="*/ 469 w 965"/>
                <a:gd name="T7" fmla="*/ 109 h 720"/>
                <a:gd name="T8" fmla="*/ 395 w 965"/>
                <a:gd name="T9" fmla="*/ 193 h 720"/>
                <a:gd name="T10" fmla="*/ 271 w 965"/>
                <a:gd name="T11" fmla="*/ 237 h 720"/>
                <a:gd name="T12" fmla="*/ 173 w 965"/>
                <a:gd name="T13" fmla="*/ 317 h 720"/>
                <a:gd name="T14" fmla="*/ 110 w 965"/>
                <a:gd name="T15" fmla="*/ 412 h 720"/>
                <a:gd name="T16" fmla="*/ 76 w 965"/>
                <a:gd name="T17" fmla="*/ 489 h 720"/>
                <a:gd name="T18" fmla="*/ 76 w 965"/>
                <a:gd name="T19" fmla="*/ 555 h 720"/>
                <a:gd name="T20" fmla="*/ 117 w 965"/>
                <a:gd name="T21" fmla="*/ 625 h 720"/>
                <a:gd name="T22" fmla="*/ 216 w 965"/>
                <a:gd name="T23" fmla="*/ 657 h 720"/>
                <a:gd name="T24" fmla="*/ 297 w 965"/>
                <a:gd name="T25" fmla="*/ 665 h 720"/>
                <a:gd name="T26" fmla="*/ 417 w 965"/>
                <a:gd name="T27" fmla="*/ 657 h 720"/>
                <a:gd name="T28" fmla="*/ 571 w 965"/>
                <a:gd name="T29" fmla="*/ 613 h 720"/>
                <a:gd name="T30" fmla="*/ 669 w 965"/>
                <a:gd name="T31" fmla="*/ 523 h 720"/>
                <a:gd name="T32" fmla="*/ 731 w 965"/>
                <a:gd name="T33" fmla="*/ 448 h 720"/>
                <a:gd name="T34" fmla="*/ 713 w 965"/>
                <a:gd name="T35" fmla="*/ 380 h 720"/>
                <a:gd name="T36" fmla="*/ 720 w 965"/>
                <a:gd name="T37" fmla="*/ 335 h 720"/>
                <a:gd name="T38" fmla="*/ 786 w 965"/>
                <a:gd name="T39" fmla="*/ 362 h 720"/>
                <a:gd name="T40" fmla="*/ 856 w 965"/>
                <a:gd name="T41" fmla="*/ 362 h 720"/>
                <a:gd name="T42" fmla="*/ 907 w 965"/>
                <a:gd name="T43" fmla="*/ 317 h 720"/>
                <a:gd name="T44" fmla="*/ 940 w 965"/>
                <a:gd name="T45" fmla="*/ 285 h 720"/>
                <a:gd name="T46" fmla="*/ 962 w 965"/>
                <a:gd name="T47" fmla="*/ 292 h 720"/>
                <a:gd name="T48" fmla="*/ 965 w 965"/>
                <a:gd name="T49" fmla="*/ 314 h 720"/>
                <a:gd name="T50" fmla="*/ 944 w 965"/>
                <a:gd name="T51" fmla="*/ 380 h 720"/>
                <a:gd name="T52" fmla="*/ 944 w 965"/>
                <a:gd name="T53" fmla="*/ 439 h 720"/>
                <a:gd name="T54" fmla="*/ 917 w 965"/>
                <a:gd name="T55" fmla="*/ 482 h 720"/>
                <a:gd name="T56" fmla="*/ 856 w 965"/>
                <a:gd name="T57" fmla="*/ 514 h 720"/>
                <a:gd name="T58" fmla="*/ 801 w 965"/>
                <a:gd name="T59" fmla="*/ 514 h 720"/>
                <a:gd name="T60" fmla="*/ 743 w 965"/>
                <a:gd name="T61" fmla="*/ 523 h 720"/>
                <a:gd name="T62" fmla="*/ 625 w 965"/>
                <a:gd name="T63" fmla="*/ 620 h 720"/>
                <a:gd name="T64" fmla="*/ 537 w 965"/>
                <a:gd name="T65" fmla="*/ 675 h 720"/>
                <a:gd name="T66" fmla="*/ 402 w 965"/>
                <a:gd name="T67" fmla="*/ 713 h 720"/>
                <a:gd name="T68" fmla="*/ 259 w 965"/>
                <a:gd name="T69" fmla="*/ 720 h 720"/>
                <a:gd name="T70" fmla="*/ 153 w 965"/>
                <a:gd name="T71" fmla="*/ 697 h 720"/>
                <a:gd name="T72" fmla="*/ 74 w 965"/>
                <a:gd name="T73" fmla="*/ 668 h 720"/>
                <a:gd name="T74" fmla="*/ 19 w 965"/>
                <a:gd name="T75" fmla="*/ 609 h 720"/>
                <a:gd name="T76" fmla="*/ 0 w 965"/>
                <a:gd name="T77" fmla="*/ 543 h 720"/>
                <a:gd name="T78" fmla="*/ 0 w 965"/>
                <a:gd name="T79" fmla="*/ 446 h 720"/>
                <a:gd name="T80" fmla="*/ 33 w 965"/>
                <a:gd name="T81" fmla="*/ 380 h 720"/>
                <a:gd name="T82" fmla="*/ 74 w 965"/>
                <a:gd name="T83" fmla="*/ 314 h 720"/>
                <a:gd name="T84" fmla="*/ 128 w 965"/>
                <a:gd name="T85" fmla="*/ 240 h 720"/>
                <a:gd name="T86" fmla="*/ 209 w 965"/>
                <a:gd name="T87" fmla="*/ 183 h 720"/>
                <a:gd name="T88" fmla="*/ 259 w 965"/>
                <a:gd name="T89" fmla="*/ 120 h 720"/>
                <a:gd name="T90" fmla="*/ 297 w 965"/>
                <a:gd name="T91" fmla="*/ 65 h 720"/>
                <a:gd name="T92" fmla="*/ 340 w 965"/>
                <a:gd name="T93" fmla="*/ 29 h 720"/>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965"/>
                <a:gd name="T142" fmla="*/ 0 h 720"/>
                <a:gd name="T143" fmla="*/ 965 w 965"/>
                <a:gd name="T144" fmla="*/ 720 h 720"/>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965" h="720">
                  <a:moveTo>
                    <a:pt x="340" y="29"/>
                  </a:moveTo>
                  <a:lnTo>
                    <a:pt x="424" y="0"/>
                  </a:lnTo>
                  <a:lnTo>
                    <a:pt x="469" y="32"/>
                  </a:lnTo>
                  <a:lnTo>
                    <a:pt x="469" y="109"/>
                  </a:lnTo>
                  <a:lnTo>
                    <a:pt x="395" y="193"/>
                  </a:lnTo>
                  <a:lnTo>
                    <a:pt x="271" y="237"/>
                  </a:lnTo>
                  <a:lnTo>
                    <a:pt x="173" y="317"/>
                  </a:lnTo>
                  <a:lnTo>
                    <a:pt x="110" y="412"/>
                  </a:lnTo>
                  <a:lnTo>
                    <a:pt x="76" y="489"/>
                  </a:lnTo>
                  <a:lnTo>
                    <a:pt x="76" y="555"/>
                  </a:lnTo>
                  <a:lnTo>
                    <a:pt x="117" y="625"/>
                  </a:lnTo>
                  <a:lnTo>
                    <a:pt x="216" y="657"/>
                  </a:lnTo>
                  <a:lnTo>
                    <a:pt x="297" y="665"/>
                  </a:lnTo>
                  <a:lnTo>
                    <a:pt x="417" y="657"/>
                  </a:lnTo>
                  <a:lnTo>
                    <a:pt x="571" y="613"/>
                  </a:lnTo>
                  <a:lnTo>
                    <a:pt x="669" y="523"/>
                  </a:lnTo>
                  <a:lnTo>
                    <a:pt x="731" y="448"/>
                  </a:lnTo>
                  <a:lnTo>
                    <a:pt x="713" y="380"/>
                  </a:lnTo>
                  <a:lnTo>
                    <a:pt x="720" y="335"/>
                  </a:lnTo>
                  <a:lnTo>
                    <a:pt x="786" y="362"/>
                  </a:lnTo>
                  <a:lnTo>
                    <a:pt x="856" y="362"/>
                  </a:lnTo>
                  <a:lnTo>
                    <a:pt x="907" y="317"/>
                  </a:lnTo>
                  <a:lnTo>
                    <a:pt x="940" y="285"/>
                  </a:lnTo>
                  <a:lnTo>
                    <a:pt x="962" y="292"/>
                  </a:lnTo>
                  <a:lnTo>
                    <a:pt x="965" y="314"/>
                  </a:lnTo>
                  <a:lnTo>
                    <a:pt x="944" y="380"/>
                  </a:lnTo>
                  <a:lnTo>
                    <a:pt x="944" y="439"/>
                  </a:lnTo>
                  <a:lnTo>
                    <a:pt x="917" y="482"/>
                  </a:lnTo>
                  <a:lnTo>
                    <a:pt x="856" y="514"/>
                  </a:lnTo>
                  <a:lnTo>
                    <a:pt x="801" y="514"/>
                  </a:lnTo>
                  <a:lnTo>
                    <a:pt x="743" y="523"/>
                  </a:lnTo>
                  <a:lnTo>
                    <a:pt x="625" y="620"/>
                  </a:lnTo>
                  <a:lnTo>
                    <a:pt x="537" y="675"/>
                  </a:lnTo>
                  <a:lnTo>
                    <a:pt x="402" y="713"/>
                  </a:lnTo>
                  <a:lnTo>
                    <a:pt x="259" y="720"/>
                  </a:lnTo>
                  <a:lnTo>
                    <a:pt x="153" y="697"/>
                  </a:lnTo>
                  <a:lnTo>
                    <a:pt x="74" y="668"/>
                  </a:lnTo>
                  <a:lnTo>
                    <a:pt x="19" y="609"/>
                  </a:lnTo>
                  <a:lnTo>
                    <a:pt x="0" y="543"/>
                  </a:lnTo>
                  <a:lnTo>
                    <a:pt x="0" y="446"/>
                  </a:lnTo>
                  <a:lnTo>
                    <a:pt x="33" y="380"/>
                  </a:lnTo>
                  <a:lnTo>
                    <a:pt x="74" y="314"/>
                  </a:lnTo>
                  <a:lnTo>
                    <a:pt x="128" y="240"/>
                  </a:lnTo>
                  <a:lnTo>
                    <a:pt x="209" y="183"/>
                  </a:lnTo>
                  <a:lnTo>
                    <a:pt x="259" y="120"/>
                  </a:lnTo>
                  <a:lnTo>
                    <a:pt x="297" y="65"/>
                  </a:lnTo>
                  <a:lnTo>
                    <a:pt x="340" y="29"/>
                  </a:lnTo>
                  <a:close/>
                </a:path>
              </a:pathLst>
            </a:custGeom>
            <a:solidFill>
              <a:srgbClr val="8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r" rtl="1"/>
              <a:endParaRPr lang="ar-SA"/>
            </a:p>
          </p:txBody>
        </p:sp>
        <p:sp>
          <p:nvSpPr>
            <p:cNvPr id="21558" name="Freeform 47"/>
            <p:cNvSpPr>
              <a:spLocks/>
            </p:cNvSpPr>
            <p:nvPr/>
          </p:nvSpPr>
          <p:spPr bwMode="auto">
            <a:xfrm>
              <a:off x="4418" y="3599"/>
              <a:ext cx="436" cy="1029"/>
            </a:xfrm>
            <a:custGeom>
              <a:avLst/>
              <a:gdLst>
                <a:gd name="T0" fmla="*/ 33 w 436"/>
                <a:gd name="T1" fmla="*/ 0 h 1029"/>
                <a:gd name="T2" fmla="*/ 110 w 436"/>
                <a:gd name="T3" fmla="*/ 45 h 1029"/>
                <a:gd name="T4" fmla="*/ 187 w 436"/>
                <a:gd name="T5" fmla="*/ 172 h 1029"/>
                <a:gd name="T6" fmla="*/ 239 w 436"/>
                <a:gd name="T7" fmla="*/ 260 h 1029"/>
                <a:gd name="T8" fmla="*/ 275 w 436"/>
                <a:gd name="T9" fmla="*/ 363 h 1029"/>
                <a:gd name="T10" fmla="*/ 315 w 436"/>
                <a:gd name="T11" fmla="*/ 461 h 1029"/>
                <a:gd name="T12" fmla="*/ 348 w 436"/>
                <a:gd name="T13" fmla="*/ 579 h 1029"/>
                <a:gd name="T14" fmla="*/ 348 w 436"/>
                <a:gd name="T15" fmla="*/ 660 h 1029"/>
                <a:gd name="T16" fmla="*/ 297 w 436"/>
                <a:gd name="T17" fmla="*/ 725 h 1029"/>
                <a:gd name="T18" fmla="*/ 264 w 436"/>
                <a:gd name="T19" fmla="*/ 791 h 1029"/>
                <a:gd name="T20" fmla="*/ 205 w 436"/>
                <a:gd name="T21" fmla="*/ 843 h 1029"/>
                <a:gd name="T22" fmla="*/ 183 w 436"/>
                <a:gd name="T23" fmla="*/ 890 h 1029"/>
                <a:gd name="T24" fmla="*/ 209 w 436"/>
                <a:gd name="T25" fmla="*/ 920 h 1029"/>
                <a:gd name="T26" fmla="*/ 250 w 436"/>
                <a:gd name="T27" fmla="*/ 922 h 1029"/>
                <a:gd name="T28" fmla="*/ 341 w 436"/>
                <a:gd name="T29" fmla="*/ 934 h 1029"/>
                <a:gd name="T30" fmla="*/ 403 w 436"/>
                <a:gd name="T31" fmla="*/ 963 h 1029"/>
                <a:gd name="T32" fmla="*/ 436 w 436"/>
                <a:gd name="T33" fmla="*/ 988 h 1029"/>
                <a:gd name="T34" fmla="*/ 415 w 436"/>
                <a:gd name="T35" fmla="*/ 1022 h 1029"/>
                <a:gd name="T36" fmla="*/ 359 w 436"/>
                <a:gd name="T37" fmla="*/ 1029 h 1029"/>
                <a:gd name="T38" fmla="*/ 286 w 436"/>
                <a:gd name="T39" fmla="*/ 999 h 1029"/>
                <a:gd name="T40" fmla="*/ 241 w 436"/>
                <a:gd name="T41" fmla="*/ 974 h 1029"/>
                <a:gd name="T42" fmla="*/ 151 w 436"/>
                <a:gd name="T43" fmla="*/ 952 h 1029"/>
                <a:gd name="T44" fmla="*/ 128 w 436"/>
                <a:gd name="T45" fmla="*/ 945 h 1029"/>
                <a:gd name="T46" fmla="*/ 117 w 436"/>
                <a:gd name="T47" fmla="*/ 911 h 1029"/>
                <a:gd name="T48" fmla="*/ 132 w 436"/>
                <a:gd name="T49" fmla="*/ 864 h 1029"/>
                <a:gd name="T50" fmla="*/ 205 w 436"/>
                <a:gd name="T51" fmla="*/ 780 h 1029"/>
                <a:gd name="T52" fmla="*/ 241 w 436"/>
                <a:gd name="T53" fmla="*/ 725 h 1029"/>
                <a:gd name="T54" fmla="*/ 286 w 436"/>
                <a:gd name="T55" fmla="*/ 623 h 1029"/>
                <a:gd name="T56" fmla="*/ 297 w 436"/>
                <a:gd name="T57" fmla="*/ 572 h 1029"/>
                <a:gd name="T58" fmla="*/ 253 w 436"/>
                <a:gd name="T59" fmla="*/ 440 h 1029"/>
                <a:gd name="T60" fmla="*/ 173 w 436"/>
                <a:gd name="T61" fmla="*/ 305 h 1029"/>
                <a:gd name="T62" fmla="*/ 95 w 436"/>
                <a:gd name="T63" fmla="*/ 216 h 1029"/>
                <a:gd name="T64" fmla="*/ 56 w 436"/>
                <a:gd name="T65" fmla="*/ 151 h 1029"/>
                <a:gd name="T66" fmla="*/ 11 w 436"/>
                <a:gd name="T67" fmla="*/ 110 h 1029"/>
                <a:gd name="T68" fmla="*/ 0 w 436"/>
                <a:gd name="T69" fmla="*/ 52 h 1029"/>
                <a:gd name="T70" fmla="*/ 33 w 436"/>
                <a:gd name="T71" fmla="*/ 0 h 1029"/>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436"/>
                <a:gd name="T109" fmla="*/ 0 h 1029"/>
                <a:gd name="T110" fmla="*/ 436 w 436"/>
                <a:gd name="T111" fmla="*/ 1029 h 1029"/>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436" h="1029">
                  <a:moveTo>
                    <a:pt x="33" y="0"/>
                  </a:moveTo>
                  <a:lnTo>
                    <a:pt x="110" y="45"/>
                  </a:lnTo>
                  <a:lnTo>
                    <a:pt x="187" y="172"/>
                  </a:lnTo>
                  <a:lnTo>
                    <a:pt x="239" y="260"/>
                  </a:lnTo>
                  <a:lnTo>
                    <a:pt x="275" y="363"/>
                  </a:lnTo>
                  <a:lnTo>
                    <a:pt x="315" y="461"/>
                  </a:lnTo>
                  <a:lnTo>
                    <a:pt x="348" y="579"/>
                  </a:lnTo>
                  <a:lnTo>
                    <a:pt x="348" y="660"/>
                  </a:lnTo>
                  <a:lnTo>
                    <a:pt x="297" y="725"/>
                  </a:lnTo>
                  <a:lnTo>
                    <a:pt x="264" y="791"/>
                  </a:lnTo>
                  <a:lnTo>
                    <a:pt x="205" y="843"/>
                  </a:lnTo>
                  <a:lnTo>
                    <a:pt x="183" y="890"/>
                  </a:lnTo>
                  <a:lnTo>
                    <a:pt x="209" y="920"/>
                  </a:lnTo>
                  <a:lnTo>
                    <a:pt x="250" y="922"/>
                  </a:lnTo>
                  <a:lnTo>
                    <a:pt x="341" y="934"/>
                  </a:lnTo>
                  <a:lnTo>
                    <a:pt x="403" y="963"/>
                  </a:lnTo>
                  <a:lnTo>
                    <a:pt x="436" y="988"/>
                  </a:lnTo>
                  <a:lnTo>
                    <a:pt x="415" y="1022"/>
                  </a:lnTo>
                  <a:lnTo>
                    <a:pt x="359" y="1029"/>
                  </a:lnTo>
                  <a:lnTo>
                    <a:pt x="286" y="999"/>
                  </a:lnTo>
                  <a:lnTo>
                    <a:pt x="241" y="974"/>
                  </a:lnTo>
                  <a:lnTo>
                    <a:pt x="151" y="952"/>
                  </a:lnTo>
                  <a:lnTo>
                    <a:pt x="128" y="945"/>
                  </a:lnTo>
                  <a:lnTo>
                    <a:pt x="117" y="911"/>
                  </a:lnTo>
                  <a:lnTo>
                    <a:pt x="132" y="864"/>
                  </a:lnTo>
                  <a:lnTo>
                    <a:pt x="205" y="780"/>
                  </a:lnTo>
                  <a:lnTo>
                    <a:pt x="241" y="725"/>
                  </a:lnTo>
                  <a:lnTo>
                    <a:pt x="286" y="623"/>
                  </a:lnTo>
                  <a:lnTo>
                    <a:pt x="297" y="572"/>
                  </a:lnTo>
                  <a:lnTo>
                    <a:pt x="253" y="440"/>
                  </a:lnTo>
                  <a:lnTo>
                    <a:pt x="173" y="305"/>
                  </a:lnTo>
                  <a:lnTo>
                    <a:pt x="95" y="216"/>
                  </a:lnTo>
                  <a:lnTo>
                    <a:pt x="56" y="151"/>
                  </a:lnTo>
                  <a:lnTo>
                    <a:pt x="11" y="110"/>
                  </a:lnTo>
                  <a:lnTo>
                    <a:pt x="0" y="52"/>
                  </a:lnTo>
                  <a:lnTo>
                    <a:pt x="33" y="0"/>
                  </a:lnTo>
                  <a:close/>
                </a:path>
              </a:pathLst>
            </a:custGeom>
            <a:solidFill>
              <a:srgbClr val="8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r" rtl="1"/>
              <a:endParaRPr lang="ar-SA"/>
            </a:p>
          </p:txBody>
        </p:sp>
        <p:sp>
          <p:nvSpPr>
            <p:cNvPr id="21559" name="Freeform 48"/>
            <p:cNvSpPr>
              <a:spLocks/>
            </p:cNvSpPr>
            <p:nvPr/>
          </p:nvSpPr>
          <p:spPr bwMode="auto">
            <a:xfrm>
              <a:off x="3964" y="3595"/>
              <a:ext cx="394" cy="959"/>
            </a:xfrm>
            <a:custGeom>
              <a:avLst/>
              <a:gdLst>
                <a:gd name="T0" fmla="*/ 219 w 394"/>
                <a:gd name="T1" fmla="*/ 90 h 959"/>
                <a:gd name="T2" fmla="*/ 299 w 394"/>
                <a:gd name="T3" fmla="*/ 11 h 959"/>
                <a:gd name="T4" fmla="*/ 387 w 394"/>
                <a:gd name="T5" fmla="*/ 0 h 959"/>
                <a:gd name="T6" fmla="*/ 394 w 394"/>
                <a:gd name="T7" fmla="*/ 69 h 959"/>
                <a:gd name="T8" fmla="*/ 342 w 394"/>
                <a:gd name="T9" fmla="*/ 120 h 959"/>
                <a:gd name="T10" fmla="*/ 267 w 394"/>
                <a:gd name="T11" fmla="*/ 158 h 959"/>
                <a:gd name="T12" fmla="*/ 208 w 394"/>
                <a:gd name="T13" fmla="*/ 223 h 959"/>
                <a:gd name="T14" fmla="*/ 197 w 394"/>
                <a:gd name="T15" fmla="*/ 311 h 959"/>
                <a:gd name="T16" fmla="*/ 208 w 394"/>
                <a:gd name="T17" fmla="*/ 439 h 959"/>
                <a:gd name="T18" fmla="*/ 240 w 394"/>
                <a:gd name="T19" fmla="*/ 662 h 959"/>
                <a:gd name="T20" fmla="*/ 276 w 394"/>
                <a:gd name="T21" fmla="*/ 801 h 959"/>
                <a:gd name="T22" fmla="*/ 317 w 394"/>
                <a:gd name="T23" fmla="*/ 900 h 959"/>
                <a:gd name="T24" fmla="*/ 310 w 394"/>
                <a:gd name="T25" fmla="*/ 947 h 959"/>
                <a:gd name="T26" fmla="*/ 267 w 394"/>
                <a:gd name="T27" fmla="*/ 954 h 959"/>
                <a:gd name="T28" fmla="*/ 190 w 394"/>
                <a:gd name="T29" fmla="*/ 933 h 959"/>
                <a:gd name="T30" fmla="*/ 102 w 394"/>
                <a:gd name="T31" fmla="*/ 933 h 959"/>
                <a:gd name="T32" fmla="*/ 54 w 394"/>
                <a:gd name="T33" fmla="*/ 959 h 959"/>
                <a:gd name="T34" fmla="*/ 11 w 394"/>
                <a:gd name="T35" fmla="*/ 947 h 959"/>
                <a:gd name="T36" fmla="*/ 0 w 394"/>
                <a:gd name="T37" fmla="*/ 893 h 959"/>
                <a:gd name="T38" fmla="*/ 43 w 394"/>
                <a:gd name="T39" fmla="*/ 882 h 959"/>
                <a:gd name="T40" fmla="*/ 131 w 394"/>
                <a:gd name="T41" fmla="*/ 882 h 959"/>
                <a:gd name="T42" fmla="*/ 262 w 394"/>
                <a:gd name="T43" fmla="*/ 911 h 959"/>
                <a:gd name="T44" fmla="*/ 267 w 394"/>
                <a:gd name="T45" fmla="*/ 900 h 959"/>
                <a:gd name="T46" fmla="*/ 255 w 394"/>
                <a:gd name="T47" fmla="*/ 857 h 959"/>
                <a:gd name="T48" fmla="*/ 208 w 394"/>
                <a:gd name="T49" fmla="*/ 692 h 959"/>
                <a:gd name="T50" fmla="*/ 186 w 394"/>
                <a:gd name="T51" fmla="*/ 560 h 959"/>
                <a:gd name="T52" fmla="*/ 153 w 394"/>
                <a:gd name="T53" fmla="*/ 398 h 959"/>
                <a:gd name="T54" fmla="*/ 153 w 394"/>
                <a:gd name="T55" fmla="*/ 285 h 959"/>
                <a:gd name="T56" fmla="*/ 156 w 394"/>
                <a:gd name="T57" fmla="*/ 197 h 959"/>
                <a:gd name="T58" fmla="*/ 174 w 394"/>
                <a:gd name="T59" fmla="*/ 135 h 959"/>
                <a:gd name="T60" fmla="*/ 219 w 394"/>
                <a:gd name="T61" fmla="*/ 90 h 95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394"/>
                <a:gd name="T94" fmla="*/ 0 h 959"/>
                <a:gd name="T95" fmla="*/ 394 w 394"/>
                <a:gd name="T96" fmla="*/ 959 h 959"/>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394" h="959">
                  <a:moveTo>
                    <a:pt x="219" y="90"/>
                  </a:moveTo>
                  <a:lnTo>
                    <a:pt x="299" y="11"/>
                  </a:lnTo>
                  <a:lnTo>
                    <a:pt x="387" y="0"/>
                  </a:lnTo>
                  <a:lnTo>
                    <a:pt x="394" y="69"/>
                  </a:lnTo>
                  <a:lnTo>
                    <a:pt x="342" y="120"/>
                  </a:lnTo>
                  <a:lnTo>
                    <a:pt x="267" y="158"/>
                  </a:lnTo>
                  <a:lnTo>
                    <a:pt x="208" y="223"/>
                  </a:lnTo>
                  <a:lnTo>
                    <a:pt x="197" y="311"/>
                  </a:lnTo>
                  <a:lnTo>
                    <a:pt x="208" y="439"/>
                  </a:lnTo>
                  <a:lnTo>
                    <a:pt x="240" y="662"/>
                  </a:lnTo>
                  <a:lnTo>
                    <a:pt x="276" y="801"/>
                  </a:lnTo>
                  <a:lnTo>
                    <a:pt x="317" y="900"/>
                  </a:lnTo>
                  <a:lnTo>
                    <a:pt x="310" y="947"/>
                  </a:lnTo>
                  <a:lnTo>
                    <a:pt x="267" y="954"/>
                  </a:lnTo>
                  <a:lnTo>
                    <a:pt x="190" y="933"/>
                  </a:lnTo>
                  <a:lnTo>
                    <a:pt x="102" y="933"/>
                  </a:lnTo>
                  <a:lnTo>
                    <a:pt x="54" y="959"/>
                  </a:lnTo>
                  <a:lnTo>
                    <a:pt x="11" y="947"/>
                  </a:lnTo>
                  <a:lnTo>
                    <a:pt x="0" y="893"/>
                  </a:lnTo>
                  <a:lnTo>
                    <a:pt x="43" y="882"/>
                  </a:lnTo>
                  <a:lnTo>
                    <a:pt x="131" y="882"/>
                  </a:lnTo>
                  <a:lnTo>
                    <a:pt x="262" y="911"/>
                  </a:lnTo>
                  <a:lnTo>
                    <a:pt x="267" y="900"/>
                  </a:lnTo>
                  <a:lnTo>
                    <a:pt x="255" y="857"/>
                  </a:lnTo>
                  <a:lnTo>
                    <a:pt x="208" y="692"/>
                  </a:lnTo>
                  <a:lnTo>
                    <a:pt x="186" y="560"/>
                  </a:lnTo>
                  <a:lnTo>
                    <a:pt x="153" y="398"/>
                  </a:lnTo>
                  <a:lnTo>
                    <a:pt x="153" y="285"/>
                  </a:lnTo>
                  <a:lnTo>
                    <a:pt x="156" y="197"/>
                  </a:lnTo>
                  <a:lnTo>
                    <a:pt x="174" y="135"/>
                  </a:lnTo>
                  <a:lnTo>
                    <a:pt x="219" y="90"/>
                  </a:lnTo>
                  <a:close/>
                </a:path>
              </a:pathLst>
            </a:custGeom>
            <a:solidFill>
              <a:srgbClr val="8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r" rtl="1"/>
              <a:endParaRPr lang="ar-SA"/>
            </a:p>
          </p:txBody>
        </p:sp>
        <p:sp>
          <p:nvSpPr>
            <p:cNvPr id="21560" name="Freeform 49"/>
            <p:cNvSpPr>
              <a:spLocks/>
            </p:cNvSpPr>
            <p:nvPr/>
          </p:nvSpPr>
          <p:spPr bwMode="auto">
            <a:xfrm>
              <a:off x="4352" y="2164"/>
              <a:ext cx="464" cy="516"/>
            </a:xfrm>
            <a:custGeom>
              <a:avLst/>
              <a:gdLst>
                <a:gd name="T0" fmla="*/ 0 w 464"/>
                <a:gd name="T1" fmla="*/ 462 h 516"/>
                <a:gd name="T2" fmla="*/ 0 w 464"/>
                <a:gd name="T3" fmla="*/ 347 h 516"/>
                <a:gd name="T4" fmla="*/ 22 w 464"/>
                <a:gd name="T5" fmla="*/ 220 h 516"/>
                <a:gd name="T6" fmla="*/ 77 w 464"/>
                <a:gd name="T7" fmla="*/ 118 h 516"/>
                <a:gd name="T8" fmla="*/ 147 w 464"/>
                <a:gd name="T9" fmla="*/ 55 h 516"/>
                <a:gd name="T10" fmla="*/ 224 w 464"/>
                <a:gd name="T11" fmla="*/ 7 h 516"/>
                <a:gd name="T12" fmla="*/ 289 w 464"/>
                <a:gd name="T13" fmla="*/ 0 h 516"/>
                <a:gd name="T14" fmla="*/ 362 w 464"/>
                <a:gd name="T15" fmla="*/ 19 h 516"/>
                <a:gd name="T16" fmla="*/ 395 w 464"/>
                <a:gd name="T17" fmla="*/ 62 h 516"/>
                <a:gd name="T18" fmla="*/ 416 w 464"/>
                <a:gd name="T19" fmla="*/ 118 h 516"/>
                <a:gd name="T20" fmla="*/ 409 w 464"/>
                <a:gd name="T21" fmla="*/ 175 h 516"/>
                <a:gd name="T22" fmla="*/ 398 w 464"/>
                <a:gd name="T23" fmla="*/ 242 h 516"/>
                <a:gd name="T24" fmla="*/ 362 w 464"/>
                <a:gd name="T25" fmla="*/ 297 h 516"/>
                <a:gd name="T26" fmla="*/ 464 w 464"/>
                <a:gd name="T27" fmla="*/ 424 h 516"/>
                <a:gd name="T28" fmla="*/ 450 w 464"/>
                <a:gd name="T29" fmla="*/ 458 h 516"/>
                <a:gd name="T30" fmla="*/ 333 w 464"/>
                <a:gd name="T31" fmla="*/ 358 h 516"/>
                <a:gd name="T32" fmla="*/ 267 w 464"/>
                <a:gd name="T33" fmla="*/ 435 h 516"/>
                <a:gd name="T34" fmla="*/ 197 w 464"/>
                <a:gd name="T35" fmla="*/ 490 h 516"/>
                <a:gd name="T36" fmla="*/ 124 w 464"/>
                <a:gd name="T37" fmla="*/ 516 h 516"/>
                <a:gd name="T38" fmla="*/ 66 w 464"/>
                <a:gd name="T39" fmla="*/ 516 h 516"/>
                <a:gd name="T40" fmla="*/ 22 w 464"/>
                <a:gd name="T41" fmla="*/ 494 h 516"/>
                <a:gd name="T42" fmla="*/ 0 w 464"/>
                <a:gd name="T43" fmla="*/ 462 h 51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64"/>
                <a:gd name="T67" fmla="*/ 0 h 516"/>
                <a:gd name="T68" fmla="*/ 464 w 464"/>
                <a:gd name="T69" fmla="*/ 516 h 51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64" h="516">
                  <a:moveTo>
                    <a:pt x="0" y="462"/>
                  </a:moveTo>
                  <a:lnTo>
                    <a:pt x="0" y="347"/>
                  </a:lnTo>
                  <a:lnTo>
                    <a:pt x="22" y="220"/>
                  </a:lnTo>
                  <a:lnTo>
                    <a:pt x="77" y="118"/>
                  </a:lnTo>
                  <a:lnTo>
                    <a:pt x="147" y="55"/>
                  </a:lnTo>
                  <a:lnTo>
                    <a:pt x="224" y="7"/>
                  </a:lnTo>
                  <a:lnTo>
                    <a:pt x="289" y="0"/>
                  </a:lnTo>
                  <a:lnTo>
                    <a:pt x="362" y="19"/>
                  </a:lnTo>
                  <a:lnTo>
                    <a:pt x="395" y="62"/>
                  </a:lnTo>
                  <a:lnTo>
                    <a:pt x="416" y="118"/>
                  </a:lnTo>
                  <a:lnTo>
                    <a:pt x="409" y="175"/>
                  </a:lnTo>
                  <a:lnTo>
                    <a:pt x="398" y="242"/>
                  </a:lnTo>
                  <a:lnTo>
                    <a:pt x="362" y="297"/>
                  </a:lnTo>
                  <a:lnTo>
                    <a:pt x="464" y="424"/>
                  </a:lnTo>
                  <a:lnTo>
                    <a:pt x="450" y="458"/>
                  </a:lnTo>
                  <a:lnTo>
                    <a:pt x="333" y="358"/>
                  </a:lnTo>
                  <a:lnTo>
                    <a:pt x="267" y="435"/>
                  </a:lnTo>
                  <a:lnTo>
                    <a:pt x="197" y="490"/>
                  </a:lnTo>
                  <a:lnTo>
                    <a:pt x="124" y="516"/>
                  </a:lnTo>
                  <a:lnTo>
                    <a:pt x="66" y="516"/>
                  </a:lnTo>
                  <a:lnTo>
                    <a:pt x="22" y="494"/>
                  </a:lnTo>
                  <a:lnTo>
                    <a:pt x="0" y="462"/>
                  </a:lnTo>
                  <a:close/>
                </a:path>
              </a:pathLst>
            </a:custGeom>
            <a:solidFill>
              <a:srgbClr val="8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r" rtl="1"/>
              <a:endParaRPr lang="ar-SA"/>
            </a:p>
          </p:txBody>
        </p:sp>
      </p:grpSp>
      <p:grpSp>
        <p:nvGrpSpPr>
          <p:cNvPr id="4" name="Group 50"/>
          <p:cNvGrpSpPr>
            <a:grpSpLocks/>
          </p:cNvGrpSpPr>
          <p:nvPr/>
        </p:nvGrpSpPr>
        <p:grpSpPr bwMode="auto">
          <a:xfrm>
            <a:off x="6146800" y="3568601"/>
            <a:ext cx="1292225" cy="2868612"/>
            <a:chOff x="6972" y="2164"/>
            <a:chExt cx="1280" cy="2570"/>
          </a:xfrm>
        </p:grpSpPr>
        <p:sp>
          <p:nvSpPr>
            <p:cNvPr id="21544" name="Freeform 51"/>
            <p:cNvSpPr>
              <a:spLocks/>
            </p:cNvSpPr>
            <p:nvPr/>
          </p:nvSpPr>
          <p:spPr bwMode="auto">
            <a:xfrm>
              <a:off x="7609" y="2742"/>
              <a:ext cx="421" cy="1068"/>
            </a:xfrm>
            <a:custGeom>
              <a:avLst/>
              <a:gdLst>
                <a:gd name="T0" fmla="*/ 278 w 421"/>
                <a:gd name="T1" fmla="*/ 103 h 1068"/>
                <a:gd name="T2" fmla="*/ 201 w 421"/>
                <a:gd name="T3" fmla="*/ 26 h 1068"/>
                <a:gd name="T4" fmla="*/ 109 w 421"/>
                <a:gd name="T5" fmla="*/ 0 h 1068"/>
                <a:gd name="T6" fmla="*/ 43 w 421"/>
                <a:gd name="T7" fmla="*/ 4 h 1068"/>
                <a:gd name="T8" fmla="*/ 32 w 421"/>
                <a:gd name="T9" fmla="*/ 68 h 1068"/>
                <a:gd name="T10" fmla="*/ 36 w 421"/>
                <a:gd name="T11" fmla="*/ 152 h 1068"/>
                <a:gd name="T12" fmla="*/ 109 w 421"/>
                <a:gd name="T13" fmla="*/ 251 h 1068"/>
                <a:gd name="T14" fmla="*/ 154 w 421"/>
                <a:gd name="T15" fmla="*/ 401 h 1068"/>
                <a:gd name="T16" fmla="*/ 157 w 421"/>
                <a:gd name="T17" fmla="*/ 549 h 1068"/>
                <a:gd name="T18" fmla="*/ 124 w 421"/>
                <a:gd name="T19" fmla="*/ 686 h 1068"/>
                <a:gd name="T20" fmla="*/ 80 w 421"/>
                <a:gd name="T21" fmla="*/ 812 h 1068"/>
                <a:gd name="T22" fmla="*/ 0 w 421"/>
                <a:gd name="T23" fmla="*/ 920 h 1068"/>
                <a:gd name="T24" fmla="*/ 0 w 421"/>
                <a:gd name="T25" fmla="*/ 953 h 1068"/>
                <a:gd name="T26" fmla="*/ 11 w 421"/>
                <a:gd name="T27" fmla="*/ 1030 h 1068"/>
                <a:gd name="T28" fmla="*/ 70 w 421"/>
                <a:gd name="T29" fmla="*/ 1064 h 1068"/>
                <a:gd name="T30" fmla="*/ 136 w 421"/>
                <a:gd name="T31" fmla="*/ 1068 h 1068"/>
                <a:gd name="T32" fmla="*/ 245 w 421"/>
                <a:gd name="T33" fmla="*/ 1041 h 1068"/>
                <a:gd name="T34" fmla="*/ 328 w 421"/>
                <a:gd name="T35" fmla="*/ 953 h 1068"/>
                <a:gd name="T36" fmla="*/ 373 w 421"/>
                <a:gd name="T37" fmla="*/ 801 h 1068"/>
                <a:gd name="T38" fmla="*/ 405 w 421"/>
                <a:gd name="T39" fmla="*/ 702 h 1068"/>
                <a:gd name="T40" fmla="*/ 421 w 421"/>
                <a:gd name="T41" fmla="*/ 572 h 1068"/>
                <a:gd name="T42" fmla="*/ 409 w 421"/>
                <a:gd name="T43" fmla="*/ 401 h 1068"/>
                <a:gd name="T44" fmla="*/ 373 w 421"/>
                <a:gd name="T45" fmla="*/ 256 h 1068"/>
                <a:gd name="T46" fmla="*/ 328 w 421"/>
                <a:gd name="T47" fmla="*/ 161 h 1068"/>
                <a:gd name="T48" fmla="*/ 278 w 421"/>
                <a:gd name="T49" fmla="*/ 103 h 106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21"/>
                <a:gd name="T76" fmla="*/ 0 h 1068"/>
                <a:gd name="T77" fmla="*/ 421 w 421"/>
                <a:gd name="T78" fmla="*/ 1068 h 1068"/>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21" h="1068">
                  <a:moveTo>
                    <a:pt x="278" y="103"/>
                  </a:moveTo>
                  <a:lnTo>
                    <a:pt x="201" y="26"/>
                  </a:lnTo>
                  <a:lnTo>
                    <a:pt x="109" y="0"/>
                  </a:lnTo>
                  <a:lnTo>
                    <a:pt x="43" y="4"/>
                  </a:lnTo>
                  <a:lnTo>
                    <a:pt x="32" y="68"/>
                  </a:lnTo>
                  <a:lnTo>
                    <a:pt x="36" y="152"/>
                  </a:lnTo>
                  <a:lnTo>
                    <a:pt x="109" y="251"/>
                  </a:lnTo>
                  <a:lnTo>
                    <a:pt x="154" y="401"/>
                  </a:lnTo>
                  <a:lnTo>
                    <a:pt x="157" y="549"/>
                  </a:lnTo>
                  <a:lnTo>
                    <a:pt x="124" y="686"/>
                  </a:lnTo>
                  <a:lnTo>
                    <a:pt x="80" y="812"/>
                  </a:lnTo>
                  <a:lnTo>
                    <a:pt x="0" y="920"/>
                  </a:lnTo>
                  <a:lnTo>
                    <a:pt x="0" y="953"/>
                  </a:lnTo>
                  <a:lnTo>
                    <a:pt x="11" y="1030"/>
                  </a:lnTo>
                  <a:lnTo>
                    <a:pt x="70" y="1064"/>
                  </a:lnTo>
                  <a:lnTo>
                    <a:pt x="136" y="1068"/>
                  </a:lnTo>
                  <a:lnTo>
                    <a:pt x="245" y="1041"/>
                  </a:lnTo>
                  <a:lnTo>
                    <a:pt x="328" y="953"/>
                  </a:lnTo>
                  <a:lnTo>
                    <a:pt x="373" y="801"/>
                  </a:lnTo>
                  <a:lnTo>
                    <a:pt x="405" y="702"/>
                  </a:lnTo>
                  <a:lnTo>
                    <a:pt x="421" y="572"/>
                  </a:lnTo>
                  <a:lnTo>
                    <a:pt x="409" y="401"/>
                  </a:lnTo>
                  <a:lnTo>
                    <a:pt x="373" y="256"/>
                  </a:lnTo>
                  <a:lnTo>
                    <a:pt x="328" y="161"/>
                  </a:lnTo>
                  <a:lnTo>
                    <a:pt x="278" y="103"/>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r" rtl="1"/>
              <a:endParaRPr lang="ar-SA"/>
            </a:p>
          </p:txBody>
        </p:sp>
        <p:sp>
          <p:nvSpPr>
            <p:cNvPr id="21545" name="Freeform 52"/>
            <p:cNvSpPr>
              <a:spLocks/>
            </p:cNvSpPr>
            <p:nvPr/>
          </p:nvSpPr>
          <p:spPr bwMode="auto">
            <a:xfrm>
              <a:off x="7069" y="2731"/>
              <a:ext cx="669" cy="735"/>
            </a:xfrm>
            <a:custGeom>
              <a:avLst/>
              <a:gdLst>
                <a:gd name="T0" fmla="*/ 669 w 669"/>
                <a:gd name="T1" fmla="*/ 53 h 735"/>
                <a:gd name="T2" fmla="*/ 646 w 669"/>
                <a:gd name="T3" fmla="*/ 0 h 735"/>
                <a:gd name="T4" fmla="*/ 603 w 669"/>
                <a:gd name="T5" fmla="*/ 0 h 735"/>
                <a:gd name="T6" fmla="*/ 547 w 669"/>
                <a:gd name="T7" fmla="*/ 57 h 735"/>
                <a:gd name="T8" fmla="*/ 511 w 669"/>
                <a:gd name="T9" fmla="*/ 195 h 735"/>
                <a:gd name="T10" fmla="*/ 481 w 669"/>
                <a:gd name="T11" fmla="*/ 356 h 735"/>
                <a:gd name="T12" fmla="*/ 461 w 669"/>
                <a:gd name="T13" fmla="*/ 524 h 735"/>
                <a:gd name="T14" fmla="*/ 391 w 669"/>
                <a:gd name="T15" fmla="*/ 651 h 735"/>
                <a:gd name="T16" fmla="*/ 391 w 669"/>
                <a:gd name="T17" fmla="*/ 654 h 735"/>
                <a:gd name="T18" fmla="*/ 391 w 669"/>
                <a:gd name="T19" fmla="*/ 678 h 735"/>
                <a:gd name="T20" fmla="*/ 296 w 669"/>
                <a:gd name="T21" fmla="*/ 662 h 735"/>
                <a:gd name="T22" fmla="*/ 197 w 669"/>
                <a:gd name="T23" fmla="*/ 597 h 735"/>
                <a:gd name="T24" fmla="*/ 153 w 669"/>
                <a:gd name="T25" fmla="*/ 536 h 735"/>
                <a:gd name="T26" fmla="*/ 76 w 669"/>
                <a:gd name="T27" fmla="*/ 367 h 735"/>
                <a:gd name="T28" fmla="*/ 76 w 669"/>
                <a:gd name="T29" fmla="*/ 306 h 735"/>
                <a:gd name="T30" fmla="*/ 106 w 669"/>
                <a:gd name="T31" fmla="*/ 248 h 735"/>
                <a:gd name="T32" fmla="*/ 138 w 669"/>
                <a:gd name="T33" fmla="*/ 169 h 735"/>
                <a:gd name="T34" fmla="*/ 149 w 669"/>
                <a:gd name="T35" fmla="*/ 138 h 735"/>
                <a:gd name="T36" fmla="*/ 109 w 669"/>
                <a:gd name="T37" fmla="*/ 123 h 735"/>
                <a:gd name="T38" fmla="*/ 61 w 669"/>
                <a:gd name="T39" fmla="*/ 125 h 735"/>
                <a:gd name="T40" fmla="*/ 32 w 669"/>
                <a:gd name="T41" fmla="*/ 156 h 735"/>
                <a:gd name="T42" fmla="*/ 0 w 669"/>
                <a:gd name="T43" fmla="*/ 226 h 735"/>
                <a:gd name="T44" fmla="*/ 18 w 669"/>
                <a:gd name="T45" fmla="*/ 352 h 735"/>
                <a:gd name="T46" fmla="*/ 32 w 669"/>
                <a:gd name="T47" fmla="*/ 420 h 735"/>
                <a:gd name="T48" fmla="*/ 106 w 669"/>
                <a:gd name="T49" fmla="*/ 563 h 735"/>
                <a:gd name="T50" fmla="*/ 171 w 669"/>
                <a:gd name="T51" fmla="*/ 666 h 735"/>
                <a:gd name="T52" fmla="*/ 292 w 669"/>
                <a:gd name="T53" fmla="*/ 713 h 735"/>
                <a:gd name="T54" fmla="*/ 391 w 669"/>
                <a:gd name="T55" fmla="*/ 735 h 735"/>
                <a:gd name="T56" fmla="*/ 468 w 669"/>
                <a:gd name="T57" fmla="*/ 697 h 735"/>
                <a:gd name="T58" fmla="*/ 504 w 669"/>
                <a:gd name="T59" fmla="*/ 563 h 735"/>
                <a:gd name="T60" fmla="*/ 544 w 669"/>
                <a:gd name="T61" fmla="*/ 398 h 735"/>
                <a:gd name="T62" fmla="*/ 576 w 669"/>
                <a:gd name="T63" fmla="*/ 275 h 735"/>
                <a:gd name="T64" fmla="*/ 621 w 669"/>
                <a:gd name="T65" fmla="*/ 207 h 735"/>
                <a:gd name="T66" fmla="*/ 664 w 669"/>
                <a:gd name="T67" fmla="*/ 138 h 735"/>
                <a:gd name="T68" fmla="*/ 669 w 669"/>
                <a:gd name="T69" fmla="*/ 53 h 73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669"/>
                <a:gd name="T106" fmla="*/ 0 h 735"/>
                <a:gd name="T107" fmla="*/ 669 w 669"/>
                <a:gd name="T108" fmla="*/ 735 h 735"/>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669" h="735">
                  <a:moveTo>
                    <a:pt x="669" y="53"/>
                  </a:moveTo>
                  <a:lnTo>
                    <a:pt x="646" y="0"/>
                  </a:lnTo>
                  <a:lnTo>
                    <a:pt x="603" y="0"/>
                  </a:lnTo>
                  <a:lnTo>
                    <a:pt x="547" y="57"/>
                  </a:lnTo>
                  <a:lnTo>
                    <a:pt x="511" y="195"/>
                  </a:lnTo>
                  <a:lnTo>
                    <a:pt x="481" y="356"/>
                  </a:lnTo>
                  <a:lnTo>
                    <a:pt x="461" y="524"/>
                  </a:lnTo>
                  <a:lnTo>
                    <a:pt x="391" y="651"/>
                  </a:lnTo>
                  <a:lnTo>
                    <a:pt x="391" y="654"/>
                  </a:lnTo>
                  <a:lnTo>
                    <a:pt x="391" y="678"/>
                  </a:lnTo>
                  <a:lnTo>
                    <a:pt x="296" y="662"/>
                  </a:lnTo>
                  <a:lnTo>
                    <a:pt x="197" y="597"/>
                  </a:lnTo>
                  <a:lnTo>
                    <a:pt x="153" y="536"/>
                  </a:lnTo>
                  <a:lnTo>
                    <a:pt x="76" y="367"/>
                  </a:lnTo>
                  <a:lnTo>
                    <a:pt x="76" y="306"/>
                  </a:lnTo>
                  <a:lnTo>
                    <a:pt x="106" y="248"/>
                  </a:lnTo>
                  <a:lnTo>
                    <a:pt x="138" y="169"/>
                  </a:lnTo>
                  <a:lnTo>
                    <a:pt x="149" y="138"/>
                  </a:lnTo>
                  <a:lnTo>
                    <a:pt x="109" y="123"/>
                  </a:lnTo>
                  <a:lnTo>
                    <a:pt x="61" y="125"/>
                  </a:lnTo>
                  <a:lnTo>
                    <a:pt x="32" y="156"/>
                  </a:lnTo>
                  <a:lnTo>
                    <a:pt x="0" y="226"/>
                  </a:lnTo>
                  <a:lnTo>
                    <a:pt x="18" y="352"/>
                  </a:lnTo>
                  <a:lnTo>
                    <a:pt x="32" y="420"/>
                  </a:lnTo>
                  <a:lnTo>
                    <a:pt x="106" y="563"/>
                  </a:lnTo>
                  <a:lnTo>
                    <a:pt x="171" y="666"/>
                  </a:lnTo>
                  <a:lnTo>
                    <a:pt x="292" y="713"/>
                  </a:lnTo>
                  <a:lnTo>
                    <a:pt x="391" y="735"/>
                  </a:lnTo>
                  <a:lnTo>
                    <a:pt x="468" y="697"/>
                  </a:lnTo>
                  <a:lnTo>
                    <a:pt x="504" y="563"/>
                  </a:lnTo>
                  <a:lnTo>
                    <a:pt x="544" y="398"/>
                  </a:lnTo>
                  <a:lnTo>
                    <a:pt x="576" y="275"/>
                  </a:lnTo>
                  <a:lnTo>
                    <a:pt x="621" y="207"/>
                  </a:lnTo>
                  <a:lnTo>
                    <a:pt x="664" y="138"/>
                  </a:lnTo>
                  <a:lnTo>
                    <a:pt x="669" y="53"/>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r" rtl="1"/>
              <a:endParaRPr lang="ar-SA"/>
            </a:p>
          </p:txBody>
        </p:sp>
        <p:grpSp>
          <p:nvGrpSpPr>
            <p:cNvPr id="21546" name="Group 53"/>
            <p:cNvGrpSpPr>
              <a:grpSpLocks/>
            </p:cNvGrpSpPr>
            <p:nvPr/>
          </p:nvGrpSpPr>
          <p:grpSpPr bwMode="auto">
            <a:xfrm>
              <a:off x="6972" y="2732"/>
              <a:ext cx="613" cy="640"/>
              <a:chOff x="6972" y="2732"/>
              <a:chExt cx="613" cy="640"/>
            </a:xfrm>
          </p:grpSpPr>
          <p:sp>
            <p:nvSpPr>
              <p:cNvPr id="21551" name="Freeform 54"/>
              <p:cNvSpPr>
                <a:spLocks/>
              </p:cNvSpPr>
              <p:nvPr/>
            </p:nvSpPr>
            <p:spPr bwMode="auto">
              <a:xfrm>
                <a:off x="6972" y="2732"/>
                <a:ext cx="613" cy="640"/>
              </a:xfrm>
              <a:custGeom>
                <a:avLst/>
                <a:gdLst>
                  <a:gd name="T0" fmla="*/ 605 w 613"/>
                  <a:gd name="T1" fmla="*/ 226 h 640"/>
                  <a:gd name="T2" fmla="*/ 605 w 613"/>
                  <a:gd name="T3" fmla="*/ 158 h 640"/>
                  <a:gd name="T4" fmla="*/ 580 w 613"/>
                  <a:gd name="T5" fmla="*/ 101 h 640"/>
                  <a:gd name="T6" fmla="*/ 537 w 613"/>
                  <a:gd name="T7" fmla="*/ 55 h 640"/>
                  <a:gd name="T8" fmla="*/ 471 w 613"/>
                  <a:gd name="T9" fmla="*/ 20 h 640"/>
                  <a:gd name="T10" fmla="*/ 426 w 613"/>
                  <a:gd name="T11" fmla="*/ 0 h 640"/>
                  <a:gd name="T12" fmla="*/ 354 w 613"/>
                  <a:gd name="T13" fmla="*/ 8 h 640"/>
                  <a:gd name="T14" fmla="*/ 10 w 613"/>
                  <a:gd name="T15" fmla="*/ 357 h 640"/>
                  <a:gd name="T16" fmla="*/ 0 w 613"/>
                  <a:gd name="T17" fmla="*/ 426 h 640"/>
                  <a:gd name="T18" fmla="*/ 10 w 613"/>
                  <a:gd name="T19" fmla="*/ 484 h 640"/>
                  <a:gd name="T20" fmla="*/ 55 w 613"/>
                  <a:gd name="T21" fmla="*/ 561 h 640"/>
                  <a:gd name="T22" fmla="*/ 132 w 613"/>
                  <a:gd name="T23" fmla="*/ 618 h 640"/>
                  <a:gd name="T24" fmla="*/ 211 w 613"/>
                  <a:gd name="T25" fmla="*/ 640 h 640"/>
                  <a:gd name="T26" fmla="*/ 266 w 613"/>
                  <a:gd name="T27" fmla="*/ 640 h 640"/>
                  <a:gd name="T28" fmla="*/ 605 w 613"/>
                  <a:gd name="T29" fmla="*/ 261 h 640"/>
                  <a:gd name="T30" fmla="*/ 613 w 613"/>
                  <a:gd name="T31" fmla="*/ 192 h 640"/>
                  <a:gd name="T32" fmla="*/ 613 w 613"/>
                  <a:gd name="T33" fmla="*/ 204 h 640"/>
                  <a:gd name="T34" fmla="*/ 605 w 613"/>
                  <a:gd name="T35" fmla="*/ 226 h 64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613"/>
                  <a:gd name="T55" fmla="*/ 0 h 640"/>
                  <a:gd name="T56" fmla="*/ 613 w 613"/>
                  <a:gd name="T57" fmla="*/ 640 h 640"/>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613" h="640">
                    <a:moveTo>
                      <a:pt x="605" y="226"/>
                    </a:moveTo>
                    <a:lnTo>
                      <a:pt x="605" y="158"/>
                    </a:lnTo>
                    <a:lnTo>
                      <a:pt x="580" y="101"/>
                    </a:lnTo>
                    <a:lnTo>
                      <a:pt x="537" y="55"/>
                    </a:lnTo>
                    <a:lnTo>
                      <a:pt x="471" y="20"/>
                    </a:lnTo>
                    <a:lnTo>
                      <a:pt x="426" y="0"/>
                    </a:lnTo>
                    <a:lnTo>
                      <a:pt x="354" y="8"/>
                    </a:lnTo>
                    <a:lnTo>
                      <a:pt x="10" y="357"/>
                    </a:lnTo>
                    <a:lnTo>
                      <a:pt x="0" y="426"/>
                    </a:lnTo>
                    <a:lnTo>
                      <a:pt x="10" y="484"/>
                    </a:lnTo>
                    <a:lnTo>
                      <a:pt x="55" y="561"/>
                    </a:lnTo>
                    <a:lnTo>
                      <a:pt x="132" y="618"/>
                    </a:lnTo>
                    <a:lnTo>
                      <a:pt x="211" y="640"/>
                    </a:lnTo>
                    <a:lnTo>
                      <a:pt x="266" y="640"/>
                    </a:lnTo>
                    <a:lnTo>
                      <a:pt x="605" y="261"/>
                    </a:lnTo>
                    <a:lnTo>
                      <a:pt x="613" y="192"/>
                    </a:lnTo>
                    <a:lnTo>
                      <a:pt x="613" y="204"/>
                    </a:lnTo>
                    <a:lnTo>
                      <a:pt x="605" y="226"/>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r" rtl="1"/>
                <a:endParaRPr lang="ar-SA"/>
              </a:p>
            </p:txBody>
          </p:sp>
          <p:sp>
            <p:nvSpPr>
              <p:cNvPr id="21552" name="Freeform 55"/>
              <p:cNvSpPr>
                <a:spLocks/>
              </p:cNvSpPr>
              <p:nvPr/>
            </p:nvSpPr>
            <p:spPr bwMode="auto">
              <a:xfrm>
                <a:off x="6972" y="2732"/>
                <a:ext cx="613" cy="640"/>
              </a:xfrm>
              <a:custGeom>
                <a:avLst/>
                <a:gdLst>
                  <a:gd name="T0" fmla="*/ 605 w 613"/>
                  <a:gd name="T1" fmla="*/ 226 h 640"/>
                  <a:gd name="T2" fmla="*/ 605 w 613"/>
                  <a:gd name="T3" fmla="*/ 158 h 640"/>
                  <a:gd name="T4" fmla="*/ 580 w 613"/>
                  <a:gd name="T5" fmla="*/ 101 h 640"/>
                  <a:gd name="T6" fmla="*/ 537 w 613"/>
                  <a:gd name="T7" fmla="*/ 55 h 640"/>
                  <a:gd name="T8" fmla="*/ 471 w 613"/>
                  <a:gd name="T9" fmla="*/ 20 h 640"/>
                  <a:gd name="T10" fmla="*/ 426 w 613"/>
                  <a:gd name="T11" fmla="*/ 0 h 640"/>
                  <a:gd name="T12" fmla="*/ 354 w 613"/>
                  <a:gd name="T13" fmla="*/ 8 h 640"/>
                  <a:gd name="T14" fmla="*/ 10 w 613"/>
                  <a:gd name="T15" fmla="*/ 357 h 640"/>
                  <a:gd name="T16" fmla="*/ 0 w 613"/>
                  <a:gd name="T17" fmla="*/ 426 h 640"/>
                  <a:gd name="T18" fmla="*/ 10 w 613"/>
                  <a:gd name="T19" fmla="*/ 484 h 640"/>
                  <a:gd name="T20" fmla="*/ 55 w 613"/>
                  <a:gd name="T21" fmla="*/ 561 h 640"/>
                  <a:gd name="T22" fmla="*/ 132 w 613"/>
                  <a:gd name="T23" fmla="*/ 618 h 640"/>
                  <a:gd name="T24" fmla="*/ 211 w 613"/>
                  <a:gd name="T25" fmla="*/ 640 h 640"/>
                  <a:gd name="T26" fmla="*/ 266 w 613"/>
                  <a:gd name="T27" fmla="*/ 640 h 640"/>
                  <a:gd name="T28" fmla="*/ 605 w 613"/>
                  <a:gd name="T29" fmla="*/ 261 h 640"/>
                  <a:gd name="T30" fmla="*/ 613 w 613"/>
                  <a:gd name="T31" fmla="*/ 192 h 640"/>
                  <a:gd name="T32" fmla="*/ 613 w 613"/>
                  <a:gd name="T33" fmla="*/ 204 h 64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13"/>
                  <a:gd name="T52" fmla="*/ 0 h 640"/>
                  <a:gd name="T53" fmla="*/ 613 w 613"/>
                  <a:gd name="T54" fmla="*/ 640 h 64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13" h="640">
                    <a:moveTo>
                      <a:pt x="605" y="226"/>
                    </a:moveTo>
                    <a:lnTo>
                      <a:pt x="605" y="158"/>
                    </a:lnTo>
                    <a:lnTo>
                      <a:pt x="580" y="101"/>
                    </a:lnTo>
                    <a:lnTo>
                      <a:pt x="537" y="55"/>
                    </a:lnTo>
                    <a:lnTo>
                      <a:pt x="471" y="20"/>
                    </a:lnTo>
                    <a:lnTo>
                      <a:pt x="426" y="0"/>
                    </a:lnTo>
                    <a:lnTo>
                      <a:pt x="354" y="8"/>
                    </a:lnTo>
                    <a:lnTo>
                      <a:pt x="10" y="357"/>
                    </a:lnTo>
                    <a:lnTo>
                      <a:pt x="0" y="426"/>
                    </a:lnTo>
                    <a:lnTo>
                      <a:pt x="10" y="484"/>
                    </a:lnTo>
                    <a:lnTo>
                      <a:pt x="55" y="561"/>
                    </a:lnTo>
                    <a:lnTo>
                      <a:pt x="132" y="618"/>
                    </a:lnTo>
                    <a:lnTo>
                      <a:pt x="211" y="640"/>
                    </a:lnTo>
                    <a:lnTo>
                      <a:pt x="266" y="640"/>
                    </a:lnTo>
                    <a:lnTo>
                      <a:pt x="605" y="261"/>
                    </a:lnTo>
                    <a:lnTo>
                      <a:pt x="613" y="192"/>
                    </a:lnTo>
                    <a:lnTo>
                      <a:pt x="613" y="204"/>
                    </a:lnTo>
                  </a:path>
                </a:pathLst>
              </a:custGeom>
              <a:solidFill>
                <a:srgbClr val="0000FF"/>
              </a:solidFill>
              <a:ln w="6985">
                <a:solidFill>
                  <a:srgbClr val="000000"/>
                </a:solidFill>
                <a:prstDash val="solid"/>
                <a:round/>
                <a:headEnd/>
                <a:tailEnd/>
              </a:ln>
            </p:spPr>
            <p:txBody>
              <a:bodyPr/>
              <a:lstStyle/>
              <a:p>
                <a:pPr algn="r" rtl="1"/>
                <a:endParaRPr lang="ar-SA"/>
              </a:p>
            </p:txBody>
          </p:sp>
          <p:sp>
            <p:nvSpPr>
              <p:cNvPr id="21553" name="Freeform 56"/>
              <p:cNvSpPr>
                <a:spLocks/>
              </p:cNvSpPr>
              <p:nvPr/>
            </p:nvSpPr>
            <p:spPr bwMode="auto">
              <a:xfrm>
                <a:off x="7335" y="2753"/>
                <a:ext cx="245" cy="226"/>
              </a:xfrm>
              <a:custGeom>
                <a:avLst/>
                <a:gdLst>
                  <a:gd name="T0" fmla="*/ 245 w 245"/>
                  <a:gd name="T1" fmla="*/ 215 h 226"/>
                  <a:gd name="T2" fmla="*/ 179 w 245"/>
                  <a:gd name="T3" fmla="*/ 226 h 226"/>
                  <a:gd name="T4" fmla="*/ 125 w 245"/>
                  <a:gd name="T5" fmla="*/ 207 h 226"/>
                  <a:gd name="T6" fmla="*/ 87 w 245"/>
                  <a:gd name="T7" fmla="*/ 185 h 226"/>
                  <a:gd name="T8" fmla="*/ 44 w 245"/>
                  <a:gd name="T9" fmla="*/ 151 h 226"/>
                  <a:gd name="T10" fmla="*/ 14 w 245"/>
                  <a:gd name="T11" fmla="*/ 113 h 226"/>
                  <a:gd name="T12" fmla="*/ 0 w 245"/>
                  <a:gd name="T13" fmla="*/ 49 h 226"/>
                  <a:gd name="T14" fmla="*/ 0 w 245"/>
                  <a:gd name="T15" fmla="*/ 11 h 226"/>
                  <a:gd name="T16" fmla="*/ 3 w 245"/>
                  <a:gd name="T17" fmla="*/ 0 h 2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45"/>
                  <a:gd name="T28" fmla="*/ 0 h 226"/>
                  <a:gd name="T29" fmla="*/ 245 w 245"/>
                  <a:gd name="T30" fmla="*/ 226 h 22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45" h="226">
                    <a:moveTo>
                      <a:pt x="245" y="215"/>
                    </a:moveTo>
                    <a:lnTo>
                      <a:pt x="179" y="226"/>
                    </a:lnTo>
                    <a:lnTo>
                      <a:pt x="125" y="207"/>
                    </a:lnTo>
                    <a:lnTo>
                      <a:pt x="87" y="185"/>
                    </a:lnTo>
                    <a:lnTo>
                      <a:pt x="44" y="151"/>
                    </a:lnTo>
                    <a:lnTo>
                      <a:pt x="14" y="113"/>
                    </a:lnTo>
                    <a:lnTo>
                      <a:pt x="0" y="49"/>
                    </a:lnTo>
                    <a:lnTo>
                      <a:pt x="0" y="11"/>
                    </a:lnTo>
                    <a:lnTo>
                      <a:pt x="3" y="0"/>
                    </a:lnTo>
                  </a:path>
                </a:pathLst>
              </a:custGeom>
              <a:solidFill>
                <a:srgbClr val="0000FF"/>
              </a:solidFill>
              <a:ln w="6985">
                <a:solidFill>
                  <a:srgbClr val="000000"/>
                </a:solidFill>
                <a:prstDash val="solid"/>
                <a:round/>
                <a:headEnd/>
                <a:tailEnd/>
              </a:ln>
            </p:spPr>
            <p:txBody>
              <a:bodyPr/>
              <a:lstStyle/>
              <a:p>
                <a:pPr algn="r" rtl="1"/>
                <a:endParaRPr lang="ar-SA"/>
              </a:p>
            </p:txBody>
          </p:sp>
        </p:grpSp>
        <p:sp>
          <p:nvSpPr>
            <p:cNvPr id="21547" name="Freeform 57"/>
            <p:cNvSpPr>
              <a:spLocks/>
            </p:cNvSpPr>
            <p:nvPr/>
          </p:nvSpPr>
          <p:spPr bwMode="auto">
            <a:xfrm>
              <a:off x="7287" y="2717"/>
              <a:ext cx="965" cy="755"/>
            </a:xfrm>
            <a:custGeom>
              <a:avLst/>
              <a:gdLst>
                <a:gd name="T0" fmla="*/ 624 w 965"/>
                <a:gd name="T1" fmla="*/ 30 h 755"/>
                <a:gd name="T2" fmla="*/ 540 w 965"/>
                <a:gd name="T3" fmla="*/ 0 h 755"/>
                <a:gd name="T4" fmla="*/ 495 w 965"/>
                <a:gd name="T5" fmla="*/ 35 h 755"/>
                <a:gd name="T6" fmla="*/ 495 w 965"/>
                <a:gd name="T7" fmla="*/ 116 h 755"/>
                <a:gd name="T8" fmla="*/ 569 w 965"/>
                <a:gd name="T9" fmla="*/ 204 h 755"/>
                <a:gd name="T10" fmla="*/ 694 w 965"/>
                <a:gd name="T11" fmla="*/ 250 h 755"/>
                <a:gd name="T12" fmla="*/ 791 w 965"/>
                <a:gd name="T13" fmla="*/ 334 h 755"/>
                <a:gd name="T14" fmla="*/ 854 w 965"/>
                <a:gd name="T15" fmla="*/ 433 h 755"/>
                <a:gd name="T16" fmla="*/ 888 w 965"/>
                <a:gd name="T17" fmla="*/ 514 h 755"/>
                <a:gd name="T18" fmla="*/ 888 w 965"/>
                <a:gd name="T19" fmla="*/ 583 h 755"/>
                <a:gd name="T20" fmla="*/ 847 w 965"/>
                <a:gd name="T21" fmla="*/ 655 h 755"/>
                <a:gd name="T22" fmla="*/ 748 w 965"/>
                <a:gd name="T23" fmla="*/ 690 h 755"/>
                <a:gd name="T24" fmla="*/ 667 w 965"/>
                <a:gd name="T25" fmla="*/ 697 h 755"/>
                <a:gd name="T26" fmla="*/ 547 w 965"/>
                <a:gd name="T27" fmla="*/ 690 h 755"/>
                <a:gd name="T28" fmla="*/ 393 w 965"/>
                <a:gd name="T29" fmla="*/ 644 h 755"/>
                <a:gd name="T30" fmla="*/ 296 w 965"/>
                <a:gd name="T31" fmla="*/ 548 h 755"/>
                <a:gd name="T32" fmla="*/ 233 w 965"/>
                <a:gd name="T33" fmla="*/ 472 h 755"/>
                <a:gd name="T34" fmla="*/ 251 w 965"/>
                <a:gd name="T35" fmla="*/ 398 h 755"/>
                <a:gd name="T36" fmla="*/ 244 w 965"/>
                <a:gd name="T37" fmla="*/ 353 h 755"/>
                <a:gd name="T38" fmla="*/ 178 w 965"/>
                <a:gd name="T39" fmla="*/ 380 h 755"/>
                <a:gd name="T40" fmla="*/ 108 w 965"/>
                <a:gd name="T41" fmla="*/ 380 h 755"/>
                <a:gd name="T42" fmla="*/ 57 w 965"/>
                <a:gd name="T43" fmla="*/ 334 h 755"/>
                <a:gd name="T44" fmla="*/ 25 w 965"/>
                <a:gd name="T45" fmla="*/ 299 h 755"/>
                <a:gd name="T46" fmla="*/ 2 w 965"/>
                <a:gd name="T47" fmla="*/ 307 h 755"/>
                <a:gd name="T48" fmla="*/ 0 w 965"/>
                <a:gd name="T49" fmla="*/ 330 h 755"/>
                <a:gd name="T50" fmla="*/ 20 w 965"/>
                <a:gd name="T51" fmla="*/ 398 h 755"/>
                <a:gd name="T52" fmla="*/ 20 w 965"/>
                <a:gd name="T53" fmla="*/ 460 h 755"/>
                <a:gd name="T54" fmla="*/ 47 w 965"/>
                <a:gd name="T55" fmla="*/ 506 h 755"/>
                <a:gd name="T56" fmla="*/ 108 w 965"/>
                <a:gd name="T57" fmla="*/ 541 h 755"/>
                <a:gd name="T58" fmla="*/ 163 w 965"/>
                <a:gd name="T59" fmla="*/ 541 h 755"/>
                <a:gd name="T60" fmla="*/ 222 w 965"/>
                <a:gd name="T61" fmla="*/ 548 h 755"/>
                <a:gd name="T62" fmla="*/ 339 w 965"/>
                <a:gd name="T63" fmla="*/ 651 h 755"/>
                <a:gd name="T64" fmla="*/ 427 w 965"/>
                <a:gd name="T65" fmla="*/ 708 h 755"/>
                <a:gd name="T66" fmla="*/ 562 w 965"/>
                <a:gd name="T67" fmla="*/ 748 h 755"/>
                <a:gd name="T68" fmla="*/ 705 w 965"/>
                <a:gd name="T69" fmla="*/ 755 h 755"/>
                <a:gd name="T70" fmla="*/ 811 w 965"/>
                <a:gd name="T71" fmla="*/ 732 h 755"/>
                <a:gd name="T72" fmla="*/ 891 w 965"/>
                <a:gd name="T73" fmla="*/ 701 h 755"/>
                <a:gd name="T74" fmla="*/ 945 w 965"/>
                <a:gd name="T75" fmla="*/ 640 h 755"/>
                <a:gd name="T76" fmla="*/ 965 w 965"/>
                <a:gd name="T77" fmla="*/ 571 h 755"/>
                <a:gd name="T78" fmla="*/ 965 w 965"/>
                <a:gd name="T79" fmla="*/ 468 h 755"/>
                <a:gd name="T80" fmla="*/ 931 w 965"/>
                <a:gd name="T81" fmla="*/ 398 h 755"/>
                <a:gd name="T82" fmla="*/ 891 w 965"/>
                <a:gd name="T83" fmla="*/ 330 h 755"/>
                <a:gd name="T84" fmla="*/ 836 w 965"/>
                <a:gd name="T85" fmla="*/ 253 h 755"/>
                <a:gd name="T86" fmla="*/ 755 w 965"/>
                <a:gd name="T87" fmla="*/ 191 h 755"/>
                <a:gd name="T88" fmla="*/ 705 w 965"/>
                <a:gd name="T89" fmla="*/ 127 h 755"/>
                <a:gd name="T90" fmla="*/ 667 w 965"/>
                <a:gd name="T91" fmla="*/ 70 h 755"/>
                <a:gd name="T92" fmla="*/ 624 w 965"/>
                <a:gd name="T93" fmla="*/ 30 h 75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965"/>
                <a:gd name="T142" fmla="*/ 0 h 755"/>
                <a:gd name="T143" fmla="*/ 965 w 965"/>
                <a:gd name="T144" fmla="*/ 755 h 755"/>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965" h="755">
                  <a:moveTo>
                    <a:pt x="624" y="30"/>
                  </a:moveTo>
                  <a:lnTo>
                    <a:pt x="540" y="0"/>
                  </a:lnTo>
                  <a:lnTo>
                    <a:pt x="495" y="35"/>
                  </a:lnTo>
                  <a:lnTo>
                    <a:pt x="495" y="116"/>
                  </a:lnTo>
                  <a:lnTo>
                    <a:pt x="569" y="204"/>
                  </a:lnTo>
                  <a:lnTo>
                    <a:pt x="694" y="250"/>
                  </a:lnTo>
                  <a:lnTo>
                    <a:pt x="791" y="334"/>
                  </a:lnTo>
                  <a:lnTo>
                    <a:pt x="854" y="433"/>
                  </a:lnTo>
                  <a:lnTo>
                    <a:pt x="888" y="514"/>
                  </a:lnTo>
                  <a:lnTo>
                    <a:pt x="888" y="583"/>
                  </a:lnTo>
                  <a:lnTo>
                    <a:pt x="847" y="655"/>
                  </a:lnTo>
                  <a:lnTo>
                    <a:pt x="748" y="690"/>
                  </a:lnTo>
                  <a:lnTo>
                    <a:pt x="667" y="697"/>
                  </a:lnTo>
                  <a:lnTo>
                    <a:pt x="547" y="690"/>
                  </a:lnTo>
                  <a:lnTo>
                    <a:pt x="393" y="644"/>
                  </a:lnTo>
                  <a:lnTo>
                    <a:pt x="296" y="548"/>
                  </a:lnTo>
                  <a:lnTo>
                    <a:pt x="233" y="472"/>
                  </a:lnTo>
                  <a:lnTo>
                    <a:pt x="251" y="398"/>
                  </a:lnTo>
                  <a:lnTo>
                    <a:pt x="244" y="353"/>
                  </a:lnTo>
                  <a:lnTo>
                    <a:pt x="178" y="380"/>
                  </a:lnTo>
                  <a:lnTo>
                    <a:pt x="108" y="380"/>
                  </a:lnTo>
                  <a:lnTo>
                    <a:pt x="57" y="334"/>
                  </a:lnTo>
                  <a:lnTo>
                    <a:pt x="25" y="299"/>
                  </a:lnTo>
                  <a:lnTo>
                    <a:pt x="2" y="307"/>
                  </a:lnTo>
                  <a:lnTo>
                    <a:pt x="0" y="330"/>
                  </a:lnTo>
                  <a:lnTo>
                    <a:pt x="20" y="398"/>
                  </a:lnTo>
                  <a:lnTo>
                    <a:pt x="20" y="460"/>
                  </a:lnTo>
                  <a:lnTo>
                    <a:pt x="47" y="506"/>
                  </a:lnTo>
                  <a:lnTo>
                    <a:pt x="108" y="541"/>
                  </a:lnTo>
                  <a:lnTo>
                    <a:pt x="163" y="541"/>
                  </a:lnTo>
                  <a:lnTo>
                    <a:pt x="222" y="548"/>
                  </a:lnTo>
                  <a:lnTo>
                    <a:pt x="339" y="651"/>
                  </a:lnTo>
                  <a:lnTo>
                    <a:pt x="427" y="708"/>
                  </a:lnTo>
                  <a:lnTo>
                    <a:pt x="562" y="748"/>
                  </a:lnTo>
                  <a:lnTo>
                    <a:pt x="705" y="755"/>
                  </a:lnTo>
                  <a:lnTo>
                    <a:pt x="811" y="732"/>
                  </a:lnTo>
                  <a:lnTo>
                    <a:pt x="891" y="701"/>
                  </a:lnTo>
                  <a:lnTo>
                    <a:pt x="945" y="640"/>
                  </a:lnTo>
                  <a:lnTo>
                    <a:pt x="965" y="571"/>
                  </a:lnTo>
                  <a:lnTo>
                    <a:pt x="965" y="468"/>
                  </a:lnTo>
                  <a:lnTo>
                    <a:pt x="931" y="398"/>
                  </a:lnTo>
                  <a:lnTo>
                    <a:pt x="891" y="330"/>
                  </a:lnTo>
                  <a:lnTo>
                    <a:pt x="836" y="253"/>
                  </a:lnTo>
                  <a:lnTo>
                    <a:pt x="755" y="191"/>
                  </a:lnTo>
                  <a:lnTo>
                    <a:pt x="705" y="127"/>
                  </a:lnTo>
                  <a:lnTo>
                    <a:pt x="667" y="70"/>
                  </a:lnTo>
                  <a:lnTo>
                    <a:pt x="624" y="3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r" rtl="1"/>
              <a:endParaRPr lang="ar-SA"/>
            </a:p>
          </p:txBody>
        </p:sp>
        <p:sp>
          <p:nvSpPr>
            <p:cNvPr id="21548" name="Freeform 58"/>
            <p:cNvSpPr>
              <a:spLocks/>
            </p:cNvSpPr>
            <p:nvPr/>
          </p:nvSpPr>
          <p:spPr bwMode="auto">
            <a:xfrm>
              <a:off x="7295" y="3662"/>
              <a:ext cx="434" cy="1072"/>
            </a:xfrm>
            <a:custGeom>
              <a:avLst/>
              <a:gdLst>
                <a:gd name="T0" fmla="*/ 401 w 434"/>
                <a:gd name="T1" fmla="*/ 0 h 1072"/>
                <a:gd name="T2" fmla="*/ 324 w 434"/>
                <a:gd name="T3" fmla="*/ 46 h 1072"/>
                <a:gd name="T4" fmla="*/ 248 w 434"/>
                <a:gd name="T5" fmla="*/ 179 h 1072"/>
                <a:gd name="T6" fmla="*/ 197 w 434"/>
                <a:gd name="T7" fmla="*/ 271 h 1072"/>
                <a:gd name="T8" fmla="*/ 161 w 434"/>
                <a:gd name="T9" fmla="*/ 377 h 1072"/>
                <a:gd name="T10" fmla="*/ 120 w 434"/>
                <a:gd name="T11" fmla="*/ 481 h 1072"/>
                <a:gd name="T12" fmla="*/ 88 w 434"/>
                <a:gd name="T13" fmla="*/ 602 h 1072"/>
                <a:gd name="T14" fmla="*/ 88 w 434"/>
                <a:gd name="T15" fmla="*/ 686 h 1072"/>
                <a:gd name="T16" fmla="*/ 138 w 434"/>
                <a:gd name="T17" fmla="*/ 755 h 1072"/>
                <a:gd name="T18" fmla="*/ 172 w 434"/>
                <a:gd name="T19" fmla="*/ 823 h 1072"/>
                <a:gd name="T20" fmla="*/ 229 w 434"/>
                <a:gd name="T21" fmla="*/ 878 h 1072"/>
                <a:gd name="T22" fmla="*/ 251 w 434"/>
                <a:gd name="T23" fmla="*/ 927 h 1072"/>
                <a:gd name="T24" fmla="*/ 226 w 434"/>
                <a:gd name="T25" fmla="*/ 957 h 1072"/>
                <a:gd name="T26" fmla="*/ 186 w 434"/>
                <a:gd name="T27" fmla="*/ 962 h 1072"/>
                <a:gd name="T28" fmla="*/ 95 w 434"/>
                <a:gd name="T29" fmla="*/ 973 h 1072"/>
                <a:gd name="T30" fmla="*/ 32 w 434"/>
                <a:gd name="T31" fmla="*/ 1003 h 1072"/>
                <a:gd name="T32" fmla="*/ 0 w 434"/>
                <a:gd name="T33" fmla="*/ 1030 h 1072"/>
                <a:gd name="T34" fmla="*/ 21 w 434"/>
                <a:gd name="T35" fmla="*/ 1064 h 1072"/>
                <a:gd name="T36" fmla="*/ 77 w 434"/>
                <a:gd name="T37" fmla="*/ 1072 h 1072"/>
                <a:gd name="T38" fmla="*/ 149 w 434"/>
                <a:gd name="T39" fmla="*/ 1041 h 1072"/>
                <a:gd name="T40" fmla="*/ 193 w 434"/>
                <a:gd name="T41" fmla="*/ 1015 h 1072"/>
                <a:gd name="T42" fmla="*/ 285 w 434"/>
                <a:gd name="T43" fmla="*/ 992 h 1072"/>
                <a:gd name="T44" fmla="*/ 306 w 434"/>
                <a:gd name="T45" fmla="*/ 984 h 1072"/>
                <a:gd name="T46" fmla="*/ 317 w 434"/>
                <a:gd name="T47" fmla="*/ 950 h 1072"/>
                <a:gd name="T48" fmla="*/ 303 w 434"/>
                <a:gd name="T49" fmla="*/ 900 h 1072"/>
                <a:gd name="T50" fmla="*/ 229 w 434"/>
                <a:gd name="T51" fmla="*/ 812 h 1072"/>
                <a:gd name="T52" fmla="*/ 193 w 434"/>
                <a:gd name="T53" fmla="*/ 755 h 1072"/>
                <a:gd name="T54" fmla="*/ 149 w 434"/>
                <a:gd name="T55" fmla="*/ 648 h 1072"/>
                <a:gd name="T56" fmla="*/ 138 w 434"/>
                <a:gd name="T57" fmla="*/ 595 h 1072"/>
                <a:gd name="T58" fmla="*/ 181 w 434"/>
                <a:gd name="T59" fmla="*/ 457 h 1072"/>
                <a:gd name="T60" fmla="*/ 262 w 434"/>
                <a:gd name="T61" fmla="*/ 316 h 1072"/>
                <a:gd name="T62" fmla="*/ 339 w 434"/>
                <a:gd name="T63" fmla="*/ 225 h 1072"/>
                <a:gd name="T64" fmla="*/ 380 w 434"/>
                <a:gd name="T65" fmla="*/ 156 h 1072"/>
                <a:gd name="T66" fmla="*/ 423 w 434"/>
                <a:gd name="T67" fmla="*/ 114 h 1072"/>
                <a:gd name="T68" fmla="*/ 434 w 434"/>
                <a:gd name="T69" fmla="*/ 53 h 1072"/>
                <a:gd name="T70" fmla="*/ 401 w 434"/>
                <a:gd name="T71" fmla="*/ 0 h 107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434"/>
                <a:gd name="T109" fmla="*/ 0 h 1072"/>
                <a:gd name="T110" fmla="*/ 434 w 434"/>
                <a:gd name="T111" fmla="*/ 1072 h 107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434" h="1072">
                  <a:moveTo>
                    <a:pt x="401" y="0"/>
                  </a:moveTo>
                  <a:lnTo>
                    <a:pt x="324" y="46"/>
                  </a:lnTo>
                  <a:lnTo>
                    <a:pt x="248" y="179"/>
                  </a:lnTo>
                  <a:lnTo>
                    <a:pt x="197" y="271"/>
                  </a:lnTo>
                  <a:lnTo>
                    <a:pt x="161" y="377"/>
                  </a:lnTo>
                  <a:lnTo>
                    <a:pt x="120" y="481"/>
                  </a:lnTo>
                  <a:lnTo>
                    <a:pt x="88" y="602"/>
                  </a:lnTo>
                  <a:lnTo>
                    <a:pt x="88" y="686"/>
                  </a:lnTo>
                  <a:lnTo>
                    <a:pt x="138" y="755"/>
                  </a:lnTo>
                  <a:lnTo>
                    <a:pt x="172" y="823"/>
                  </a:lnTo>
                  <a:lnTo>
                    <a:pt x="229" y="878"/>
                  </a:lnTo>
                  <a:lnTo>
                    <a:pt x="251" y="927"/>
                  </a:lnTo>
                  <a:lnTo>
                    <a:pt x="226" y="957"/>
                  </a:lnTo>
                  <a:lnTo>
                    <a:pt x="186" y="962"/>
                  </a:lnTo>
                  <a:lnTo>
                    <a:pt x="95" y="973"/>
                  </a:lnTo>
                  <a:lnTo>
                    <a:pt x="32" y="1003"/>
                  </a:lnTo>
                  <a:lnTo>
                    <a:pt x="0" y="1030"/>
                  </a:lnTo>
                  <a:lnTo>
                    <a:pt x="21" y="1064"/>
                  </a:lnTo>
                  <a:lnTo>
                    <a:pt x="77" y="1072"/>
                  </a:lnTo>
                  <a:lnTo>
                    <a:pt x="149" y="1041"/>
                  </a:lnTo>
                  <a:lnTo>
                    <a:pt x="193" y="1015"/>
                  </a:lnTo>
                  <a:lnTo>
                    <a:pt x="285" y="992"/>
                  </a:lnTo>
                  <a:lnTo>
                    <a:pt x="306" y="984"/>
                  </a:lnTo>
                  <a:lnTo>
                    <a:pt x="317" y="950"/>
                  </a:lnTo>
                  <a:lnTo>
                    <a:pt x="303" y="900"/>
                  </a:lnTo>
                  <a:lnTo>
                    <a:pt x="229" y="812"/>
                  </a:lnTo>
                  <a:lnTo>
                    <a:pt x="193" y="755"/>
                  </a:lnTo>
                  <a:lnTo>
                    <a:pt x="149" y="648"/>
                  </a:lnTo>
                  <a:lnTo>
                    <a:pt x="138" y="595"/>
                  </a:lnTo>
                  <a:lnTo>
                    <a:pt x="181" y="457"/>
                  </a:lnTo>
                  <a:lnTo>
                    <a:pt x="262" y="316"/>
                  </a:lnTo>
                  <a:lnTo>
                    <a:pt x="339" y="225"/>
                  </a:lnTo>
                  <a:lnTo>
                    <a:pt x="380" y="156"/>
                  </a:lnTo>
                  <a:lnTo>
                    <a:pt x="423" y="114"/>
                  </a:lnTo>
                  <a:lnTo>
                    <a:pt x="434" y="53"/>
                  </a:lnTo>
                  <a:lnTo>
                    <a:pt x="401"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r" rtl="1"/>
              <a:endParaRPr lang="ar-SA"/>
            </a:p>
          </p:txBody>
        </p:sp>
        <p:sp>
          <p:nvSpPr>
            <p:cNvPr id="21549" name="Freeform 59"/>
            <p:cNvSpPr>
              <a:spLocks/>
            </p:cNvSpPr>
            <p:nvPr/>
          </p:nvSpPr>
          <p:spPr bwMode="auto">
            <a:xfrm>
              <a:off x="7787" y="3655"/>
              <a:ext cx="395" cy="1001"/>
            </a:xfrm>
            <a:custGeom>
              <a:avLst/>
              <a:gdLst>
                <a:gd name="T0" fmla="*/ 174 w 395"/>
                <a:gd name="T1" fmla="*/ 96 h 1001"/>
                <a:gd name="T2" fmla="*/ 94 w 395"/>
                <a:gd name="T3" fmla="*/ 12 h 1001"/>
                <a:gd name="T4" fmla="*/ 6 w 395"/>
                <a:gd name="T5" fmla="*/ 0 h 1001"/>
                <a:gd name="T6" fmla="*/ 0 w 395"/>
                <a:gd name="T7" fmla="*/ 72 h 1001"/>
                <a:gd name="T8" fmla="*/ 50 w 395"/>
                <a:gd name="T9" fmla="*/ 127 h 1001"/>
                <a:gd name="T10" fmla="*/ 127 w 395"/>
                <a:gd name="T11" fmla="*/ 165 h 1001"/>
                <a:gd name="T12" fmla="*/ 185 w 395"/>
                <a:gd name="T13" fmla="*/ 233 h 1001"/>
                <a:gd name="T14" fmla="*/ 196 w 395"/>
                <a:gd name="T15" fmla="*/ 324 h 1001"/>
                <a:gd name="T16" fmla="*/ 185 w 395"/>
                <a:gd name="T17" fmla="*/ 458 h 1001"/>
                <a:gd name="T18" fmla="*/ 153 w 395"/>
                <a:gd name="T19" fmla="*/ 690 h 1001"/>
                <a:gd name="T20" fmla="*/ 115 w 395"/>
                <a:gd name="T21" fmla="*/ 836 h 1001"/>
                <a:gd name="T22" fmla="*/ 76 w 395"/>
                <a:gd name="T23" fmla="*/ 939 h 1001"/>
                <a:gd name="T24" fmla="*/ 83 w 395"/>
                <a:gd name="T25" fmla="*/ 988 h 1001"/>
                <a:gd name="T26" fmla="*/ 127 w 395"/>
                <a:gd name="T27" fmla="*/ 997 h 1001"/>
                <a:gd name="T28" fmla="*/ 203 w 395"/>
                <a:gd name="T29" fmla="*/ 973 h 1001"/>
                <a:gd name="T30" fmla="*/ 291 w 395"/>
                <a:gd name="T31" fmla="*/ 973 h 1001"/>
                <a:gd name="T32" fmla="*/ 339 w 395"/>
                <a:gd name="T33" fmla="*/ 1001 h 1001"/>
                <a:gd name="T34" fmla="*/ 384 w 395"/>
                <a:gd name="T35" fmla="*/ 988 h 1001"/>
                <a:gd name="T36" fmla="*/ 395 w 395"/>
                <a:gd name="T37" fmla="*/ 931 h 1001"/>
                <a:gd name="T38" fmla="*/ 350 w 395"/>
                <a:gd name="T39" fmla="*/ 920 h 1001"/>
                <a:gd name="T40" fmla="*/ 262 w 395"/>
                <a:gd name="T41" fmla="*/ 920 h 1001"/>
                <a:gd name="T42" fmla="*/ 131 w 395"/>
                <a:gd name="T43" fmla="*/ 950 h 1001"/>
                <a:gd name="T44" fmla="*/ 127 w 395"/>
                <a:gd name="T45" fmla="*/ 939 h 1001"/>
                <a:gd name="T46" fmla="*/ 138 w 395"/>
                <a:gd name="T47" fmla="*/ 893 h 1001"/>
                <a:gd name="T48" fmla="*/ 185 w 395"/>
                <a:gd name="T49" fmla="*/ 721 h 1001"/>
                <a:gd name="T50" fmla="*/ 208 w 395"/>
                <a:gd name="T51" fmla="*/ 584 h 1001"/>
                <a:gd name="T52" fmla="*/ 240 w 395"/>
                <a:gd name="T53" fmla="*/ 416 h 1001"/>
                <a:gd name="T54" fmla="*/ 240 w 395"/>
                <a:gd name="T55" fmla="*/ 297 h 1001"/>
                <a:gd name="T56" fmla="*/ 237 w 395"/>
                <a:gd name="T57" fmla="*/ 207 h 1001"/>
                <a:gd name="T58" fmla="*/ 219 w 395"/>
                <a:gd name="T59" fmla="*/ 141 h 1001"/>
                <a:gd name="T60" fmla="*/ 174 w 395"/>
                <a:gd name="T61" fmla="*/ 96 h 100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395"/>
                <a:gd name="T94" fmla="*/ 0 h 1001"/>
                <a:gd name="T95" fmla="*/ 395 w 395"/>
                <a:gd name="T96" fmla="*/ 1001 h 100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395" h="1001">
                  <a:moveTo>
                    <a:pt x="174" y="96"/>
                  </a:moveTo>
                  <a:lnTo>
                    <a:pt x="94" y="12"/>
                  </a:lnTo>
                  <a:lnTo>
                    <a:pt x="6" y="0"/>
                  </a:lnTo>
                  <a:lnTo>
                    <a:pt x="0" y="72"/>
                  </a:lnTo>
                  <a:lnTo>
                    <a:pt x="50" y="127"/>
                  </a:lnTo>
                  <a:lnTo>
                    <a:pt x="127" y="165"/>
                  </a:lnTo>
                  <a:lnTo>
                    <a:pt x="185" y="233"/>
                  </a:lnTo>
                  <a:lnTo>
                    <a:pt x="196" y="324"/>
                  </a:lnTo>
                  <a:lnTo>
                    <a:pt x="185" y="458"/>
                  </a:lnTo>
                  <a:lnTo>
                    <a:pt x="153" y="690"/>
                  </a:lnTo>
                  <a:lnTo>
                    <a:pt x="115" y="836"/>
                  </a:lnTo>
                  <a:lnTo>
                    <a:pt x="76" y="939"/>
                  </a:lnTo>
                  <a:lnTo>
                    <a:pt x="83" y="988"/>
                  </a:lnTo>
                  <a:lnTo>
                    <a:pt x="127" y="997"/>
                  </a:lnTo>
                  <a:lnTo>
                    <a:pt x="203" y="973"/>
                  </a:lnTo>
                  <a:lnTo>
                    <a:pt x="291" y="973"/>
                  </a:lnTo>
                  <a:lnTo>
                    <a:pt x="339" y="1001"/>
                  </a:lnTo>
                  <a:lnTo>
                    <a:pt x="384" y="988"/>
                  </a:lnTo>
                  <a:lnTo>
                    <a:pt x="395" y="931"/>
                  </a:lnTo>
                  <a:lnTo>
                    <a:pt x="350" y="920"/>
                  </a:lnTo>
                  <a:lnTo>
                    <a:pt x="262" y="920"/>
                  </a:lnTo>
                  <a:lnTo>
                    <a:pt x="131" y="950"/>
                  </a:lnTo>
                  <a:lnTo>
                    <a:pt x="127" y="939"/>
                  </a:lnTo>
                  <a:lnTo>
                    <a:pt x="138" y="893"/>
                  </a:lnTo>
                  <a:lnTo>
                    <a:pt x="185" y="721"/>
                  </a:lnTo>
                  <a:lnTo>
                    <a:pt x="208" y="584"/>
                  </a:lnTo>
                  <a:lnTo>
                    <a:pt x="240" y="416"/>
                  </a:lnTo>
                  <a:lnTo>
                    <a:pt x="240" y="297"/>
                  </a:lnTo>
                  <a:lnTo>
                    <a:pt x="237" y="207"/>
                  </a:lnTo>
                  <a:lnTo>
                    <a:pt x="219" y="141"/>
                  </a:lnTo>
                  <a:lnTo>
                    <a:pt x="174" y="96"/>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r" rtl="1"/>
              <a:endParaRPr lang="ar-SA"/>
            </a:p>
          </p:txBody>
        </p:sp>
        <p:sp>
          <p:nvSpPr>
            <p:cNvPr id="21550" name="Freeform 60"/>
            <p:cNvSpPr>
              <a:spLocks/>
            </p:cNvSpPr>
            <p:nvPr/>
          </p:nvSpPr>
          <p:spPr bwMode="auto">
            <a:xfrm>
              <a:off x="7331" y="2164"/>
              <a:ext cx="465" cy="539"/>
            </a:xfrm>
            <a:custGeom>
              <a:avLst/>
              <a:gdLst>
                <a:gd name="T0" fmla="*/ 465 w 465"/>
                <a:gd name="T1" fmla="*/ 481 h 539"/>
                <a:gd name="T2" fmla="*/ 465 w 465"/>
                <a:gd name="T3" fmla="*/ 362 h 539"/>
                <a:gd name="T4" fmla="*/ 443 w 465"/>
                <a:gd name="T5" fmla="*/ 230 h 539"/>
                <a:gd name="T6" fmla="*/ 388 w 465"/>
                <a:gd name="T7" fmla="*/ 122 h 539"/>
                <a:gd name="T8" fmla="*/ 319 w 465"/>
                <a:gd name="T9" fmla="*/ 58 h 539"/>
                <a:gd name="T10" fmla="*/ 242 w 465"/>
                <a:gd name="T11" fmla="*/ 7 h 539"/>
                <a:gd name="T12" fmla="*/ 176 w 465"/>
                <a:gd name="T13" fmla="*/ 0 h 539"/>
                <a:gd name="T14" fmla="*/ 102 w 465"/>
                <a:gd name="T15" fmla="*/ 20 h 539"/>
                <a:gd name="T16" fmla="*/ 70 w 465"/>
                <a:gd name="T17" fmla="*/ 65 h 539"/>
                <a:gd name="T18" fmla="*/ 48 w 465"/>
                <a:gd name="T19" fmla="*/ 122 h 539"/>
                <a:gd name="T20" fmla="*/ 55 w 465"/>
                <a:gd name="T21" fmla="*/ 184 h 539"/>
                <a:gd name="T22" fmla="*/ 66 w 465"/>
                <a:gd name="T23" fmla="*/ 252 h 539"/>
                <a:gd name="T24" fmla="*/ 102 w 465"/>
                <a:gd name="T25" fmla="*/ 309 h 539"/>
                <a:gd name="T26" fmla="*/ 0 w 465"/>
                <a:gd name="T27" fmla="*/ 444 h 539"/>
                <a:gd name="T28" fmla="*/ 14 w 465"/>
                <a:gd name="T29" fmla="*/ 477 h 539"/>
                <a:gd name="T30" fmla="*/ 131 w 465"/>
                <a:gd name="T31" fmla="*/ 374 h 539"/>
                <a:gd name="T32" fmla="*/ 197 w 465"/>
                <a:gd name="T33" fmla="*/ 455 h 539"/>
                <a:gd name="T34" fmla="*/ 267 w 465"/>
                <a:gd name="T35" fmla="*/ 512 h 539"/>
                <a:gd name="T36" fmla="*/ 341 w 465"/>
                <a:gd name="T37" fmla="*/ 539 h 539"/>
                <a:gd name="T38" fmla="*/ 400 w 465"/>
                <a:gd name="T39" fmla="*/ 539 h 539"/>
                <a:gd name="T40" fmla="*/ 443 w 465"/>
                <a:gd name="T41" fmla="*/ 515 h 539"/>
                <a:gd name="T42" fmla="*/ 465 w 465"/>
                <a:gd name="T43" fmla="*/ 481 h 53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65"/>
                <a:gd name="T67" fmla="*/ 0 h 539"/>
                <a:gd name="T68" fmla="*/ 465 w 465"/>
                <a:gd name="T69" fmla="*/ 539 h 53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65" h="539">
                  <a:moveTo>
                    <a:pt x="465" y="481"/>
                  </a:moveTo>
                  <a:lnTo>
                    <a:pt x="465" y="362"/>
                  </a:lnTo>
                  <a:lnTo>
                    <a:pt x="443" y="230"/>
                  </a:lnTo>
                  <a:lnTo>
                    <a:pt x="388" y="122"/>
                  </a:lnTo>
                  <a:lnTo>
                    <a:pt x="319" y="58"/>
                  </a:lnTo>
                  <a:lnTo>
                    <a:pt x="242" y="7"/>
                  </a:lnTo>
                  <a:lnTo>
                    <a:pt x="176" y="0"/>
                  </a:lnTo>
                  <a:lnTo>
                    <a:pt x="102" y="20"/>
                  </a:lnTo>
                  <a:lnTo>
                    <a:pt x="70" y="65"/>
                  </a:lnTo>
                  <a:lnTo>
                    <a:pt x="48" y="122"/>
                  </a:lnTo>
                  <a:lnTo>
                    <a:pt x="55" y="184"/>
                  </a:lnTo>
                  <a:lnTo>
                    <a:pt x="66" y="252"/>
                  </a:lnTo>
                  <a:lnTo>
                    <a:pt x="102" y="309"/>
                  </a:lnTo>
                  <a:lnTo>
                    <a:pt x="0" y="444"/>
                  </a:lnTo>
                  <a:lnTo>
                    <a:pt x="14" y="477"/>
                  </a:lnTo>
                  <a:lnTo>
                    <a:pt x="131" y="374"/>
                  </a:lnTo>
                  <a:lnTo>
                    <a:pt x="197" y="455"/>
                  </a:lnTo>
                  <a:lnTo>
                    <a:pt x="267" y="512"/>
                  </a:lnTo>
                  <a:lnTo>
                    <a:pt x="341" y="539"/>
                  </a:lnTo>
                  <a:lnTo>
                    <a:pt x="400" y="539"/>
                  </a:lnTo>
                  <a:lnTo>
                    <a:pt x="443" y="515"/>
                  </a:lnTo>
                  <a:lnTo>
                    <a:pt x="465" y="481"/>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r" rtl="1"/>
              <a:endParaRPr lang="ar-SA"/>
            </a:p>
          </p:txBody>
        </p:sp>
      </p:grpSp>
      <p:sp>
        <p:nvSpPr>
          <p:cNvPr id="22589" name="Arc 61"/>
          <p:cNvSpPr>
            <a:spLocks/>
          </p:cNvSpPr>
          <p:nvPr/>
        </p:nvSpPr>
        <p:spPr bwMode="auto">
          <a:xfrm flipV="1">
            <a:off x="2714625" y="3174901"/>
            <a:ext cx="3870325" cy="1042987"/>
          </a:xfrm>
          <a:custGeom>
            <a:avLst/>
            <a:gdLst>
              <a:gd name="T0" fmla="*/ 2147483647 w 34179"/>
              <a:gd name="T1" fmla="*/ 1536429509 h 21600"/>
              <a:gd name="T2" fmla="*/ 0 w 34179"/>
              <a:gd name="T3" fmla="*/ 1435215685 h 21600"/>
              <a:gd name="T4" fmla="*/ 2147483647 w 34179"/>
              <a:gd name="T5" fmla="*/ 0 h 21600"/>
              <a:gd name="T6" fmla="*/ 0 60000 65536"/>
              <a:gd name="T7" fmla="*/ 0 60000 65536"/>
              <a:gd name="T8" fmla="*/ 0 60000 65536"/>
              <a:gd name="T9" fmla="*/ 0 w 34179"/>
              <a:gd name="T10" fmla="*/ 0 h 21600"/>
              <a:gd name="T11" fmla="*/ 34179 w 34179"/>
              <a:gd name="T12" fmla="*/ 21600 h 21600"/>
            </a:gdLst>
            <a:ahLst/>
            <a:cxnLst>
              <a:cxn ang="T6">
                <a:pos x="T0" y="T1"/>
              </a:cxn>
              <a:cxn ang="T7">
                <a:pos x="T2" y="T3"/>
              </a:cxn>
              <a:cxn ang="T8">
                <a:pos x="T4" y="T5"/>
              </a:cxn>
            </a:cxnLst>
            <a:rect l="T9" t="T10" r="T11" b="T12"/>
            <a:pathLst>
              <a:path w="34179" h="21600" fill="none" extrusionOk="0">
                <a:moveTo>
                  <a:pt x="34179" y="13647"/>
                </a:moveTo>
                <a:cubicBezTo>
                  <a:pt x="30077" y="18679"/>
                  <a:pt x="23929" y="21599"/>
                  <a:pt x="17437" y="21600"/>
                </a:cubicBezTo>
                <a:cubicBezTo>
                  <a:pt x="10545" y="21600"/>
                  <a:pt x="4067" y="18311"/>
                  <a:pt x="0" y="12747"/>
                </a:cubicBezTo>
              </a:path>
              <a:path w="34179" h="21600" stroke="0" extrusionOk="0">
                <a:moveTo>
                  <a:pt x="34179" y="13647"/>
                </a:moveTo>
                <a:cubicBezTo>
                  <a:pt x="30077" y="18679"/>
                  <a:pt x="23929" y="21599"/>
                  <a:pt x="17437" y="21600"/>
                </a:cubicBezTo>
                <a:cubicBezTo>
                  <a:pt x="10545" y="21600"/>
                  <a:pt x="4067" y="18311"/>
                  <a:pt x="0" y="12747"/>
                </a:cubicBezTo>
                <a:lnTo>
                  <a:pt x="17437" y="0"/>
                </a:lnTo>
                <a:lnTo>
                  <a:pt x="34179" y="13647"/>
                </a:lnTo>
                <a:close/>
              </a:path>
            </a:pathLst>
          </a:custGeom>
          <a:noFill/>
          <a:ln w="38100">
            <a:solidFill>
              <a:srgbClr val="0000FF"/>
            </a:solidFill>
            <a:prstDash val="lgDash"/>
            <a:round/>
            <a:headEnd/>
            <a:tailEnd type="stealth" w="med" len="med"/>
          </a:ln>
          <a:extLst>
            <a:ext uri="{909E8E84-426E-40DD-AFC4-6F175D3DCCD1}">
              <a14:hiddenFill xmlns:a14="http://schemas.microsoft.com/office/drawing/2010/main">
                <a:solidFill>
                  <a:srgbClr val="FFFFFF"/>
                </a:solidFill>
              </a14:hiddenFill>
            </a:ext>
          </a:extLst>
        </p:spPr>
        <p:txBody>
          <a:bodyPr/>
          <a:lstStyle/>
          <a:p>
            <a:pPr algn="r" rtl="1"/>
            <a:endParaRPr lang="ar-SA"/>
          </a:p>
        </p:txBody>
      </p:sp>
      <p:sp>
        <p:nvSpPr>
          <p:cNvPr id="22590" name="Arc 62"/>
          <p:cNvSpPr>
            <a:spLocks/>
          </p:cNvSpPr>
          <p:nvPr/>
        </p:nvSpPr>
        <p:spPr bwMode="auto">
          <a:xfrm>
            <a:off x="2762250" y="3128863"/>
            <a:ext cx="3775075" cy="1042988"/>
          </a:xfrm>
          <a:custGeom>
            <a:avLst/>
            <a:gdLst>
              <a:gd name="T0" fmla="*/ 2147483647 w 33352"/>
              <a:gd name="T1" fmla="*/ 1596554702 h 21600"/>
              <a:gd name="T2" fmla="*/ 0 w 33352"/>
              <a:gd name="T3" fmla="*/ 1491626439 h 21600"/>
              <a:gd name="T4" fmla="*/ 2147483647 w 33352"/>
              <a:gd name="T5" fmla="*/ 0 h 21600"/>
              <a:gd name="T6" fmla="*/ 0 60000 65536"/>
              <a:gd name="T7" fmla="*/ 0 60000 65536"/>
              <a:gd name="T8" fmla="*/ 0 60000 65536"/>
              <a:gd name="T9" fmla="*/ 0 w 33352"/>
              <a:gd name="T10" fmla="*/ 0 h 21600"/>
              <a:gd name="T11" fmla="*/ 33352 w 33352"/>
              <a:gd name="T12" fmla="*/ 21600 h 21600"/>
            </a:gdLst>
            <a:ahLst/>
            <a:cxnLst>
              <a:cxn ang="T6">
                <a:pos x="T0" y="T1"/>
              </a:cxn>
              <a:cxn ang="T7">
                <a:pos x="T2" y="T3"/>
              </a:cxn>
              <a:cxn ang="T8">
                <a:pos x="T4" y="T5"/>
              </a:cxn>
            </a:cxnLst>
            <a:rect l="T9" t="T10" r="T11" b="T12"/>
            <a:pathLst>
              <a:path w="33352" h="21600" fill="none" extrusionOk="0">
                <a:moveTo>
                  <a:pt x="33351" y="14180"/>
                </a:moveTo>
                <a:cubicBezTo>
                  <a:pt x="29249" y="18894"/>
                  <a:pt x="23307" y="21599"/>
                  <a:pt x="17059" y="21600"/>
                </a:cubicBezTo>
                <a:cubicBezTo>
                  <a:pt x="10388" y="21600"/>
                  <a:pt x="4091" y="18517"/>
                  <a:pt x="-1" y="13249"/>
                </a:cubicBezTo>
              </a:path>
              <a:path w="33352" h="21600" stroke="0" extrusionOk="0">
                <a:moveTo>
                  <a:pt x="33351" y="14180"/>
                </a:moveTo>
                <a:cubicBezTo>
                  <a:pt x="29249" y="18894"/>
                  <a:pt x="23307" y="21599"/>
                  <a:pt x="17059" y="21600"/>
                </a:cubicBezTo>
                <a:cubicBezTo>
                  <a:pt x="10388" y="21600"/>
                  <a:pt x="4091" y="18517"/>
                  <a:pt x="-1" y="13249"/>
                </a:cubicBezTo>
                <a:lnTo>
                  <a:pt x="17059" y="0"/>
                </a:lnTo>
                <a:lnTo>
                  <a:pt x="33351" y="14180"/>
                </a:lnTo>
                <a:close/>
              </a:path>
            </a:pathLst>
          </a:custGeom>
          <a:noFill/>
          <a:ln w="38100">
            <a:solidFill>
              <a:srgbClr val="800000"/>
            </a:solidFill>
            <a:prstDash val="lgDash"/>
            <a:round/>
            <a:headEnd type="stealth" w="med" len="med"/>
            <a:tailEnd/>
          </a:ln>
          <a:extLst>
            <a:ext uri="{909E8E84-426E-40DD-AFC4-6F175D3DCCD1}">
              <a14:hiddenFill xmlns:a14="http://schemas.microsoft.com/office/drawing/2010/main">
                <a:solidFill>
                  <a:srgbClr val="FFFFFF"/>
                </a:solidFill>
              </a14:hiddenFill>
            </a:ext>
          </a:extLst>
        </p:spPr>
        <p:txBody>
          <a:bodyPr/>
          <a:lstStyle/>
          <a:p>
            <a:pPr algn="r" rtl="1"/>
            <a:endParaRPr lang="ar-SA"/>
          </a:p>
        </p:txBody>
      </p:sp>
      <p:sp>
        <p:nvSpPr>
          <p:cNvPr id="22591" name="AutoShape 63"/>
          <p:cNvSpPr>
            <a:spLocks noChangeArrowheads="1"/>
          </p:cNvSpPr>
          <p:nvPr/>
        </p:nvSpPr>
        <p:spPr bwMode="auto">
          <a:xfrm>
            <a:off x="6229350" y="2484338"/>
            <a:ext cx="1085850" cy="534988"/>
          </a:xfrm>
          <a:prstGeom prst="wedgeEllipseCallout">
            <a:avLst>
              <a:gd name="adj1" fmla="val -6069"/>
              <a:gd name="adj2" fmla="val 105880"/>
            </a:avLst>
          </a:prstGeom>
          <a:solidFill>
            <a:srgbClr val="FFFFFF"/>
          </a:solidFill>
          <a:ln w="19050">
            <a:solidFill>
              <a:srgbClr val="000000"/>
            </a:solidFill>
            <a:miter lim="800000"/>
            <a:headEnd/>
            <a:tailEnd/>
          </a:ln>
        </p:spPr>
        <p:txBody>
          <a:bodyPr lIns="0" tIns="0" rIns="0" bIns="0">
            <a:spAutoFit/>
          </a:bodyPr>
          <a:lstStyle>
            <a:lvl1pPr eaLnBrk="0" hangingPunct="0">
              <a:defRPr sz="2800">
                <a:solidFill>
                  <a:schemeClr val="tx1"/>
                </a:solidFill>
                <a:latin typeface="Arial" pitchFamily="34" charset="0"/>
                <a:cs typeface="Arial" pitchFamily="34" charset="0"/>
              </a:defRPr>
            </a:lvl1pPr>
            <a:lvl2pPr marL="742950" indent="-285750" eaLnBrk="0" hangingPunct="0">
              <a:defRPr sz="2800">
                <a:solidFill>
                  <a:schemeClr val="tx1"/>
                </a:solidFill>
                <a:latin typeface="Arial" pitchFamily="34" charset="0"/>
                <a:cs typeface="Arial" pitchFamily="34" charset="0"/>
              </a:defRPr>
            </a:lvl2pPr>
            <a:lvl3pPr marL="1143000" indent="-228600" eaLnBrk="0" hangingPunct="0">
              <a:defRPr sz="2800">
                <a:solidFill>
                  <a:schemeClr val="tx1"/>
                </a:solidFill>
                <a:latin typeface="Arial" pitchFamily="34" charset="0"/>
                <a:cs typeface="Arial" pitchFamily="34" charset="0"/>
              </a:defRPr>
            </a:lvl3pPr>
            <a:lvl4pPr marL="1600200" indent="-228600" eaLnBrk="0" hangingPunct="0">
              <a:defRPr sz="2800">
                <a:solidFill>
                  <a:schemeClr val="tx1"/>
                </a:solidFill>
                <a:latin typeface="Arial" pitchFamily="34" charset="0"/>
                <a:cs typeface="Arial" pitchFamily="34" charset="0"/>
              </a:defRPr>
            </a:lvl4pPr>
            <a:lvl5pPr marL="2057400" indent="-228600" eaLnBrk="0" hangingPunct="0">
              <a:defRPr sz="28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8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8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8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800">
                <a:solidFill>
                  <a:schemeClr val="tx1"/>
                </a:solidFill>
                <a:latin typeface="Arial" pitchFamily="34" charset="0"/>
                <a:cs typeface="Arial" pitchFamily="34" charset="0"/>
              </a:defRPr>
            </a:lvl9pPr>
          </a:lstStyle>
          <a:p>
            <a:pPr algn="ctr" rtl="1" eaLnBrk="1" hangingPunct="1"/>
            <a:r>
              <a:rPr lang="ar-SA" altLang="ar-SA" sz="2400" b="1">
                <a:solidFill>
                  <a:srgbClr val="0000FF"/>
                </a:solidFill>
              </a:rPr>
              <a:t>مرسل</a:t>
            </a:r>
            <a:endParaRPr lang="en-US" altLang="ar-SA" sz="4400"/>
          </a:p>
        </p:txBody>
      </p:sp>
      <p:sp>
        <p:nvSpPr>
          <p:cNvPr id="22592" name="AutoShape 64"/>
          <p:cNvSpPr>
            <a:spLocks noChangeArrowheads="1"/>
          </p:cNvSpPr>
          <p:nvPr/>
        </p:nvSpPr>
        <p:spPr bwMode="auto">
          <a:xfrm flipH="1">
            <a:off x="2482850" y="2484338"/>
            <a:ext cx="1082675" cy="534988"/>
          </a:xfrm>
          <a:prstGeom prst="wedgeEllipseCallout">
            <a:avLst>
              <a:gd name="adj1" fmla="val 35912"/>
              <a:gd name="adj2" fmla="val 107616"/>
            </a:avLst>
          </a:prstGeom>
          <a:solidFill>
            <a:srgbClr val="FFFFFF"/>
          </a:solidFill>
          <a:ln w="19050">
            <a:solidFill>
              <a:srgbClr val="000000"/>
            </a:solidFill>
            <a:miter lim="800000"/>
            <a:headEnd/>
            <a:tailEnd/>
          </a:ln>
        </p:spPr>
        <p:txBody>
          <a:bodyPr lIns="0" tIns="0" rIns="0" bIns="0">
            <a:spAutoFit/>
          </a:bodyPr>
          <a:lstStyle>
            <a:lvl1pPr eaLnBrk="0" hangingPunct="0">
              <a:defRPr sz="2800">
                <a:solidFill>
                  <a:schemeClr val="tx1"/>
                </a:solidFill>
                <a:latin typeface="Arial" pitchFamily="34" charset="0"/>
                <a:cs typeface="Arial" pitchFamily="34" charset="0"/>
              </a:defRPr>
            </a:lvl1pPr>
            <a:lvl2pPr marL="742950" indent="-285750" eaLnBrk="0" hangingPunct="0">
              <a:defRPr sz="2800">
                <a:solidFill>
                  <a:schemeClr val="tx1"/>
                </a:solidFill>
                <a:latin typeface="Arial" pitchFamily="34" charset="0"/>
                <a:cs typeface="Arial" pitchFamily="34" charset="0"/>
              </a:defRPr>
            </a:lvl2pPr>
            <a:lvl3pPr marL="1143000" indent="-228600" eaLnBrk="0" hangingPunct="0">
              <a:defRPr sz="2800">
                <a:solidFill>
                  <a:schemeClr val="tx1"/>
                </a:solidFill>
                <a:latin typeface="Arial" pitchFamily="34" charset="0"/>
                <a:cs typeface="Arial" pitchFamily="34" charset="0"/>
              </a:defRPr>
            </a:lvl3pPr>
            <a:lvl4pPr marL="1600200" indent="-228600" eaLnBrk="0" hangingPunct="0">
              <a:defRPr sz="2800">
                <a:solidFill>
                  <a:schemeClr val="tx1"/>
                </a:solidFill>
                <a:latin typeface="Arial" pitchFamily="34" charset="0"/>
                <a:cs typeface="Arial" pitchFamily="34" charset="0"/>
              </a:defRPr>
            </a:lvl4pPr>
            <a:lvl5pPr marL="2057400" indent="-228600" eaLnBrk="0" hangingPunct="0">
              <a:defRPr sz="28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8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8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8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800">
                <a:solidFill>
                  <a:schemeClr val="tx1"/>
                </a:solidFill>
                <a:latin typeface="Arial" pitchFamily="34" charset="0"/>
                <a:cs typeface="Arial" pitchFamily="34" charset="0"/>
              </a:defRPr>
            </a:lvl9pPr>
          </a:lstStyle>
          <a:p>
            <a:pPr algn="ctr" rtl="1" eaLnBrk="1" hangingPunct="1"/>
            <a:r>
              <a:rPr lang="ar-SA" altLang="ar-SA" sz="2400" b="1">
                <a:solidFill>
                  <a:srgbClr val="800000"/>
                </a:solidFill>
              </a:rPr>
              <a:t>مستقبل</a:t>
            </a:r>
            <a:endParaRPr lang="en-US" altLang="ar-SA" sz="4400"/>
          </a:p>
        </p:txBody>
      </p:sp>
      <p:sp>
        <p:nvSpPr>
          <p:cNvPr id="22593" name="AutoShape 65"/>
          <p:cNvSpPr>
            <a:spLocks noChangeArrowheads="1"/>
          </p:cNvSpPr>
          <p:nvPr/>
        </p:nvSpPr>
        <p:spPr bwMode="auto">
          <a:xfrm>
            <a:off x="3800475" y="2414488"/>
            <a:ext cx="1827213" cy="412750"/>
          </a:xfrm>
          <a:prstGeom prst="wedgeRoundRectCallout">
            <a:avLst>
              <a:gd name="adj1" fmla="val -12727"/>
              <a:gd name="adj2" fmla="val 125000"/>
              <a:gd name="adj3" fmla="val 16667"/>
            </a:avLst>
          </a:prstGeom>
          <a:solidFill>
            <a:srgbClr val="FFFFFF"/>
          </a:solidFill>
          <a:ln w="19050">
            <a:solidFill>
              <a:srgbClr val="000000"/>
            </a:solidFill>
            <a:miter lim="800000"/>
            <a:headEnd/>
            <a:tailEnd/>
          </a:ln>
        </p:spPr>
        <p:txBody>
          <a:bodyPr lIns="0" tIns="0" rIns="0" bIns="0">
            <a:spAutoFit/>
          </a:bodyPr>
          <a:lstStyle>
            <a:lvl1pPr eaLnBrk="0" hangingPunct="0">
              <a:defRPr sz="2800">
                <a:solidFill>
                  <a:schemeClr val="tx1"/>
                </a:solidFill>
                <a:latin typeface="Arial" pitchFamily="34" charset="0"/>
                <a:cs typeface="Arial" pitchFamily="34" charset="0"/>
              </a:defRPr>
            </a:lvl1pPr>
            <a:lvl2pPr marL="742950" indent="-285750" eaLnBrk="0" hangingPunct="0">
              <a:defRPr sz="2800">
                <a:solidFill>
                  <a:schemeClr val="tx1"/>
                </a:solidFill>
                <a:latin typeface="Arial" pitchFamily="34" charset="0"/>
                <a:cs typeface="Arial" pitchFamily="34" charset="0"/>
              </a:defRPr>
            </a:lvl2pPr>
            <a:lvl3pPr marL="1143000" indent="-228600" eaLnBrk="0" hangingPunct="0">
              <a:defRPr sz="2800">
                <a:solidFill>
                  <a:schemeClr val="tx1"/>
                </a:solidFill>
                <a:latin typeface="Arial" pitchFamily="34" charset="0"/>
                <a:cs typeface="Arial" pitchFamily="34" charset="0"/>
              </a:defRPr>
            </a:lvl3pPr>
            <a:lvl4pPr marL="1600200" indent="-228600" eaLnBrk="0" hangingPunct="0">
              <a:defRPr sz="2800">
                <a:solidFill>
                  <a:schemeClr val="tx1"/>
                </a:solidFill>
                <a:latin typeface="Arial" pitchFamily="34" charset="0"/>
                <a:cs typeface="Arial" pitchFamily="34" charset="0"/>
              </a:defRPr>
            </a:lvl4pPr>
            <a:lvl5pPr marL="2057400" indent="-228600" eaLnBrk="0" hangingPunct="0">
              <a:defRPr sz="28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8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8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8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800">
                <a:solidFill>
                  <a:schemeClr val="tx1"/>
                </a:solidFill>
                <a:latin typeface="Arial" pitchFamily="34" charset="0"/>
                <a:cs typeface="Arial" pitchFamily="34" charset="0"/>
              </a:defRPr>
            </a:lvl9pPr>
          </a:lstStyle>
          <a:p>
            <a:pPr algn="r" rtl="1" eaLnBrk="1" hangingPunct="1"/>
            <a:r>
              <a:rPr lang="ar-SA" altLang="ar-SA" sz="2400" b="1">
                <a:solidFill>
                  <a:srgbClr val="0000FF"/>
                </a:solidFill>
              </a:rPr>
              <a:t>الرسالة</a:t>
            </a:r>
            <a:r>
              <a:rPr lang="ar-SA" altLang="ar-SA" sz="1900" b="1">
                <a:solidFill>
                  <a:srgbClr val="0000FF"/>
                </a:solidFill>
              </a:rPr>
              <a:t> </a:t>
            </a:r>
            <a:r>
              <a:rPr lang="ar-SA" altLang="ar-SA" sz="2400" b="1">
                <a:solidFill>
                  <a:srgbClr val="0000FF"/>
                </a:solidFill>
              </a:rPr>
              <a:t>المرسلة</a:t>
            </a:r>
            <a:endParaRPr lang="en-US" altLang="ar-SA" sz="4400"/>
          </a:p>
        </p:txBody>
      </p:sp>
      <p:sp>
        <p:nvSpPr>
          <p:cNvPr id="22594" name="AutoShape 66"/>
          <p:cNvSpPr>
            <a:spLocks noChangeArrowheads="1"/>
          </p:cNvSpPr>
          <p:nvPr/>
        </p:nvSpPr>
        <p:spPr bwMode="auto">
          <a:xfrm>
            <a:off x="3630613" y="4349420"/>
            <a:ext cx="1382712" cy="470058"/>
          </a:xfrm>
          <a:prstGeom prst="wedgeRoundRectCallout">
            <a:avLst>
              <a:gd name="adj1" fmla="val 68023"/>
              <a:gd name="adj2" fmla="val -100000"/>
              <a:gd name="adj3" fmla="val 16667"/>
            </a:avLst>
          </a:prstGeom>
          <a:solidFill>
            <a:srgbClr val="FFFFFF"/>
          </a:solidFill>
          <a:ln w="9525">
            <a:solidFill>
              <a:srgbClr val="000000"/>
            </a:solidFill>
            <a:miter lim="800000"/>
            <a:headEnd/>
            <a:tailEnd/>
          </a:ln>
        </p:spPr>
        <p:txBody>
          <a:bodyPr lIns="0" tIns="0" rIns="0" bIns="0">
            <a:spAutoFit/>
          </a:bodyPr>
          <a:lstStyle>
            <a:lvl1pPr eaLnBrk="0" hangingPunct="0">
              <a:defRPr sz="2800">
                <a:solidFill>
                  <a:schemeClr val="tx1"/>
                </a:solidFill>
                <a:latin typeface="Arial" pitchFamily="34" charset="0"/>
                <a:cs typeface="Arial" pitchFamily="34" charset="0"/>
              </a:defRPr>
            </a:lvl1pPr>
            <a:lvl2pPr marL="742950" indent="-285750" eaLnBrk="0" hangingPunct="0">
              <a:defRPr sz="2800">
                <a:solidFill>
                  <a:schemeClr val="tx1"/>
                </a:solidFill>
                <a:latin typeface="Arial" pitchFamily="34" charset="0"/>
                <a:cs typeface="Arial" pitchFamily="34" charset="0"/>
              </a:defRPr>
            </a:lvl2pPr>
            <a:lvl3pPr marL="1143000" indent="-228600" eaLnBrk="0" hangingPunct="0">
              <a:defRPr sz="2800">
                <a:solidFill>
                  <a:schemeClr val="tx1"/>
                </a:solidFill>
                <a:latin typeface="Arial" pitchFamily="34" charset="0"/>
                <a:cs typeface="Arial" pitchFamily="34" charset="0"/>
              </a:defRPr>
            </a:lvl3pPr>
            <a:lvl4pPr marL="1600200" indent="-228600" eaLnBrk="0" hangingPunct="0">
              <a:defRPr sz="2800">
                <a:solidFill>
                  <a:schemeClr val="tx1"/>
                </a:solidFill>
                <a:latin typeface="Arial" pitchFamily="34" charset="0"/>
                <a:cs typeface="Arial" pitchFamily="34" charset="0"/>
              </a:defRPr>
            </a:lvl4pPr>
            <a:lvl5pPr marL="2057400" indent="-228600" eaLnBrk="0" hangingPunct="0">
              <a:defRPr sz="28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8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8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8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800">
                <a:solidFill>
                  <a:schemeClr val="tx1"/>
                </a:solidFill>
                <a:latin typeface="Arial" pitchFamily="34" charset="0"/>
                <a:cs typeface="Arial" pitchFamily="34" charset="0"/>
              </a:defRPr>
            </a:lvl9pPr>
          </a:lstStyle>
          <a:p>
            <a:pPr algn="r" rtl="1" eaLnBrk="1" hangingPunct="1">
              <a:lnSpc>
                <a:spcPct val="150000"/>
              </a:lnSpc>
            </a:pPr>
            <a:r>
              <a:rPr lang="ar-SA" altLang="ar-SA" sz="2100" b="1">
                <a:solidFill>
                  <a:srgbClr val="800000"/>
                </a:solidFill>
              </a:rPr>
              <a:t>التغذية الراجعة</a:t>
            </a:r>
            <a:endParaRPr lang="en-US" altLang="ar-SA" sz="4400"/>
          </a:p>
        </p:txBody>
      </p:sp>
      <p:sp>
        <p:nvSpPr>
          <p:cNvPr id="22595" name="AutoShape 67"/>
          <p:cNvSpPr>
            <a:spLocks noChangeArrowheads="1"/>
          </p:cNvSpPr>
          <p:nvPr/>
        </p:nvSpPr>
        <p:spPr bwMode="auto">
          <a:xfrm>
            <a:off x="4895850" y="5495826"/>
            <a:ext cx="1208088" cy="711200"/>
          </a:xfrm>
          <a:prstGeom prst="wedgeRoundRectCallout">
            <a:avLst>
              <a:gd name="adj1" fmla="val -93625"/>
              <a:gd name="adj2" fmla="val -52454"/>
              <a:gd name="adj3" fmla="val 16667"/>
            </a:avLst>
          </a:prstGeom>
          <a:solidFill>
            <a:srgbClr val="FFFFFF"/>
          </a:solidFill>
          <a:ln w="19050">
            <a:solidFill>
              <a:srgbClr val="000000"/>
            </a:solidFill>
            <a:miter lim="800000"/>
            <a:headEnd/>
            <a:tailEnd/>
          </a:ln>
        </p:spPr>
        <p:txBody>
          <a:bodyPr lIns="0" tIns="0" rIns="0" bIns="0">
            <a:spAutoFit/>
          </a:bodyPr>
          <a:lstStyle>
            <a:lvl1pPr eaLnBrk="0" hangingPunct="0">
              <a:defRPr sz="2800">
                <a:solidFill>
                  <a:schemeClr val="tx1"/>
                </a:solidFill>
                <a:latin typeface="Arial" pitchFamily="34" charset="0"/>
                <a:cs typeface="Arial" pitchFamily="34" charset="0"/>
              </a:defRPr>
            </a:lvl1pPr>
            <a:lvl2pPr marL="742950" indent="-285750" eaLnBrk="0" hangingPunct="0">
              <a:defRPr sz="2800">
                <a:solidFill>
                  <a:schemeClr val="tx1"/>
                </a:solidFill>
                <a:latin typeface="Arial" pitchFamily="34" charset="0"/>
                <a:cs typeface="Arial" pitchFamily="34" charset="0"/>
              </a:defRPr>
            </a:lvl2pPr>
            <a:lvl3pPr marL="1143000" indent="-228600" eaLnBrk="0" hangingPunct="0">
              <a:defRPr sz="2800">
                <a:solidFill>
                  <a:schemeClr val="tx1"/>
                </a:solidFill>
                <a:latin typeface="Arial" pitchFamily="34" charset="0"/>
                <a:cs typeface="Arial" pitchFamily="34" charset="0"/>
              </a:defRPr>
            </a:lvl3pPr>
            <a:lvl4pPr marL="1600200" indent="-228600" eaLnBrk="0" hangingPunct="0">
              <a:defRPr sz="2800">
                <a:solidFill>
                  <a:schemeClr val="tx1"/>
                </a:solidFill>
                <a:latin typeface="Arial" pitchFamily="34" charset="0"/>
                <a:cs typeface="Arial" pitchFamily="34" charset="0"/>
              </a:defRPr>
            </a:lvl4pPr>
            <a:lvl5pPr marL="2057400" indent="-228600" eaLnBrk="0" hangingPunct="0">
              <a:defRPr sz="28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8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8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8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800">
                <a:solidFill>
                  <a:schemeClr val="tx1"/>
                </a:solidFill>
                <a:latin typeface="Arial" pitchFamily="34" charset="0"/>
                <a:cs typeface="Arial" pitchFamily="34" charset="0"/>
              </a:defRPr>
            </a:lvl9pPr>
          </a:lstStyle>
          <a:p>
            <a:pPr algn="r" rtl="1" eaLnBrk="1" hangingPunct="1"/>
            <a:r>
              <a:rPr lang="ar-SA" altLang="ar-SA" sz="2100" b="1"/>
              <a:t>وسيلة الاتصال</a:t>
            </a:r>
            <a:endParaRPr lang="en-US" altLang="ar-SA" sz="4400"/>
          </a:p>
        </p:txBody>
      </p:sp>
      <p:grpSp>
        <p:nvGrpSpPr>
          <p:cNvPr id="7" name="مجموعة 6">
            <a:extLst>
              <a:ext uri="{FF2B5EF4-FFF2-40B4-BE49-F238E27FC236}">
                <a16:creationId xmlns:a16="http://schemas.microsoft.com/office/drawing/2014/main" id="{5D1118EF-57E2-4458-A5B9-4AE97E5E4260}"/>
              </a:ext>
            </a:extLst>
          </p:cNvPr>
          <p:cNvGrpSpPr/>
          <p:nvPr/>
        </p:nvGrpSpPr>
        <p:grpSpPr>
          <a:xfrm>
            <a:off x="288925" y="2770599"/>
            <a:ext cx="2281647" cy="3657087"/>
            <a:chOff x="288925" y="2770599"/>
            <a:chExt cx="2281647" cy="3657087"/>
          </a:xfrm>
        </p:grpSpPr>
        <p:grpSp>
          <p:nvGrpSpPr>
            <p:cNvPr id="5" name="مجموعة 4">
              <a:extLst>
                <a:ext uri="{FF2B5EF4-FFF2-40B4-BE49-F238E27FC236}">
                  <a16:creationId xmlns:a16="http://schemas.microsoft.com/office/drawing/2014/main" id="{5DD01BFD-0029-4F23-B935-280B029C5FC1}"/>
                </a:ext>
              </a:extLst>
            </p:cNvPr>
            <p:cNvGrpSpPr/>
            <p:nvPr/>
          </p:nvGrpSpPr>
          <p:grpSpPr>
            <a:xfrm>
              <a:off x="1788197" y="2770599"/>
              <a:ext cx="782375" cy="854731"/>
              <a:chOff x="1788197" y="2770599"/>
              <a:chExt cx="782375" cy="854731"/>
            </a:xfrm>
          </p:grpSpPr>
          <p:sp>
            <p:nvSpPr>
              <p:cNvPr id="21541" name="Freeform 72"/>
              <p:cNvSpPr>
                <a:spLocks/>
              </p:cNvSpPr>
              <p:nvPr/>
            </p:nvSpPr>
            <p:spPr bwMode="auto">
              <a:xfrm>
                <a:off x="1788197" y="2770599"/>
                <a:ext cx="591615" cy="652617"/>
              </a:xfrm>
              <a:custGeom>
                <a:avLst/>
                <a:gdLst>
                  <a:gd name="T0" fmla="*/ 200 w 586"/>
                  <a:gd name="T1" fmla="*/ 534 h 561"/>
                  <a:gd name="T2" fmla="*/ 165 w 586"/>
                  <a:gd name="T3" fmla="*/ 451 h 561"/>
                  <a:gd name="T4" fmla="*/ 120 w 586"/>
                  <a:gd name="T5" fmla="*/ 383 h 561"/>
                  <a:gd name="T6" fmla="*/ 73 w 586"/>
                  <a:gd name="T7" fmla="*/ 331 h 561"/>
                  <a:gd name="T8" fmla="*/ 15 w 586"/>
                  <a:gd name="T9" fmla="*/ 281 h 561"/>
                  <a:gd name="T10" fmla="*/ 0 w 586"/>
                  <a:gd name="T11" fmla="*/ 243 h 561"/>
                  <a:gd name="T12" fmla="*/ 0 w 586"/>
                  <a:gd name="T13" fmla="*/ 210 h 561"/>
                  <a:gd name="T14" fmla="*/ 48 w 586"/>
                  <a:gd name="T15" fmla="*/ 170 h 561"/>
                  <a:gd name="T16" fmla="*/ 143 w 586"/>
                  <a:gd name="T17" fmla="*/ 108 h 561"/>
                  <a:gd name="T18" fmla="*/ 263 w 586"/>
                  <a:gd name="T19" fmla="*/ 53 h 561"/>
                  <a:gd name="T20" fmla="*/ 275 w 586"/>
                  <a:gd name="T21" fmla="*/ 55 h 561"/>
                  <a:gd name="T22" fmla="*/ 385 w 586"/>
                  <a:gd name="T23" fmla="*/ 20 h 561"/>
                  <a:gd name="T24" fmla="*/ 481 w 586"/>
                  <a:gd name="T25" fmla="*/ 0 h 561"/>
                  <a:gd name="T26" fmla="*/ 493 w 586"/>
                  <a:gd name="T27" fmla="*/ 13 h 561"/>
                  <a:gd name="T28" fmla="*/ 498 w 586"/>
                  <a:gd name="T29" fmla="*/ 53 h 561"/>
                  <a:gd name="T30" fmla="*/ 493 w 586"/>
                  <a:gd name="T31" fmla="*/ 163 h 561"/>
                  <a:gd name="T32" fmla="*/ 506 w 586"/>
                  <a:gd name="T33" fmla="*/ 238 h 561"/>
                  <a:gd name="T34" fmla="*/ 528 w 586"/>
                  <a:gd name="T35" fmla="*/ 321 h 561"/>
                  <a:gd name="T36" fmla="*/ 553 w 586"/>
                  <a:gd name="T37" fmla="*/ 386 h 561"/>
                  <a:gd name="T38" fmla="*/ 576 w 586"/>
                  <a:gd name="T39" fmla="*/ 431 h 561"/>
                  <a:gd name="T40" fmla="*/ 586 w 586"/>
                  <a:gd name="T41" fmla="*/ 443 h 561"/>
                  <a:gd name="T42" fmla="*/ 546 w 586"/>
                  <a:gd name="T43" fmla="*/ 451 h 561"/>
                  <a:gd name="T44" fmla="*/ 506 w 586"/>
                  <a:gd name="T45" fmla="*/ 371 h 561"/>
                  <a:gd name="T46" fmla="*/ 481 w 586"/>
                  <a:gd name="T47" fmla="*/ 281 h 561"/>
                  <a:gd name="T48" fmla="*/ 458 w 586"/>
                  <a:gd name="T49" fmla="*/ 195 h 561"/>
                  <a:gd name="T50" fmla="*/ 453 w 586"/>
                  <a:gd name="T51" fmla="*/ 108 h 561"/>
                  <a:gd name="T52" fmla="*/ 450 w 586"/>
                  <a:gd name="T53" fmla="*/ 40 h 561"/>
                  <a:gd name="T54" fmla="*/ 373 w 586"/>
                  <a:gd name="T55" fmla="*/ 55 h 561"/>
                  <a:gd name="T56" fmla="*/ 270 w 586"/>
                  <a:gd name="T57" fmla="*/ 95 h 561"/>
                  <a:gd name="T58" fmla="*/ 165 w 586"/>
                  <a:gd name="T59" fmla="*/ 135 h 561"/>
                  <a:gd name="T60" fmla="*/ 93 w 586"/>
                  <a:gd name="T61" fmla="*/ 190 h 561"/>
                  <a:gd name="T62" fmla="*/ 50 w 586"/>
                  <a:gd name="T63" fmla="*/ 238 h 561"/>
                  <a:gd name="T64" fmla="*/ 65 w 586"/>
                  <a:gd name="T65" fmla="*/ 266 h 561"/>
                  <a:gd name="T66" fmla="*/ 125 w 586"/>
                  <a:gd name="T67" fmla="*/ 323 h 561"/>
                  <a:gd name="T68" fmla="*/ 180 w 586"/>
                  <a:gd name="T69" fmla="*/ 383 h 561"/>
                  <a:gd name="T70" fmla="*/ 220 w 586"/>
                  <a:gd name="T71" fmla="*/ 474 h 561"/>
                  <a:gd name="T72" fmla="*/ 248 w 586"/>
                  <a:gd name="T73" fmla="*/ 539 h 561"/>
                  <a:gd name="T74" fmla="*/ 215 w 586"/>
                  <a:gd name="T75" fmla="*/ 561 h 561"/>
                  <a:gd name="T76" fmla="*/ 200 w 586"/>
                  <a:gd name="T77" fmla="*/ 534 h 561"/>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586"/>
                  <a:gd name="T118" fmla="*/ 0 h 561"/>
                  <a:gd name="T119" fmla="*/ 586 w 586"/>
                  <a:gd name="T120" fmla="*/ 561 h 561"/>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586" h="561">
                    <a:moveTo>
                      <a:pt x="200" y="534"/>
                    </a:moveTo>
                    <a:lnTo>
                      <a:pt x="165" y="451"/>
                    </a:lnTo>
                    <a:lnTo>
                      <a:pt x="120" y="383"/>
                    </a:lnTo>
                    <a:lnTo>
                      <a:pt x="73" y="331"/>
                    </a:lnTo>
                    <a:lnTo>
                      <a:pt x="15" y="281"/>
                    </a:lnTo>
                    <a:lnTo>
                      <a:pt x="0" y="243"/>
                    </a:lnTo>
                    <a:lnTo>
                      <a:pt x="0" y="210"/>
                    </a:lnTo>
                    <a:lnTo>
                      <a:pt x="48" y="170"/>
                    </a:lnTo>
                    <a:lnTo>
                      <a:pt x="143" y="108"/>
                    </a:lnTo>
                    <a:lnTo>
                      <a:pt x="263" y="53"/>
                    </a:lnTo>
                    <a:lnTo>
                      <a:pt x="275" y="55"/>
                    </a:lnTo>
                    <a:lnTo>
                      <a:pt x="385" y="20"/>
                    </a:lnTo>
                    <a:lnTo>
                      <a:pt x="481" y="0"/>
                    </a:lnTo>
                    <a:lnTo>
                      <a:pt x="493" y="13"/>
                    </a:lnTo>
                    <a:lnTo>
                      <a:pt x="498" y="53"/>
                    </a:lnTo>
                    <a:lnTo>
                      <a:pt x="493" y="163"/>
                    </a:lnTo>
                    <a:lnTo>
                      <a:pt x="506" y="238"/>
                    </a:lnTo>
                    <a:lnTo>
                      <a:pt x="528" y="321"/>
                    </a:lnTo>
                    <a:lnTo>
                      <a:pt x="553" y="386"/>
                    </a:lnTo>
                    <a:lnTo>
                      <a:pt x="576" y="431"/>
                    </a:lnTo>
                    <a:lnTo>
                      <a:pt x="586" y="443"/>
                    </a:lnTo>
                    <a:lnTo>
                      <a:pt x="546" y="451"/>
                    </a:lnTo>
                    <a:lnTo>
                      <a:pt x="506" y="371"/>
                    </a:lnTo>
                    <a:lnTo>
                      <a:pt x="481" y="281"/>
                    </a:lnTo>
                    <a:lnTo>
                      <a:pt x="458" y="195"/>
                    </a:lnTo>
                    <a:lnTo>
                      <a:pt x="453" y="108"/>
                    </a:lnTo>
                    <a:lnTo>
                      <a:pt x="450" y="40"/>
                    </a:lnTo>
                    <a:lnTo>
                      <a:pt x="373" y="55"/>
                    </a:lnTo>
                    <a:lnTo>
                      <a:pt x="270" y="95"/>
                    </a:lnTo>
                    <a:lnTo>
                      <a:pt x="165" y="135"/>
                    </a:lnTo>
                    <a:lnTo>
                      <a:pt x="93" y="190"/>
                    </a:lnTo>
                    <a:lnTo>
                      <a:pt x="50" y="238"/>
                    </a:lnTo>
                    <a:lnTo>
                      <a:pt x="65" y="266"/>
                    </a:lnTo>
                    <a:lnTo>
                      <a:pt x="125" y="323"/>
                    </a:lnTo>
                    <a:lnTo>
                      <a:pt x="180" y="383"/>
                    </a:lnTo>
                    <a:lnTo>
                      <a:pt x="220" y="474"/>
                    </a:lnTo>
                    <a:lnTo>
                      <a:pt x="248" y="539"/>
                    </a:lnTo>
                    <a:lnTo>
                      <a:pt x="215" y="561"/>
                    </a:lnTo>
                    <a:lnTo>
                      <a:pt x="200" y="5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r" rtl="1"/>
                <a:endParaRPr lang="ar-SA"/>
              </a:p>
            </p:txBody>
          </p:sp>
          <p:sp>
            <p:nvSpPr>
              <p:cNvPr id="21543" name="Freeform 74"/>
              <p:cNvSpPr>
                <a:spLocks/>
              </p:cNvSpPr>
              <p:nvPr/>
            </p:nvSpPr>
            <p:spPr bwMode="auto">
              <a:xfrm>
                <a:off x="1896171" y="3264704"/>
                <a:ext cx="674401" cy="360626"/>
              </a:xfrm>
              <a:custGeom>
                <a:avLst/>
                <a:gdLst>
                  <a:gd name="T0" fmla="*/ 500 w 668"/>
                  <a:gd name="T1" fmla="*/ 0 h 310"/>
                  <a:gd name="T2" fmla="*/ 510 w 668"/>
                  <a:gd name="T3" fmla="*/ 5 h 310"/>
                  <a:gd name="T4" fmla="*/ 598 w 668"/>
                  <a:gd name="T5" fmla="*/ 12 h 310"/>
                  <a:gd name="T6" fmla="*/ 655 w 668"/>
                  <a:gd name="T7" fmla="*/ 45 h 310"/>
                  <a:gd name="T8" fmla="*/ 668 w 668"/>
                  <a:gd name="T9" fmla="*/ 93 h 310"/>
                  <a:gd name="T10" fmla="*/ 653 w 668"/>
                  <a:gd name="T11" fmla="*/ 133 h 310"/>
                  <a:gd name="T12" fmla="*/ 628 w 668"/>
                  <a:gd name="T13" fmla="*/ 158 h 310"/>
                  <a:gd name="T14" fmla="*/ 590 w 668"/>
                  <a:gd name="T15" fmla="*/ 160 h 310"/>
                  <a:gd name="T16" fmla="*/ 533 w 668"/>
                  <a:gd name="T17" fmla="*/ 160 h 310"/>
                  <a:gd name="T18" fmla="*/ 425 w 668"/>
                  <a:gd name="T19" fmla="*/ 165 h 310"/>
                  <a:gd name="T20" fmla="*/ 335 w 668"/>
                  <a:gd name="T21" fmla="*/ 175 h 310"/>
                  <a:gd name="T22" fmla="*/ 247 w 668"/>
                  <a:gd name="T23" fmla="*/ 205 h 310"/>
                  <a:gd name="T24" fmla="*/ 190 w 668"/>
                  <a:gd name="T25" fmla="*/ 245 h 310"/>
                  <a:gd name="T26" fmla="*/ 127 w 668"/>
                  <a:gd name="T27" fmla="*/ 283 h 310"/>
                  <a:gd name="T28" fmla="*/ 82 w 668"/>
                  <a:gd name="T29" fmla="*/ 310 h 310"/>
                  <a:gd name="T30" fmla="*/ 27 w 668"/>
                  <a:gd name="T31" fmla="*/ 308 h 310"/>
                  <a:gd name="T32" fmla="*/ 0 w 668"/>
                  <a:gd name="T33" fmla="*/ 285 h 310"/>
                  <a:gd name="T34" fmla="*/ 0 w 668"/>
                  <a:gd name="T35" fmla="*/ 245 h 310"/>
                  <a:gd name="T36" fmla="*/ 32 w 668"/>
                  <a:gd name="T37" fmla="*/ 195 h 310"/>
                  <a:gd name="T38" fmla="*/ 90 w 668"/>
                  <a:gd name="T39" fmla="*/ 133 h 310"/>
                  <a:gd name="T40" fmla="*/ 137 w 668"/>
                  <a:gd name="T41" fmla="*/ 113 h 310"/>
                  <a:gd name="T42" fmla="*/ 145 w 668"/>
                  <a:gd name="T43" fmla="*/ 148 h 310"/>
                  <a:gd name="T44" fmla="*/ 82 w 668"/>
                  <a:gd name="T45" fmla="*/ 190 h 310"/>
                  <a:gd name="T46" fmla="*/ 42 w 668"/>
                  <a:gd name="T47" fmla="*/ 238 h 310"/>
                  <a:gd name="T48" fmla="*/ 35 w 668"/>
                  <a:gd name="T49" fmla="*/ 260 h 310"/>
                  <a:gd name="T50" fmla="*/ 50 w 668"/>
                  <a:gd name="T51" fmla="*/ 275 h 310"/>
                  <a:gd name="T52" fmla="*/ 75 w 668"/>
                  <a:gd name="T53" fmla="*/ 275 h 310"/>
                  <a:gd name="T54" fmla="*/ 122 w 668"/>
                  <a:gd name="T55" fmla="*/ 245 h 310"/>
                  <a:gd name="T56" fmla="*/ 185 w 668"/>
                  <a:gd name="T57" fmla="*/ 200 h 310"/>
                  <a:gd name="T58" fmla="*/ 242 w 668"/>
                  <a:gd name="T59" fmla="*/ 165 h 310"/>
                  <a:gd name="T60" fmla="*/ 320 w 668"/>
                  <a:gd name="T61" fmla="*/ 135 h 310"/>
                  <a:gd name="T62" fmla="*/ 413 w 668"/>
                  <a:gd name="T63" fmla="*/ 120 h 310"/>
                  <a:gd name="T64" fmla="*/ 510 w 668"/>
                  <a:gd name="T65" fmla="*/ 118 h 310"/>
                  <a:gd name="T66" fmla="*/ 583 w 668"/>
                  <a:gd name="T67" fmla="*/ 120 h 310"/>
                  <a:gd name="T68" fmla="*/ 615 w 668"/>
                  <a:gd name="T69" fmla="*/ 110 h 310"/>
                  <a:gd name="T70" fmla="*/ 623 w 668"/>
                  <a:gd name="T71" fmla="*/ 88 h 310"/>
                  <a:gd name="T72" fmla="*/ 615 w 668"/>
                  <a:gd name="T73" fmla="*/ 67 h 310"/>
                  <a:gd name="T74" fmla="*/ 595 w 668"/>
                  <a:gd name="T75" fmla="*/ 52 h 310"/>
                  <a:gd name="T76" fmla="*/ 550 w 668"/>
                  <a:gd name="T77" fmla="*/ 40 h 310"/>
                  <a:gd name="T78" fmla="*/ 478 w 668"/>
                  <a:gd name="T79" fmla="*/ 37 h 310"/>
                  <a:gd name="T80" fmla="*/ 382 w 668"/>
                  <a:gd name="T81" fmla="*/ 52 h 310"/>
                  <a:gd name="T82" fmla="*/ 290 w 668"/>
                  <a:gd name="T83" fmla="*/ 72 h 310"/>
                  <a:gd name="T84" fmla="*/ 207 w 668"/>
                  <a:gd name="T85" fmla="*/ 103 h 310"/>
                  <a:gd name="T86" fmla="*/ 145 w 668"/>
                  <a:gd name="T87" fmla="*/ 143 h 310"/>
                  <a:gd name="T88" fmla="*/ 142 w 668"/>
                  <a:gd name="T89" fmla="*/ 108 h 310"/>
                  <a:gd name="T90" fmla="*/ 215 w 668"/>
                  <a:gd name="T91" fmla="*/ 67 h 310"/>
                  <a:gd name="T92" fmla="*/ 295 w 668"/>
                  <a:gd name="T93" fmla="*/ 37 h 310"/>
                  <a:gd name="T94" fmla="*/ 357 w 668"/>
                  <a:gd name="T95" fmla="*/ 22 h 310"/>
                  <a:gd name="T96" fmla="*/ 465 w 668"/>
                  <a:gd name="T97" fmla="*/ 12 h 310"/>
                  <a:gd name="T98" fmla="*/ 500 w 668"/>
                  <a:gd name="T99" fmla="*/ 0 h 310"/>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68"/>
                  <a:gd name="T151" fmla="*/ 0 h 310"/>
                  <a:gd name="T152" fmla="*/ 668 w 668"/>
                  <a:gd name="T153" fmla="*/ 310 h 310"/>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68" h="310">
                    <a:moveTo>
                      <a:pt x="500" y="0"/>
                    </a:moveTo>
                    <a:lnTo>
                      <a:pt x="510" y="5"/>
                    </a:lnTo>
                    <a:lnTo>
                      <a:pt x="598" y="12"/>
                    </a:lnTo>
                    <a:lnTo>
                      <a:pt x="655" y="45"/>
                    </a:lnTo>
                    <a:lnTo>
                      <a:pt x="668" y="93"/>
                    </a:lnTo>
                    <a:lnTo>
                      <a:pt x="653" y="133"/>
                    </a:lnTo>
                    <a:lnTo>
                      <a:pt x="628" y="158"/>
                    </a:lnTo>
                    <a:lnTo>
                      <a:pt x="590" y="160"/>
                    </a:lnTo>
                    <a:lnTo>
                      <a:pt x="533" y="160"/>
                    </a:lnTo>
                    <a:lnTo>
                      <a:pt x="425" y="165"/>
                    </a:lnTo>
                    <a:lnTo>
                      <a:pt x="335" y="175"/>
                    </a:lnTo>
                    <a:lnTo>
                      <a:pt x="247" y="205"/>
                    </a:lnTo>
                    <a:lnTo>
                      <a:pt x="190" y="245"/>
                    </a:lnTo>
                    <a:lnTo>
                      <a:pt x="127" y="283"/>
                    </a:lnTo>
                    <a:lnTo>
                      <a:pt x="82" y="310"/>
                    </a:lnTo>
                    <a:lnTo>
                      <a:pt x="27" y="308"/>
                    </a:lnTo>
                    <a:lnTo>
                      <a:pt x="0" y="285"/>
                    </a:lnTo>
                    <a:lnTo>
                      <a:pt x="0" y="245"/>
                    </a:lnTo>
                    <a:lnTo>
                      <a:pt x="32" y="195"/>
                    </a:lnTo>
                    <a:lnTo>
                      <a:pt x="90" y="133"/>
                    </a:lnTo>
                    <a:lnTo>
                      <a:pt x="137" y="113"/>
                    </a:lnTo>
                    <a:lnTo>
                      <a:pt x="145" y="148"/>
                    </a:lnTo>
                    <a:lnTo>
                      <a:pt x="82" y="190"/>
                    </a:lnTo>
                    <a:lnTo>
                      <a:pt x="42" y="238"/>
                    </a:lnTo>
                    <a:lnTo>
                      <a:pt x="35" y="260"/>
                    </a:lnTo>
                    <a:lnTo>
                      <a:pt x="50" y="275"/>
                    </a:lnTo>
                    <a:lnTo>
                      <a:pt x="75" y="275"/>
                    </a:lnTo>
                    <a:lnTo>
                      <a:pt x="122" y="245"/>
                    </a:lnTo>
                    <a:lnTo>
                      <a:pt x="185" y="200"/>
                    </a:lnTo>
                    <a:lnTo>
                      <a:pt x="242" y="165"/>
                    </a:lnTo>
                    <a:lnTo>
                      <a:pt x="320" y="135"/>
                    </a:lnTo>
                    <a:lnTo>
                      <a:pt x="413" y="120"/>
                    </a:lnTo>
                    <a:lnTo>
                      <a:pt x="510" y="118"/>
                    </a:lnTo>
                    <a:lnTo>
                      <a:pt x="583" y="120"/>
                    </a:lnTo>
                    <a:lnTo>
                      <a:pt x="615" y="110"/>
                    </a:lnTo>
                    <a:lnTo>
                      <a:pt x="623" y="88"/>
                    </a:lnTo>
                    <a:lnTo>
                      <a:pt x="615" y="67"/>
                    </a:lnTo>
                    <a:lnTo>
                      <a:pt x="595" y="52"/>
                    </a:lnTo>
                    <a:lnTo>
                      <a:pt x="550" y="40"/>
                    </a:lnTo>
                    <a:lnTo>
                      <a:pt x="478" y="37"/>
                    </a:lnTo>
                    <a:lnTo>
                      <a:pt x="382" y="52"/>
                    </a:lnTo>
                    <a:lnTo>
                      <a:pt x="290" y="72"/>
                    </a:lnTo>
                    <a:lnTo>
                      <a:pt x="207" y="103"/>
                    </a:lnTo>
                    <a:lnTo>
                      <a:pt x="145" y="143"/>
                    </a:lnTo>
                    <a:lnTo>
                      <a:pt x="142" y="108"/>
                    </a:lnTo>
                    <a:lnTo>
                      <a:pt x="215" y="67"/>
                    </a:lnTo>
                    <a:lnTo>
                      <a:pt x="295" y="37"/>
                    </a:lnTo>
                    <a:lnTo>
                      <a:pt x="357" y="22"/>
                    </a:lnTo>
                    <a:lnTo>
                      <a:pt x="465" y="12"/>
                    </a:lnTo>
                    <a:lnTo>
                      <a:pt x="50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r" rtl="1"/>
                <a:endParaRPr lang="ar-SA"/>
              </a:p>
            </p:txBody>
          </p:sp>
        </p:grpSp>
        <p:grpSp>
          <p:nvGrpSpPr>
            <p:cNvPr id="21532" name="Group 75"/>
            <p:cNvGrpSpPr>
              <a:grpSpLocks/>
            </p:cNvGrpSpPr>
            <p:nvPr/>
          </p:nvGrpSpPr>
          <p:grpSpPr bwMode="auto">
            <a:xfrm>
              <a:off x="288925" y="3379811"/>
              <a:ext cx="1747586" cy="3047875"/>
              <a:chOff x="3534" y="6405"/>
              <a:chExt cx="1731" cy="2620"/>
            </a:xfrm>
          </p:grpSpPr>
          <p:sp>
            <p:nvSpPr>
              <p:cNvPr id="21533" name="Freeform 76"/>
              <p:cNvSpPr>
                <a:spLocks/>
              </p:cNvSpPr>
              <p:nvPr/>
            </p:nvSpPr>
            <p:spPr bwMode="auto">
              <a:xfrm>
                <a:off x="3914" y="6660"/>
                <a:ext cx="470" cy="476"/>
              </a:xfrm>
              <a:custGeom>
                <a:avLst/>
                <a:gdLst>
                  <a:gd name="T0" fmla="*/ 300 w 470"/>
                  <a:gd name="T1" fmla="*/ 121 h 476"/>
                  <a:gd name="T2" fmla="*/ 240 w 470"/>
                  <a:gd name="T3" fmla="*/ 66 h 476"/>
                  <a:gd name="T4" fmla="*/ 198 w 470"/>
                  <a:gd name="T5" fmla="*/ 41 h 476"/>
                  <a:gd name="T6" fmla="*/ 158 w 470"/>
                  <a:gd name="T7" fmla="*/ 25 h 476"/>
                  <a:gd name="T8" fmla="*/ 125 w 470"/>
                  <a:gd name="T9" fmla="*/ 23 h 476"/>
                  <a:gd name="T10" fmla="*/ 93 w 470"/>
                  <a:gd name="T11" fmla="*/ 33 h 476"/>
                  <a:gd name="T12" fmla="*/ 55 w 470"/>
                  <a:gd name="T13" fmla="*/ 51 h 476"/>
                  <a:gd name="T14" fmla="*/ 30 w 470"/>
                  <a:gd name="T15" fmla="*/ 86 h 476"/>
                  <a:gd name="T16" fmla="*/ 8 w 470"/>
                  <a:gd name="T17" fmla="*/ 126 h 476"/>
                  <a:gd name="T18" fmla="*/ 0 w 470"/>
                  <a:gd name="T19" fmla="*/ 176 h 476"/>
                  <a:gd name="T20" fmla="*/ 0 w 470"/>
                  <a:gd name="T21" fmla="*/ 238 h 476"/>
                  <a:gd name="T22" fmla="*/ 8 w 470"/>
                  <a:gd name="T23" fmla="*/ 296 h 476"/>
                  <a:gd name="T24" fmla="*/ 38 w 470"/>
                  <a:gd name="T25" fmla="*/ 359 h 476"/>
                  <a:gd name="T26" fmla="*/ 65 w 470"/>
                  <a:gd name="T27" fmla="*/ 404 h 476"/>
                  <a:gd name="T28" fmla="*/ 110 w 470"/>
                  <a:gd name="T29" fmla="*/ 444 h 476"/>
                  <a:gd name="T30" fmla="*/ 153 w 470"/>
                  <a:gd name="T31" fmla="*/ 461 h 476"/>
                  <a:gd name="T32" fmla="*/ 198 w 470"/>
                  <a:gd name="T33" fmla="*/ 476 h 476"/>
                  <a:gd name="T34" fmla="*/ 253 w 470"/>
                  <a:gd name="T35" fmla="*/ 476 h 476"/>
                  <a:gd name="T36" fmla="*/ 295 w 470"/>
                  <a:gd name="T37" fmla="*/ 466 h 476"/>
                  <a:gd name="T38" fmla="*/ 325 w 470"/>
                  <a:gd name="T39" fmla="*/ 444 h 476"/>
                  <a:gd name="T40" fmla="*/ 355 w 470"/>
                  <a:gd name="T41" fmla="*/ 406 h 476"/>
                  <a:gd name="T42" fmla="*/ 368 w 470"/>
                  <a:gd name="T43" fmla="*/ 359 h 476"/>
                  <a:gd name="T44" fmla="*/ 368 w 470"/>
                  <a:gd name="T45" fmla="*/ 304 h 476"/>
                  <a:gd name="T46" fmla="*/ 363 w 470"/>
                  <a:gd name="T47" fmla="*/ 256 h 476"/>
                  <a:gd name="T48" fmla="*/ 350 w 470"/>
                  <a:gd name="T49" fmla="*/ 201 h 476"/>
                  <a:gd name="T50" fmla="*/ 340 w 470"/>
                  <a:gd name="T51" fmla="*/ 161 h 476"/>
                  <a:gd name="T52" fmla="*/ 395 w 470"/>
                  <a:gd name="T53" fmla="*/ 111 h 476"/>
                  <a:gd name="T54" fmla="*/ 435 w 470"/>
                  <a:gd name="T55" fmla="*/ 81 h 476"/>
                  <a:gd name="T56" fmla="*/ 460 w 470"/>
                  <a:gd name="T57" fmla="*/ 63 h 476"/>
                  <a:gd name="T58" fmla="*/ 470 w 470"/>
                  <a:gd name="T59" fmla="*/ 38 h 476"/>
                  <a:gd name="T60" fmla="*/ 468 w 470"/>
                  <a:gd name="T61" fmla="*/ 10 h 476"/>
                  <a:gd name="T62" fmla="*/ 453 w 470"/>
                  <a:gd name="T63" fmla="*/ 0 h 476"/>
                  <a:gd name="T64" fmla="*/ 420 w 470"/>
                  <a:gd name="T65" fmla="*/ 0 h 476"/>
                  <a:gd name="T66" fmla="*/ 398 w 470"/>
                  <a:gd name="T67" fmla="*/ 18 h 476"/>
                  <a:gd name="T68" fmla="*/ 363 w 470"/>
                  <a:gd name="T69" fmla="*/ 58 h 476"/>
                  <a:gd name="T70" fmla="*/ 325 w 470"/>
                  <a:gd name="T71" fmla="*/ 103 h 476"/>
                  <a:gd name="T72" fmla="*/ 300 w 470"/>
                  <a:gd name="T73" fmla="*/ 121 h 47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70"/>
                  <a:gd name="T112" fmla="*/ 0 h 476"/>
                  <a:gd name="T113" fmla="*/ 470 w 470"/>
                  <a:gd name="T114" fmla="*/ 476 h 47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70" h="476">
                    <a:moveTo>
                      <a:pt x="300" y="121"/>
                    </a:moveTo>
                    <a:lnTo>
                      <a:pt x="240" y="66"/>
                    </a:lnTo>
                    <a:lnTo>
                      <a:pt x="198" y="41"/>
                    </a:lnTo>
                    <a:lnTo>
                      <a:pt x="158" y="25"/>
                    </a:lnTo>
                    <a:lnTo>
                      <a:pt x="125" y="23"/>
                    </a:lnTo>
                    <a:lnTo>
                      <a:pt x="93" y="33"/>
                    </a:lnTo>
                    <a:lnTo>
                      <a:pt x="55" y="51"/>
                    </a:lnTo>
                    <a:lnTo>
                      <a:pt x="30" y="86"/>
                    </a:lnTo>
                    <a:lnTo>
                      <a:pt x="8" y="126"/>
                    </a:lnTo>
                    <a:lnTo>
                      <a:pt x="0" y="176"/>
                    </a:lnTo>
                    <a:lnTo>
                      <a:pt x="0" y="238"/>
                    </a:lnTo>
                    <a:lnTo>
                      <a:pt x="8" y="296"/>
                    </a:lnTo>
                    <a:lnTo>
                      <a:pt x="38" y="359"/>
                    </a:lnTo>
                    <a:lnTo>
                      <a:pt x="65" y="404"/>
                    </a:lnTo>
                    <a:lnTo>
                      <a:pt x="110" y="444"/>
                    </a:lnTo>
                    <a:lnTo>
                      <a:pt x="153" y="461"/>
                    </a:lnTo>
                    <a:lnTo>
                      <a:pt x="198" y="476"/>
                    </a:lnTo>
                    <a:lnTo>
                      <a:pt x="253" y="476"/>
                    </a:lnTo>
                    <a:lnTo>
                      <a:pt x="295" y="466"/>
                    </a:lnTo>
                    <a:lnTo>
                      <a:pt x="325" y="444"/>
                    </a:lnTo>
                    <a:lnTo>
                      <a:pt x="355" y="406"/>
                    </a:lnTo>
                    <a:lnTo>
                      <a:pt x="368" y="359"/>
                    </a:lnTo>
                    <a:lnTo>
                      <a:pt x="368" y="304"/>
                    </a:lnTo>
                    <a:lnTo>
                      <a:pt x="363" y="256"/>
                    </a:lnTo>
                    <a:lnTo>
                      <a:pt x="350" y="201"/>
                    </a:lnTo>
                    <a:lnTo>
                      <a:pt x="340" y="161"/>
                    </a:lnTo>
                    <a:lnTo>
                      <a:pt x="395" y="111"/>
                    </a:lnTo>
                    <a:lnTo>
                      <a:pt x="435" y="81"/>
                    </a:lnTo>
                    <a:lnTo>
                      <a:pt x="460" y="63"/>
                    </a:lnTo>
                    <a:lnTo>
                      <a:pt x="470" y="38"/>
                    </a:lnTo>
                    <a:lnTo>
                      <a:pt x="468" y="10"/>
                    </a:lnTo>
                    <a:lnTo>
                      <a:pt x="453" y="0"/>
                    </a:lnTo>
                    <a:lnTo>
                      <a:pt x="420" y="0"/>
                    </a:lnTo>
                    <a:lnTo>
                      <a:pt x="398" y="18"/>
                    </a:lnTo>
                    <a:lnTo>
                      <a:pt x="363" y="58"/>
                    </a:lnTo>
                    <a:lnTo>
                      <a:pt x="325" y="103"/>
                    </a:lnTo>
                    <a:lnTo>
                      <a:pt x="300" y="12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r" rtl="1"/>
                <a:endParaRPr lang="ar-SA"/>
              </a:p>
            </p:txBody>
          </p:sp>
          <p:sp>
            <p:nvSpPr>
              <p:cNvPr id="21534" name="Freeform 77"/>
              <p:cNvSpPr>
                <a:spLocks/>
              </p:cNvSpPr>
              <p:nvPr/>
            </p:nvSpPr>
            <p:spPr bwMode="auto">
              <a:xfrm>
                <a:off x="3749" y="7194"/>
                <a:ext cx="593" cy="722"/>
              </a:xfrm>
              <a:custGeom>
                <a:avLst/>
                <a:gdLst>
                  <a:gd name="T0" fmla="*/ 323 w 593"/>
                  <a:gd name="T1" fmla="*/ 133 h 722"/>
                  <a:gd name="T2" fmla="*/ 343 w 593"/>
                  <a:gd name="T3" fmla="*/ 78 h 722"/>
                  <a:gd name="T4" fmla="*/ 363 w 593"/>
                  <a:gd name="T5" fmla="*/ 30 h 722"/>
                  <a:gd name="T6" fmla="*/ 403 w 593"/>
                  <a:gd name="T7" fmla="*/ 13 h 722"/>
                  <a:gd name="T8" fmla="*/ 445 w 593"/>
                  <a:gd name="T9" fmla="*/ 0 h 722"/>
                  <a:gd name="T10" fmla="*/ 488 w 593"/>
                  <a:gd name="T11" fmla="*/ 8 h 722"/>
                  <a:gd name="T12" fmla="*/ 533 w 593"/>
                  <a:gd name="T13" fmla="*/ 30 h 722"/>
                  <a:gd name="T14" fmla="*/ 565 w 593"/>
                  <a:gd name="T15" fmla="*/ 63 h 722"/>
                  <a:gd name="T16" fmla="*/ 583 w 593"/>
                  <a:gd name="T17" fmla="*/ 108 h 722"/>
                  <a:gd name="T18" fmla="*/ 593 w 593"/>
                  <a:gd name="T19" fmla="*/ 175 h 722"/>
                  <a:gd name="T20" fmla="*/ 593 w 593"/>
                  <a:gd name="T21" fmla="*/ 258 h 722"/>
                  <a:gd name="T22" fmla="*/ 575 w 593"/>
                  <a:gd name="T23" fmla="*/ 331 h 722"/>
                  <a:gd name="T24" fmla="*/ 545 w 593"/>
                  <a:gd name="T25" fmla="*/ 413 h 722"/>
                  <a:gd name="T26" fmla="*/ 505 w 593"/>
                  <a:gd name="T27" fmla="*/ 504 h 722"/>
                  <a:gd name="T28" fmla="*/ 470 w 593"/>
                  <a:gd name="T29" fmla="*/ 564 h 722"/>
                  <a:gd name="T30" fmla="*/ 430 w 593"/>
                  <a:gd name="T31" fmla="*/ 611 h 722"/>
                  <a:gd name="T32" fmla="*/ 375 w 593"/>
                  <a:gd name="T33" fmla="*/ 659 h 722"/>
                  <a:gd name="T34" fmla="*/ 330 w 593"/>
                  <a:gd name="T35" fmla="*/ 689 h 722"/>
                  <a:gd name="T36" fmla="*/ 275 w 593"/>
                  <a:gd name="T37" fmla="*/ 707 h 722"/>
                  <a:gd name="T38" fmla="*/ 218 w 593"/>
                  <a:gd name="T39" fmla="*/ 722 h 722"/>
                  <a:gd name="T40" fmla="*/ 155 w 593"/>
                  <a:gd name="T41" fmla="*/ 722 h 722"/>
                  <a:gd name="T42" fmla="*/ 100 w 593"/>
                  <a:gd name="T43" fmla="*/ 707 h 722"/>
                  <a:gd name="T44" fmla="*/ 55 w 593"/>
                  <a:gd name="T45" fmla="*/ 682 h 722"/>
                  <a:gd name="T46" fmla="*/ 28 w 593"/>
                  <a:gd name="T47" fmla="*/ 646 h 722"/>
                  <a:gd name="T48" fmla="*/ 13 w 593"/>
                  <a:gd name="T49" fmla="*/ 609 h 722"/>
                  <a:gd name="T50" fmla="*/ 0 w 593"/>
                  <a:gd name="T51" fmla="*/ 569 h 722"/>
                  <a:gd name="T52" fmla="*/ 8 w 593"/>
                  <a:gd name="T53" fmla="*/ 521 h 722"/>
                  <a:gd name="T54" fmla="*/ 28 w 593"/>
                  <a:gd name="T55" fmla="*/ 476 h 722"/>
                  <a:gd name="T56" fmla="*/ 53 w 593"/>
                  <a:gd name="T57" fmla="*/ 441 h 722"/>
                  <a:gd name="T58" fmla="*/ 98 w 593"/>
                  <a:gd name="T59" fmla="*/ 411 h 722"/>
                  <a:gd name="T60" fmla="*/ 145 w 593"/>
                  <a:gd name="T61" fmla="*/ 396 h 722"/>
                  <a:gd name="T62" fmla="*/ 188 w 593"/>
                  <a:gd name="T63" fmla="*/ 381 h 722"/>
                  <a:gd name="T64" fmla="*/ 220 w 593"/>
                  <a:gd name="T65" fmla="*/ 353 h 722"/>
                  <a:gd name="T66" fmla="*/ 253 w 593"/>
                  <a:gd name="T67" fmla="*/ 308 h 722"/>
                  <a:gd name="T68" fmla="*/ 288 w 593"/>
                  <a:gd name="T69" fmla="*/ 243 h 722"/>
                  <a:gd name="T70" fmla="*/ 305 w 593"/>
                  <a:gd name="T71" fmla="*/ 188 h 722"/>
                  <a:gd name="T72" fmla="*/ 323 w 593"/>
                  <a:gd name="T73" fmla="*/ 133 h 72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593"/>
                  <a:gd name="T112" fmla="*/ 0 h 722"/>
                  <a:gd name="T113" fmla="*/ 593 w 593"/>
                  <a:gd name="T114" fmla="*/ 722 h 72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593" h="722">
                    <a:moveTo>
                      <a:pt x="323" y="133"/>
                    </a:moveTo>
                    <a:lnTo>
                      <a:pt x="343" y="78"/>
                    </a:lnTo>
                    <a:lnTo>
                      <a:pt x="363" y="30"/>
                    </a:lnTo>
                    <a:lnTo>
                      <a:pt x="403" y="13"/>
                    </a:lnTo>
                    <a:lnTo>
                      <a:pt x="445" y="0"/>
                    </a:lnTo>
                    <a:lnTo>
                      <a:pt x="488" y="8"/>
                    </a:lnTo>
                    <a:lnTo>
                      <a:pt x="533" y="30"/>
                    </a:lnTo>
                    <a:lnTo>
                      <a:pt x="565" y="63"/>
                    </a:lnTo>
                    <a:lnTo>
                      <a:pt x="583" y="108"/>
                    </a:lnTo>
                    <a:lnTo>
                      <a:pt x="593" y="175"/>
                    </a:lnTo>
                    <a:lnTo>
                      <a:pt x="593" y="258"/>
                    </a:lnTo>
                    <a:lnTo>
                      <a:pt x="575" y="331"/>
                    </a:lnTo>
                    <a:lnTo>
                      <a:pt x="545" y="413"/>
                    </a:lnTo>
                    <a:lnTo>
                      <a:pt x="505" y="504"/>
                    </a:lnTo>
                    <a:lnTo>
                      <a:pt x="470" y="564"/>
                    </a:lnTo>
                    <a:lnTo>
                      <a:pt x="430" y="611"/>
                    </a:lnTo>
                    <a:lnTo>
                      <a:pt x="375" y="659"/>
                    </a:lnTo>
                    <a:lnTo>
                      <a:pt x="330" y="689"/>
                    </a:lnTo>
                    <a:lnTo>
                      <a:pt x="275" y="707"/>
                    </a:lnTo>
                    <a:lnTo>
                      <a:pt x="218" y="722"/>
                    </a:lnTo>
                    <a:lnTo>
                      <a:pt x="155" y="722"/>
                    </a:lnTo>
                    <a:lnTo>
                      <a:pt x="100" y="707"/>
                    </a:lnTo>
                    <a:lnTo>
                      <a:pt x="55" y="682"/>
                    </a:lnTo>
                    <a:lnTo>
                      <a:pt x="28" y="646"/>
                    </a:lnTo>
                    <a:lnTo>
                      <a:pt x="13" y="609"/>
                    </a:lnTo>
                    <a:lnTo>
                      <a:pt x="0" y="569"/>
                    </a:lnTo>
                    <a:lnTo>
                      <a:pt x="8" y="521"/>
                    </a:lnTo>
                    <a:lnTo>
                      <a:pt x="28" y="476"/>
                    </a:lnTo>
                    <a:lnTo>
                      <a:pt x="53" y="441"/>
                    </a:lnTo>
                    <a:lnTo>
                      <a:pt x="98" y="411"/>
                    </a:lnTo>
                    <a:lnTo>
                      <a:pt x="145" y="396"/>
                    </a:lnTo>
                    <a:lnTo>
                      <a:pt x="188" y="381"/>
                    </a:lnTo>
                    <a:lnTo>
                      <a:pt x="220" y="353"/>
                    </a:lnTo>
                    <a:lnTo>
                      <a:pt x="253" y="308"/>
                    </a:lnTo>
                    <a:lnTo>
                      <a:pt x="288" y="243"/>
                    </a:lnTo>
                    <a:lnTo>
                      <a:pt x="305" y="188"/>
                    </a:lnTo>
                    <a:lnTo>
                      <a:pt x="323" y="13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r" rtl="1"/>
                <a:endParaRPr lang="ar-SA"/>
              </a:p>
            </p:txBody>
          </p:sp>
          <p:sp>
            <p:nvSpPr>
              <p:cNvPr id="21535" name="Freeform 78"/>
              <p:cNvSpPr>
                <a:spLocks/>
              </p:cNvSpPr>
              <p:nvPr/>
            </p:nvSpPr>
            <p:spPr bwMode="auto">
              <a:xfrm>
                <a:off x="3534" y="7159"/>
                <a:ext cx="595" cy="551"/>
              </a:xfrm>
              <a:custGeom>
                <a:avLst/>
                <a:gdLst>
                  <a:gd name="T0" fmla="*/ 380 w 595"/>
                  <a:gd name="T1" fmla="*/ 65 h 551"/>
                  <a:gd name="T2" fmla="*/ 493 w 595"/>
                  <a:gd name="T3" fmla="*/ 55 h 551"/>
                  <a:gd name="T4" fmla="*/ 545 w 595"/>
                  <a:gd name="T5" fmla="*/ 48 h 551"/>
                  <a:gd name="T6" fmla="*/ 580 w 595"/>
                  <a:gd name="T7" fmla="*/ 60 h 551"/>
                  <a:gd name="T8" fmla="*/ 595 w 595"/>
                  <a:gd name="T9" fmla="*/ 85 h 551"/>
                  <a:gd name="T10" fmla="*/ 595 w 595"/>
                  <a:gd name="T11" fmla="*/ 118 h 551"/>
                  <a:gd name="T12" fmla="*/ 578 w 595"/>
                  <a:gd name="T13" fmla="*/ 143 h 551"/>
                  <a:gd name="T14" fmla="*/ 548 w 595"/>
                  <a:gd name="T15" fmla="*/ 175 h 551"/>
                  <a:gd name="T16" fmla="*/ 435 w 595"/>
                  <a:gd name="T17" fmla="*/ 160 h 551"/>
                  <a:gd name="T18" fmla="*/ 350 w 595"/>
                  <a:gd name="T19" fmla="*/ 143 h 551"/>
                  <a:gd name="T20" fmla="*/ 250 w 595"/>
                  <a:gd name="T21" fmla="*/ 120 h 551"/>
                  <a:gd name="T22" fmla="*/ 173 w 595"/>
                  <a:gd name="T23" fmla="*/ 95 h 551"/>
                  <a:gd name="T24" fmla="*/ 148 w 595"/>
                  <a:gd name="T25" fmla="*/ 95 h 551"/>
                  <a:gd name="T26" fmla="*/ 155 w 595"/>
                  <a:gd name="T27" fmla="*/ 118 h 551"/>
                  <a:gd name="T28" fmla="*/ 190 w 595"/>
                  <a:gd name="T29" fmla="*/ 175 h 551"/>
                  <a:gd name="T30" fmla="*/ 228 w 595"/>
                  <a:gd name="T31" fmla="*/ 276 h 551"/>
                  <a:gd name="T32" fmla="*/ 230 w 595"/>
                  <a:gd name="T33" fmla="*/ 286 h 551"/>
                  <a:gd name="T34" fmla="*/ 250 w 595"/>
                  <a:gd name="T35" fmla="*/ 376 h 551"/>
                  <a:gd name="T36" fmla="*/ 260 w 595"/>
                  <a:gd name="T37" fmla="*/ 448 h 551"/>
                  <a:gd name="T38" fmla="*/ 255 w 595"/>
                  <a:gd name="T39" fmla="*/ 509 h 551"/>
                  <a:gd name="T40" fmla="*/ 228 w 595"/>
                  <a:gd name="T41" fmla="*/ 549 h 551"/>
                  <a:gd name="T42" fmla="*/ 160 w 595"/>
                  <a:gd name="T43" fmla="*/ 551 h 551"/>
                  <a:gd name="T44" fmla="*/ 115 w 595"/>
                  <a:gd name="T45" fmla="*/ 541 h 551"/>
                  <a:gd name="T46" fmla="*/ 68 w 595"/>
                  <a:gd name="T47" fmla="*/ 519 h 551"/>
                  <a:gd name="T48" fmla="*/ 30 w 595"/>
                  <a:gd name="T49" fmla="*/ 489 h 551"/>
                  <a:gd name="T50" fmla="*/ 13 w 595"/>
                  <a:gd name="T51" fmla="*/ 468 h 551"/>
                  <a:gd name="T52" fmla="*/ 5 w 595"/>
                  <a:gd name="T53" fmla="*/ 436 h 551"/>
                  <a:gd name="T54" fmla="*/ 0 w 595"/>
                  <a:gd name="T55" fmla="*/ 408 h 551"/>
                  <a:gd name="T56" fmla="*/ 33 w 595"/>
                  <a:gd name="T57" fmla="*/ 398 h 551"/>
                  <a:gd name="T58" fmla="*/ 70 w 595"/>
                  <a:gd name="T59" fmla="*/ 408 h 551"/>
                  <a:gd name="T60" fmla="*/ 88 w 595"/>
                  <a:gd name="T61" fmla="*/ 443 h 551"/>
                  <a:gd name="T62" fmla="*/ 118 w 595"/>
                  <a:gd name="T63" fmla="*/ 479 h 551"/>
                  <a:gd name="T64" fmla="*/ 160 w 595"/>
                  <a:gd name="T65" fmla="*/ 496 h 551"/>
                  <a:gd name="T66" fmla="*/ 198 w 595"/>
                  <a:gd name="T67" fmla="*/ 494 h 551"/>
                  <a:gd name="T68" fmla="*/ 203 w 595"/>
                  <a:gd name="T69" fmla="*/ 463 h 551"/>
                  <a:gd name="T70" fmla="*/ 203 w 595"/>
                  <a:gd name="T71" fmla="*/ 421 h 551"/>
                  <a:gd name="T72" fmla="*/ 188 w 595"/>
                  <a:gd name="T73" fmla="*/ 358 h 551"/>
                  <a:gd name="T74" fmla="*/ 160 w 595"/>
                  <a:gd name="T75" fmla="*/ 286 h 551"/>
                  <a:gd name="T76" fmla="*/ 133 w 595"/>
                  <a:gd name="T77" fmla="*/ 213 h 551"/>
                  <a:gd name="T78" fmla="*/ 95 w 595"/>
                  <a:gd name="T79" fmla="*/ 150 h 551"/>
                  <a:gd name="T80" fmla="*/ 60 w 595"/>
                  <a:gd name="T81" fmla="*/ 88 h 551"/>
                  <a:gd name="T82" fmla="*/ 33 w 595"/>
                  <a:gd name="T83" fmla="*/ 55 h 551"/>
                  <a:gd name="T84" fmla="*/ 45 w 595"/>
                  <a:gd name="T85" fmla="*/ 25 h 551"/>
                  <a:gd name="T86" fmla="*/ 70 w 595"/>
                  <a:gd name="T87" fmla="*/ 0 h 551"/>
                  <a:gd name="T88" fmla="*/ 115 w 595"/>
                  <a:gd name="T89" fmla="*/ 0 h 551"/>
                  <a:gd name="T90" fmla="*/ 175 w 595"/>
                  <a:gd name="T91" fmla="*/ 23 h 551"/>
                  <a:gd name="T92" fmla="*/ 278 w 595"/>
                  <a:gd name="T93" fmla="*/ 53 h 551"/>
                  <a:gd name="T94" fmla="*/ 325 w 595"/>
                  <a:gd name="T95" fmla="*/ 63 h 551"/>
                  <a:gd name="T96" fmla="*/ 380 w 595"/>
                  <a:gd name="T97" fmla="*/ 65 h 55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95"/>
                  <a:gd name="T148" fmla="*/ 0 h 551"/>
                  <a:gd name="T149" fmla="*/ 595 w 595"/>
                  <a:gd name="T150" fmla="*/ 551 h 551"/>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95" h="551">
                    <a:moveTo>
                      <a:pt x="380" y="65"/>
                    </a:moveTo>
                    <a:lnTo>
                      <a:pt x="493" y="55"/>
                    </a:lnTo>
                    <a:lnTo>
                      <a:pt x="545" y="48"/>
                    </a:lnTo>
                    <a:lnTo>
                      <a:pt x="580" y="60"/>
                    </a:lnTo>
                    <a:lnTo>
                      <a:pt x="595" y="85"/>
                    </a:lnTo>
                    <a:lnTo>
                      <a:pt x="595" y="118"/>
                    </a:lnTo>
                    <a:lnTo>
                      <a:pt x="578" y="143"/>
                    </a:lnTo>
                    <a:lnTo>
                      <a:pt x="548" y="175"/>
                    </a:lnTo>
                    <a:lnTo>
                      <a:pt x="435" y="160"/>
                    </a:lnTo>
                    <a:lnTo>
                      <a:pt x="350" y="143"/>
                    </a:lnTo>
                    <a:lnTo>
                      <a:pt x="250" y="120"/>
                    </a:lnTo>
                    <a:lnTo>
                      <a:pt x="173" y="95"/>
                    </a:lnTo>
                    <a:lnTo>
                      <a:pt x="148" y="95"/>
                    </a:lnTo>
                    <a:lnTo>
                      <a:pt x="155" y="118"/>
                    </a:lnTo>
                    <a:lnTo>
                      <a:pt x="190" y="175"/>
                    </a:lnTo>
                    <a:lnTo>
                      <a:pt x="228" y="276"/>
                    </a:lnTo>
                    <a:lnTo>
                      <a:pt x="230" y="286"/>
                    </a:lnTo>
                    <a:lnTo>
                      <a:pt x="250" y="376"/>
                    </a:lnTo>
                    <a:lnTo>
                      <a:pt x="260" y="448"/>
                    </a:lnTo>
                    <a:lnTo>
                      <a:pt x="255" y="509"/>
                    </a:lnTo>
                    <a:lnTo>
                      <a:pt x="228" y="549"/>
                    </a:lnTo>
                    <a:lnTo>
                      <a:pt x="160" y="551"/>
                    </a:lnTo>
                    <a:lnTo>
                      <a:pt x="115" y="541"/>
                    </a:lnTo>
                    <a:lnTo>
                      <a:pt x="68" y="519"/>
                    </a:lnTo>
                    <a:lnTo>
                      <a:pt x="30" y="489"/>
                    </a:lnTo>
                    <a:lnTo>
                      <a:pt x="13" y="468"/>
                    </a:lnTo>
                    <a:lnTo>
                      <a:pt x="5" y="436"/>
                    </a:lnTo>
                    <a:lnTo>
                      <a:pt x="0" y="408"/>
                    </a:lnTo>
                    <a:lnTo>
                      <a:pt x="33" y="398"/>
                    </a:lnTo>
                    <a:lnTo>
                      <a:pt x="70" y="408"/>
                    </a:lnTo>
                    <a:lnTo>
                      <a:pt x="88" y="443"/>
                    </a:lnTo>
                    <a:lnTo>
                      <a:pt x="118" y="479"/>
                    </a:lnTo>
                    <a:lnTo>
                      <a:pt x="160" y="496"/>
                    </a:lnTo>
                    <a:lnTo>
                      <a:pt x="198" y="494"/>
                    </a:lnTo>
                    <a:lnTo>
                      <a:pt x="203" y="463"/>
                    </a:lnTo>
                    <a:lnTo>
                      <a:pt x="203" y="421"/>
                    </a:lnTo>
                    <a:lnTo>
                      <a:pt x="188" y="358"/>
                    </a:lnTo>
                    <a:lnTo>
                      <a:pt x="160" y="286"/>
                    </a:lnTo>
                    <a:lnTo>
                      <a:pt x="133" y="213"/>
                    </a:lnTo>
                    <a:lnTo>
                      <a:pt x="95" y="150"/>
                    </a:lnTo>
                    <a:lnTo>
                      <a:pt x="60" y="88"/>
                    </a:lnTo>
                    <a:lnTo>
                      <a:pt x="33" y="55"/>
                    </a:lnTo>
                    <a:lnTo>
                      <a:pt x="45" y="25"/>
                    </a:lnTo>
                    <a:lnTo>
                      <a:pt x="70" y="0"/>
                    </a:lnTo>
                    <a:lnTo>
                      <a:pt x="115" y="0"/>
                    </a:lnTo>
                    <a:lnTo>
                      <a:pt x="175" y="23"/>
                    </a:lnTo>
                    <a:lnTo>
                      <a:pt x="278" y="53"/>
                    </a:lnTo>
                    <a:lnTo>
                      <a:pt x="325" y="63"/>
                    </a:lnTo>
                    <a:lnTo>
                      <a:pt x="380" y="6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r" rtl="1"/>
                <a:endParaRPr lang="ar-SA"/>
              </a:p>
            </p:txBody>
          </p:sp>
          <p:sp>
            <p:nvSpPr>
              <p:cNvPr id="21536" name="Freeform 79"/>
              <p:cNvSpPr>
                <a:spLocks/>
              </p:cNvSpPr>
              <p:nvPr/>
            </p:nvSpPr>
            <p:spPr bwMode="auto">
              <a:xfrm>
                <a:off x="4202" y="6405"/>
                <a:ext cx="1063" cy="944"/>
              </a:xfrm>
              <a:custGeom>
                <a:avLst/>
                <a:gdLst>
                  <a:gd name="T0" fmla="*/ 257 w 1063"/>
                  <a:gd name="T1" fmla="*/ 721 h 944"/>
                  <a:gd name="T2" fmla="*/ 122 w 1063"/>
                  <a:gd name="T3" fmla="*/ 784 h 944"/>
                  <a:gd name="T4" fmla="*/ 40 w 1063"/>
                  <a:gd name="T5" fmla="*/ 809 h 944"/>
                  <a:gd name="T6" fmla="*/ 0 w 1063"/>
                  <a:gd name="T7" fmla="*/ 837 h 944"/>
                  <a:gd name="T8" fmla="*/ 7 w 1063"/>
                  <a:gd name="T9" fmla="*/ 877 h 944"/>
                  <a:gd name="T10" fmla="*/ 27 w 1063"/>
                  <a:gd name="T11" fmla="*/ 917 h 944"/>
                  <a:gd name="T12" fmla="*/ 67 w 1063"/>
                  <a:gd name="T13" fmla="*/ 939 h 944"/>
                  <a:gd name="T14" fmla="*/ 105 w 1063"/>
                  <a:gd name="T15" fmla="*/ 944 h 944"/>
                  <a:gd name="T16" fmla="*/ 232 w 1063"/>
                  <a:gd name="T17" fmla="*/ 869 h 944"/>
                  <a:gd name="T18" fmla="*/ 368 w 1063"/>
                  <a:gd name="T19" fmla="*/ 774 h 944"/>
                  <a:gd name="T20" fmla="*/ 503 w 1063"/>
                  <a:gd name="T21" fmla="*/ 666 h 944"/>
                  <a:gd name="T22" fmla="*/ 590 w 1063"/>
                  <a:gd name="T23" fmla="*/ 566 h 944"/>
                  <a:gd name="T24" fmla="*/ 725 w 1063"/>
                  <a:gd name="T25" fmla="*/ 423 h 944"/>
                  <a:gd name="T26" fmla="*/ 825 w 1063"/>
                  <a:gd name="T27" fmla="*/ 321 h 944"/>
                  <a:gd name="T28" fmla="*/ 875 w 1063"/>
                  <a:gd name="T29" fmla="*/ 291 h 944"/>
                  <a:gd name="T30" fmla="*/ 935 w 1063"/>
                  <a:gd name="T31" fmla="*/ 265 h 944"/>
                  <a:gd name="T32" fmla="*/ 995 w 1063"/>
                  <a:gd name="T33" fmla="*/ 250 h 944"/>
                  <a:gd name="T34" fmla="*/ 1040 w 1063"/>
                  <a:gd name="T35" fmla="*/ 243 h 944"/>
                  <a:gd name="T36" fmla="*/ 1063 w 1063"/>
                  <a:gd name="T37" fmla="*/ 218 h 944"/>
                  <a:gd name="T38" fmla="*/ 1043 w 1063"/>
                  <a:gd name="T39" fmla="*/ 190 h 944"/>
                  <a:gd name="T40" fmla="*/ 1023 w 1063"/>
                  <a:gd name="T41" fmla="*/ 185 h 944"/>
                  <a:gd name="T42" fmla="*/ 985 w 1063"/>
                  <a:gd name="T43" fmla="*/ 190 h 944"/>
                  <a:gd name="T44" fmla="*/ 960 w 1063"/>
                  <a:gd name="T45" fmla="*/ 205 h 944"/>
                  <a:gd name="T46" fmla="*/ 928 w 1063"/>
                  <a:gd name="T47" fmla="*/ 218 h 944"/>
                  <a:gd name="T48" fmla="*/ 913 w 1063"/>
                  <a:gd name="T49" fmla="*/ 205 h 944"/>
                  <a:gd name="T50" fmla="*/ 915 w 1063"/>
                  <a:gd name="T51" fmla="*/ 180 h 944"/>
                  <a:gd name="T52" fmla="*/ 938 w 1063"/>
                  <a:gd name="T53" fmla="*/ 148 h 944"/>
                  <a:gd name="T54" fmla="*/ 963 w 1063"/>
                  <a:gd name="T55" fmla="*/ 108 h 944"/>
                  <a:gd name="T56" fmla="*/ 970 w 1063"/>
                  <a:gd name="T57" fmla="*/ 52 h 944"/>
                  <a:gd name="T58" fmla="*/ 963 w 1063"/>
                  <a:gd name="T59" fmla="*/ 7 h 944"/>
                  <a:gd name="T60" fmla="*/ 953 w 1063"/>
                  <a:gd name="T61" fmla="*/ 0 h 944"/>
                  <a:gd name="T62" fmla="*/ 908 w 1063"/>
                  <a:gd name="T63" fmla="*/ 12 h 944"/>
                  <a:gd name="T64" fmla="*/ 895 w 1063"/>
                  <a:gd name="T65" fmla="*/ 63 h 944"/>
                  <a:gd name="T66" fmla="*/ 858 w 1063"/>
                  <a:gd name="T67" fmla="*/ 95 h 944"/>
                  <a:gd name="T68" fmla="*/ 848 w 1063"/>
                  <a:gd name="T69" fmla="*/ 143 h 944"/>
                  <a:gd name="T70" fmla="*/ 820 w 1063"/>
                  <a:gd name="T71" fmla="*/ 220 h 944"/>
                  <a:gd name="T72" fmla="*/ 795 w 1063"/>
                  <a:gd name="T73" fmla="*/ 268 h 944"/>
                  <a:gd name="T74" fmla="*/ 690 w 1063"/>
                  <a:gd name="T75" fmla="*/ 371 h 944"/>
                  <a:gd name="T76" fmla="*/ 583 w 1063"/>
                  <a:gd name="T77" fmla="*/ 458 h 944"/>
                  <a:gd name="T78" fmla="*/ 500 w 1063"/>
                  <a:gd name="T79" fmla="*/ 531 h 944"/>
                  <a:gd name="T80" fmla="*/ 453 w 1063"/>
                  <a:gd name="T81" fmla="*/ 586 h 944"/>
                  <a:gd name="T82" fmla="*/ 398 w 1063"/>
                  <a:gd name="T83" fmla="*/ 631 h 944"/>
                  <a:gd name="T84" fmla="*/ 340 w 1063"/>
                  <a:gd name="T85" fmla="*/ 679 h 944"/>
                  <a:gd name="T86" fmla="*/ 257 w 1063"/>
                  <a:gd name="T87" fmla="*/ 721 h 94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063"/>
                  <a:gd name="T133" fmla="*/ 0 h 944"/>
                  <a:gd name="T134" fmla="*/ 1063 w 1063"/>
                  <a:gd name="T135" fmla="*/ 944 h 944"/>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063" h="944">
                    <a:moveTo>
                      <a:pt x="257" y="721"/>
                    </a:moveTo>
                    <a:lnTo>
                      <a:pt x="122" y="784"/>
                    </a:lnTo>
                    <a:lnTo>
                      <a:pt x="40" y="809"/>
                    </a:lnTo>
                    <a:lnTo>
                      <a:pt x="0" y="837"/>
                    </a:lnTo>
                    <a:lnTo>
                      <a:pt x="7" y="877"/>
                    </a:lnTo>
                    <a:lnTo>
                      <a:pt x="27" y="917"/>
                    </a:lnTo>
                    <a:lnTo>
                      <a:pt x="67" y="939"/>
                    </a:lnTo>
                    <a:lnTo>
                      <a:pt x="105" y="944"/>
                    </a:lnTo>
                    <a:lnTo>
                      <a:pt x="232" y="869"/>
                    </a:lnTo>
                    <a:lnTo>
                      <a:pt x="368" y="774"/>
                    </a:lnTo>
                    <a:lnTo>
                      <a:pt x="503" y="666"/>
                    </a:lnTo>
                    <a:lnTo>
                      <a:pt x="590" y="566"/>
                    </a:lnTo>
                    <a:lnTo>
                      <a:pt x="725" y="423"/>
                    </a:lnTo>
                    <a:lnTo>
                      <a:pt x="825" y="321"/>
                    </a:lnTo>
                    <a:lnTo>
                      <a:pt x="875" y="291"/>
                    </a:lnTo>
                    <a:lnTo>
                      <a:pt x="935" y="265"/>
                    </a:lnTo>
                    <a:lnTo>
                      <a:pt x="995" y="250"/>
                    </a:lnTo>
                    <a:lnTo>
                      <a:pt x="1040" y="243"/>
                    </a:lnTo>
                    <a:lnTo>
                      <a:pt x="1063" y="218"/>
                    </a:lnTo>
                    <a:lnTo>
                      <a:pt x="1043" y="190"/>
                    </a:lnTo>
                    <a:lnTo>
                      <a:pt x="1023" y="185"/>
                    </a:lnTo>
                    <a:lnTo>
                      <a:pt x="985" y="190"/>
                    </a:lnTo>
                    <a:lnTo>
                      <a:pt x="960" y="205"/>
                    </a:lnTo>
                    <a:lnTo>
                      <a:pt x="928" y="218"/>
                    </a:lnTo>
                    <a:lnTo>
                      <a:pt x="913" y="205"/>
                    </a:lnTo>
                    <a:lnTo>
                      <a:pt x="915" y="180"/>
                    </a:lnTo>
                    <a:lnTo>
                      <a:pt x="938" y="148"/>
                    </a:lnTo>
                    <a:lnTo>
                      <a:pt x="963" y="108"/>
                    </a:lnTo>
                    <a:lnTo>
                      <a:pt x="970" y="52"/>
                    </a:lnTo>
                    <a:lnTo>
                      <a:pt x="963" y="7"/>
                    </a:lnTo>
                    <a:lnTo>
                      <a:pt x="953" y="0"/>
                    </a:lnTo>
                    <a:lnTo>
                      <a:pt x="908" y="12"/>
                    </a:lnTo>
                    <a:lnTo>
                      <a:pt x="895" y="63"/>
                    </a:lnTo>
                    <a:lnTo>
                      <a:pt x="858" y="95"/>
                    </a:lnTo>
                    <a:lnTo>
                      <a:pt x="848" y="143"/>
                    </a:lnTo>
                    <a:lnTo>
                      <a:pt x="820" y="220"/>
                    </a:lnTo>
                    <a:lnTo>
                      <a:pt x="795" y="268"/>
                    </a:lnTo>
                    <a:lnTo>
                      <a:pt x="690" y="371"/>
                    </a:lnTo>
                    <a:lnTo>
                      <a:pt x="583" y="458"/>
                    </a:lnTo>
                    <a:lnTo>
                      <a:pt x="500" y="531"/>
                    </a:lnTo>
                    <a:lnTo>
                      <a:pt x="453" y="586"/>
                    </a:lnTo>
                    <a:lnTo>
                      <a:pt x="398" y="631"/>
                    </a:lnTo>
                    <a:lnTo>
                      <a:pt x="340" y="679"/>
                    </a:lnTo>
                    <a:lnTo>
                      <a:pt x="257" y="72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r" rtl="1"/>
                <a:endParaRPr lang="ar-SA"/>
              </a:p>
            </p:txBody>
          </p:sp>
          <p:sp>
            <p:nvSpPr>
              <p:cNvPr id="21537" name="Freeform 80"/>
              <p:cNvSpPr>
                <a:spLocks/>
              </p:cNvSpPr>
              <p:nvPr/>
            </p:nvSpPr>
            <p:spPr bwMode="auto">
              <a:xfrm>
                <a:off x="3604" y="7708"/>
                <a:ext cx="335" cy="1317"/>
              </a:xfrm>
              <a:custGeom>
                <a:avLst/>
                <a:gdLst>
                  <a:gd name="T0" fmla="*/ 178 w 335"/>
                  <a:gd name="T1" fmla="*/ 65 h 1317"/>
                  <a:gd name="T2" fmla="*/ 200 w 335"/>
                  <a:gd name="T3" fmla="*/ 17 h 1317"/>
                  <a:gd name="T4" fmla="*/ 258 w 335"/>
                  <a:gd name="T5" fmla="*/ 0 h 1317"/>
                  <a:gd name="T6" fmla="*/ 270 w 335"/>
                  <a:gd name="T7" fmla="*/ 0 h 1317"/>
                  <a:gd name="T8" fmla="*/ 310 w 335"/>
                  <a:gd name="T9" fmla="*/ 25 h 1317"/>
                  <a:gd name="T10" fmla="*/ 335 w 335"/>
                  <a:gd name="T11" fmla="*/ 77 h 1317"/>
                  <a:gd name="T12" fmla="*/ 333 w 335"/>
                  <a:gd name="T13" fmla="*/ 158 h 1317"/>
                  <a:gd name="T14" fmla="*/ 318 w 335"/>
                  <a:gd name="T15" fmla="*/ 283 h 1317"/>
                  <a:gd name="T16" fmla="*/ 303 w 335"/>
                  <a:gd name="T17" fmla="*/ 458 h 1317"/>
                  <a:gd name="T18" fmla="*/ 280 w 335"/>
                  <a:gd name="T19" fmla="*/ 561 h 1317"/>
                  <a:gd name="T20" fmla="*/ 248 w 335"/>
                  <a:gd name="T21" fmla="*/ 661 h 1317"/>
                  <a:gd name="T22" fmla="*/ 205 w 335"/>
                  <a:gd name="T23" fmla="*/ 756 h 1317"/>
                  <a:gd name="T24" fmla="*/ 135 w 335"/>
                  <a:gd name="T25" fmla="*/ 851 h 1317"/>
                  <a:gd name="T26" fmla="*/ 120 w 335"/>
                  <a:gd name="T27" fmla="*/ 907 h 1317"/>
                  <a:gd name="T28" fmla="*/ 130 w 335"/>
                  <a:gd name="T29" fmla="*/ 982 h 1317"/>
                  <a:gd name="T30" fmla="*/ 158 w 335"/>
                  <a:gd name="T31" fmla="*/ 1069 h 1317"/>
                  <a:gd name="T32" fmla="*/ 170 w 335"/>
                  <a:gd name="T33" fmla="*/ 1142 h 1317"/>
                  <a:gd name="T34" fmla="*/ 178 w 335"/>
                  <a:gd name="T35" fmla="*/ 1190 h 1317"/>
                  <a:gd name="T36" fmla="*/ 205 w 335"/>
                  <a:gd name="T37" fmla="*/ 1212 h 1317"/>
                  <a:gd name="T38" fmla="*/ 273 w 335"/>
                  <a:gd name="T39" fmla="*/ 1240 h 1317"/>
                  <a:gd name="T40" fmla="*/ 313 w 335"/>
                  <a:gd name="T41" fmla="*/ 1255 h 1317"/>
                  <a:gd name="T42" fmla="*/ 320 w 335"/>
                  <a:gd name="T43" fmla="*/ 1277 h 1317"/>
                  <a:gd name="T44" fmla="*/ 313 w 335"/>
                  <a:gd name="T45" fmla="*/ 1287 h 1317"/>
                  <a:gd name="T46" fmla="*/ 310 w 335"/>
                  <a:gd name="T47" fmla="*/ 1302 h 1317"/>
                  <a:gd name="T48" fmla="*/ 263 w 335"/>
                  <a:gd name="T49" fmla="*/ 1310 h 1317"/>
                  <a:gd name="T50" fmla="*/ 250 w 335"/>
                  <a:gd name="T51" fmla="*/ 1317 h 1317"/>
                  <a:gd name="T52" fmla="*/ 185 w 335"/>
                  <a:gd name="T53" fmla="*/ 1317 h 1317"/>
                  <a:gd name="T54" fmla="*/ 138 w 335"/>
                  <a:gd name="T55" fmla="*/ 1285 h 1317"/>
                  <a:gd name="T56" fmla="*/ 103 w 335"/>
                  <a:gd name="T57" fmla="*/ 1232 h 1317"/>
                  <a:gd name="T58" fmla="*/ 90 w 335"/>
                  <a:gd name="T59" fmla="*/ 1207 h 1317"/>
                  <a:gd name="T60" fmla="*/ 88 w 335"/>
                  <a:gd name="T61" fmla="*/ 1165 h 1317"/>
                  <a:gd name="T62" fmla="*/ 80 w 335"/>
                  <a:gd name="T63" fmla="*/ 1110 h 1317"/>
                  <a:gd name="T64" fmla="*/ 70 w 335"/>
                  <a:gd name="T65" fmla="*/ 1042 h 1317"/>
                  <a:gd name="T66" fmla="*/ 48 w 335"/>
                  <a:gd name="T67" fmla="*/ 992 h 1317"/>
                  <a:gd name="T68" fmla="*/ 18 w 335"/>
                  <a:gd name="T69" fmla="*/ 967 h 1317"/>
                  <a:gd name="T70" fmla="*/ 0 w 335"/>
                  <a:gd name="T71" fmla="*/ 919 h 1317"/>
                  <a:gd name="T72" fmla="*/ 10 w 335"/>
                  <a:gd name="T73" fmla="*/ 894 h 1317"/>
                  <a:gd name="T74" fmla="*/ 25 w 335"/>
                  <a:gd name="T75" fmla="*/ 859 h 1317"/>
                  <a:gd name="T76" fmla="*/ 65 w 335"/>
                  <a:gd name="T77" fmla="*/ 834 h 1317"/>
                  <a:gd name="T78" fmla="*/ 103 w 335"/>
                  <a:gd name="T79" fmla="*/ 794 h 1317"/>
                  <a:gd name="T80" fmla="*/ 150 w 335"/>
                  <a:gd name="T81" fmla="*/ 674 h 1317"/>
                  <a:gd name="T82" fmla="*/ 185 w 335"/>
                  <a:gd name="T83" fmla="*/ 561 h 1317"/>
                  <a:gd name="T84" fmla="*/ 198 w 335"/>
                  <a:gd name="T85" fmla="*/ 443 h 1317"/>
                  <a:gd name="T86" fmla="*/ 185 w 335"/>
                  <a:gd name="T87" fmla="*/ 310 h 1317"/>
                  <a:gd name="T88" fmla="*/ 175 w 335"/>
                  <a:gd name="T89" fmla="*/ 180 h 1317"/>
                  <a:gd name="T90" fmla="*/ 168 w 335"/>
                  <a:gd name="T91" fmla="*/ 95 h 1317"/>
                  <a:gd name="T92" fmla="*/ 178 w 335"/>
                  <a:gd name="T93" fmla="*/ 65 h 1317"/>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335"/>
                  <a:gd name="T142" fmla="*/ 0 h 1317"/>
                  <a:gd name="T143" fmla="*/ 335 w 335"/>
                  <a:gd name="T144" fmla="*/ 1317 h 1317"/>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335" h="1317">
                    <a:moveTo>
                      <a:pt x="178" y="65"/>
                    </a:moveTo>
                    <a:lnTo>
                      <a:pt x="200" y="17"/>
                    </a:lnTo>
                    <a:lnTo>
                      <a:pt x="258" y="0"/>
                    </a:lnTo>
                    <a:lnTo>
                      <a:pt x="270" y="0"/>
                    </a:lnTo>
                    <a:lnTo>
                      <a:pt x="310" y="25"/>
                    </a:lnTo>
                    <a:lnTo>
                      <a:pt x="335" y="77"/>
                    </a:lnTo>
                    <a:lnTo>
                      <a:pt x="333" y="158"/>
                    </a:lnTo>
                    <a:lnTo>
                      <a:pt x="318" y="283"/>
                    </a:lnTo>
                    <a:lnTo>
                      <a:pt x="303" y="458"/>
                    </a:lnTo>
                    <a:lnTo>
                      <a:pt x="280" y="561"/>
                    </a:lnTo>
                    <a:lnTo>
                      <a:pt x="248" y="661"/>
                    </a:lnTo>
                    <a:lnTo>
                      <a:pt x="205" y="756"/>
                    </a:lnTo>
                    <a:lnTo>
                      <a:pt x="135" y="851"/>
                    </a:lnTo>
                    <a:lnTo>
                      <a:pt x="120" y="907"/>
                    </a:lnTo>
                    <a:lnTo>
                      <a:pt x="130" y="982"/>
                    </a:lnTo>
                    <a:lnTo>
                      <a:pt x="158" y="1069"/>
                    </a:lnTo>
                    <a:lnTo>
                      <a:pt x="170" y="1142"/>
                    </a:lnTo>
                    <a:lnTo>
                      <a:pt x="178" y="1190"/>
                    </a:lnTo>
                    <a:lnTo>
                      <a:pt x="205" y="1212"/>
                    </a:lnTo>
                    <a:lnTo>
                      <a:pt x="273" y="1240"/>
                    </a:lnTo>
                    <a:lnTo>
                      <a:pt x="313" y="1255"/>
                    </a:lnTo>
                    <a:lnTo>
                      <a:pt x="320" y="1277"/>
                    </a:lnTo>
                    <a:lnTo>
                      <a:pt x="313" y="1287"/>
                    </a:lnTo>
                    <a:lnTo>
                      <a:pt x="310" y="1302"/>
                    </a:lnTo>
                    <a:lnTo>
                      <a:pt x="263" y="1310"/>
                    </a:lnTo>
                    <a:lnTo>
                      <a:pt x="250" y="1317"/>
                    </a:lnTo>
                    <a:lnTo>
                      <a:pt x="185" y="1317"/>
                    </a:lnTo>
                    <a:lnTo>
                      <a:pt x="138" y="1285"/>
                    </a:lnTo>
                    <a:lnTo>
                      <a:pt x="103" y="1232"/>
                    </a:lnTo>
                    <a:lnTo>
                      <a:pt x="90" y="1207"/>
                    </a:lnTo>
                    <a:lnTo>
                      <a:pt x="88" y="1165"/>
                    </a:lnTo>
                    <a:lnTo>
                      <a:pt x="80" y="1110"/>
                    </a:lnTo>
                    <a:lnTo>
                      <a:pt x="70" y="1042"/>
                    </a:lnTo>
                    <a:lnTo>
                      <a:pt x="48" y="992"/>
                    </a:lnTo>
                    <a:lnTo>
                      <a:pt x="18" y="967"/>
                    </a:lnTo>
                    <a:lnTo>
                      <a:pt x="0" y="919"/>
                    </a:lnTo>
                    <a:lnTo>
                      <a:pt x="10" y="894"/>
                    </a:lnTo>
                    <a:lnTo>
                      <a:pt x="25" y="859"/>
                    </a:lnTo>
                    <a:lnTo>
                      <a:pt x="65" y="834"/>
                    </a:lnTo>
                    <a:lnTo>
                      <a:pt x="103" y="794"/>
                    </a:lnTo>
                    <a:lnTo>
                      <a:pt x="150" y="674"/>
                    </a:lnTo>
                    <a:lnTo>
                      <a:pt x="185" y="561"/>
                    </a:lnTo>
                    <a:lnTo>
                      <a:pt x="198" y="443"/>
                    </a:lnTo>
                    <a:lnTo>
                      <a:pt x="185" y="310"/>
                    </a:lnTo>
                    <a:lnTo>
                      <a:pt x="175" y="180"/>
                    </a:lnTo>
                    <a:lnTo>
                      <a:pt x="168" y="95"/>
                    </a:lnTo>
                    <a:lnTo>
                      <a:pt x="178" y="6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r" rtl="1"/>
                <a:endParaRPr lang="ar-SA"/>
              </a:p>
            </p:txBody>
          </p:sp>
          <p:sp>
            <p:nvSpPr>
              <p:cNvPr id="21538" name="Freeform 81"/>
              <p:cNvSpPr>
                <a:spLocks/>
              </p:cNvSpPr>
              <p:nvPr/>
            </p:nvSpPr>
            <p:spPr bwMode="auto">
              <a:xfrm>
                <a:off x="3872" y="7715"/>
                <a:ext cx="375" cy="1208"/>
              </a:xfrm>
              <a:custGeom>
                <a:avLst/>
                <a:gdLst>
                  <a:gd name="T0" fmla="*/ 70 w 375"/>
                  <a:gd name="T1" fmla="*/ 166 h 1208"/>
                  <a:gd name="T2" fmla="*/ 37 w 375"/>
                  <a:gd name="T3" fmla="*/ 88 h 1208"/>
                  <a:gd name="T4" fmla="*/ 37 w 375"/>
                  <a:gd name="T5" fmla="*/ 40 h 1208"/>
                  <a:gd name="T6" fmla="*/ 47 w 375"/>
                  <a:gd name="T7" fmla="*/ 33 h 1208"/>
                  <a:gd name="T8" fmla="*/ 67 w 375"/>
                  <a:gd name="T9" fmla="*/ 8 h 1208"/>
                  <a:gd name="T10" fmla="*/ 122 w 375"/>
                  <a:gd name="T11" fmla="*/ 0 h 1208"/>
                  <a:gd name="T12" fmla="*/ 165 w 375"/>
                  <a:gd name="T13" fmla="*/ 38 h 1208"/>
                  <a:gd name="T14" fmla="*/ 187 w 375"/>
                  <a:gd name="T15" fmla="*/ 78 h 1208"/>
                  <a:gd name="T16" fmla="*/ 205 w 375"/>
                  <a:gd name="T17" fmla="*/ 128 h 1208"/>
                  <a:gd name="T18" fmla="*/ 227 w 375"/>
                  <a:gd name="T19" fmla="*/ 231 h 1208"/>
                  <a:gd name="T20" fmla="*/ 242 w 375"/>
                  <a:gd name="T21" fmla="*/ 336 h 1208"/>
                  <a:gd name="T22" fmla="*/ 245 w 375"/>
                  <a:gd name="T23" fmla="*/ 439 h 1208"/>
                  <a:gd name="T24" fmla="*/ 237 w 375"/>
                  <a:gd name="T25" fmla="*/ 546 h 1208"/>
                  <a:gd name="T26" fmla="*/ 217 w 375"/>
                  <a:gd name="T27" fmla="*/ 629 h 1208"/>
                  <a:gd name="T28" fmla="*/ 197 w 375"/>
                  <a:gd name="T29" fmla="*/ 702 h 1208"/>
                  <a:gd name="T30" fmla="*/ 165 w 375"/>
                  <a:gd name="T31" fmla="*/ 772 h 1208"/>
                  <a:gd name="T32" fmla="*/ 132 w 375"/>
                  <a:gd name="T33" fmla="*/ 834 h 1208"/>
                  <a:gd name="T34" fmla="*/ 130 w 375"/>
                  <a:gd name="T35" fmla="*/ 880 h 1208"/>
                  <a:gd name="T36" fmla="*/ 137 w 375"/>
                  <a:gd name="T37" fmla="*/ 937 h 1208"/>
                  <a:gd name="T38" fmla="*/ 170 w 375"/>
                  <a:gd name="T39" fmla="*/ 1000 h 1208"/>
                  <a:gd name="T40" fmla="*/ 202 w 375"/>
                  <a:gd name="T41" fmla="*/ 1042 h 1208"/>
                  <a:gd name="T42" fmla="*/ 232 w 375"/>
                  <a:gd name="T43" fmla="*/ 1080 h 1208"/>
                  <a:gd name="T44" fmla="*/ 260 w 375"/>
                  <a:gd name="T45" fmla="*/ 1105 h 1208"/>
                  <a:gd name="T46" fmla="*/ 292 w 375"/>
                  <a:gd name="T47" fmla="*/ 1113 h 1208"/>
                  <a:gd name="T48" fmla="*/ 345 w 375"/>
                  <a:gd name="T49" fmla="*/ 1113 h 1208"/>
                  <a:gd name="T50" fmla="*/ 370 w 375"/>
                  <a:gd name="T51" fmla="*/ 1130 h 1208"/>
                  <a:gd name="T52" fmla="*/ 375 w 375"/>
                  <a:gd name="T53" fmla="*/ 1160 h 1208"/>
                  <a:gd name="T54" fmla="*/ 360 w 375"/>
                  <a:gd name="T55" fmla="*/ 1178 h 1208"/>
                  <a:gd name="T56" fmla="*/ 315 w 375"/>
                  <a:gd name="T57" fmla="*/ 1193 h 1208"/>
                  <a:gd name="T58" fmla="*/ 242 w 375"/>
                  <a:gd name="T59" fmla="*/ 1208 h 1208"/>
                  <a:gd name="T60" fmla="*/ 202 w 375"/>
                  <a:gd name="T61" fmla="*/ 1193 h 1208"/>
                  <a:gd name="T62" fmla="*/ 177 w 375"/>
                  <a:gd name="T63" fmla="*/ 1178 h 1208"/>
                  <a:gd name="T64" fmla="*/ 150 w 375"/>
                  <a:gd name="T65" fmla="*/ 1145 h 1208"/>
                  <a:gd name="T66" fmla="*/ 115 w 375"/>
                  <a:gd name="T67" fmla="*/ 1098 h 1208"/>
                  <a:gd name="T68" fmla="*/ 85 w 375"/>
                  <a:gd name="T69" fmla="*/ 987 h 1208"/>
                  <a:gd name="T70" fmla="*/ 52 w 375"/>
                  <a:gd name="T71" fmla="*/ 927 h 1208"/>
                  <a:gd name="T72" fmla="*/ 22 w 375"/>
                  <a:gd name="T73" fmla="*/ 900 h 1208"/>
                  <a:gd name="T74" fmla="*/ 0 w 375"/>
                  <a:gd name="T75" fmla="*/ 872 h 1208"/>
                  <a:gd name="T76" fmla="*/ 5 w 375"/>
                  <a:gd name="T77" fmla="*/ 832 h 1208"/>
                  <a:gd name="T78" fmla="*/ 35 w 375"/>
                  <a:gd name="T79" fmla="*/ 804 h 1208"/>
                  <a:gd name="T80" fmla="*/ 77 w 375"/>
                  <a:gd name="T81" fmla="*/ 777 h 1208"/>
                  <a:gd name="T82" fmla="*/ 107 w 375"/>
                  <a:gd name="T83" fmla="*/ 724 h 1208"/>
                  <a:gd name="T84" fmla="*/ 132 w 375"/>
                  <a:gd name="T85" fmla="*/ 619 h 1208"/>
                  <a:gd name="T86" fmla="*/ 150 w 375"/>
                  <a:gd name="T87" fmla="*/ 516 h 1208"/>
                  <a:gd name="T88" fmla="*/ 147 w 375"/>
                  <a:gd name="T89" fmla="*/ 411 h 1208"/>
                  <a:gd name="T90" fmla="*/ 130 w 375"/>
                  <a:gd name="T91" fmla="*/ 316 h 1208"/>
                  <a:gd name="T92" fmla="*/ 107 w 375"/>
                  <a:gd name="T93" fmla="*/ 241 h 1208"/>
                  <a:gd name="T94" fmla="*/ 85 w 375"/>
                  <a:gd name="T95" fmla="*/ 191 h 1208"/>
                  <a:gd name="T96" fmla="*/ 70 w 375"/>
                  <a:gd name="T97" fmla="*/ 166 h 120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375"/>
                  <a:gd name="T148" fmla="*/ 0 h 1208"/>
                  <a:gd name="T149" fmla="*/ 375 w 375"/>
                  <a:gd name="T150" fmla="*/ 1208 h 1208"/>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375" h="1208">
                    <a:moveTo>
                      <a:pt x="70" y="166"/>
                    </a:moveTo>
                    <a:lnTo>
                      <a:pt x="37" y="88"/>
                    </a:lnTo>
                    <a:lnTo>
                      <a:pt x="37" y="40"/>
                    </a:lnTo>
                    <a:lnTo>
                      <a:pt x="47" y="33"/>
                    </a:lnTo>
                    <a:lnTo>
                      <a:pt x="67" y="8"/>
                    </a:lnTo>
                    <a:lnTo>
                      <a:pt x="122" y="0"/>
                    </a:lnTo>
                    <a:lnTo>
                      <a:pt x="165" y="38"/>
                    </a:lnTo>
                    <a:lnTo>
                      <a:pt x="187" y="78"/>
                    </a:lnTo>
                    <a:lnTo>
                      <a:pt x="205" y="128"/>
                    </a:lnTo>
                    <a:lnTo>
                      <a:pt x="227" y="231"/>
                    </a:lnTo>
                    <a:lnTo>
                      <a:pt x="242" y="336"/>
                    </a:lnTo>
                    <a:lnTo>
                      <a:pt x="245" y="439"/>
                    </a:lnTo>
                    <a:lnTo>
                      <a:pt x="237" y="546"/>
                    </a:lnTo>
                    <a:lnTo>
                      <a:pt x="217" y="629"/>
                    </a:lnTo>
                    <a:lnTo>
                      <a:pt x="197" y="702"/>
                    </a:lnTo>
                    <a:lnTo>
                      <a:pt x="165" y="772"/>
                    </a:lnTo>
                    <a:lnTo>
                      <a:pt x="132" y="834"/>
                    </a:lnTo>
                    <a:lnTo>
                      <a:pt x="130" y="880"/>
                    </a:lnTo>
                    <a:lnTo>
                      <a:pt x="137" y="937"/>
                    </a:lnTo>
                    <a:lnTo>
                      <a:pt x="170" y="1000"/>
                    </a:lnTo>
                    <a:lnTo>
                      <a:pt x="202" y="1042"/>
                    </a:lnTo>
                    <a:lnTo>
                      <a:pt x="232" y="1080"/>
                    </a:lnTo>
                    <a:lnTo>
                      <a:pt x="260" y="1105"/>
                    </a:lnTo>
                    <a:lnTo>
                      <a:pt x="292" y="1113"/>
                    </a:lnTo>
                    <a:lnTo>
                      <a:pt x="345" y="1113"/>
                    </a:lnTo>
                    <a:lnTo>
                      <a:pt x="370" y="1130"/>
                    </a:lnTo>
                    <a:lnTo>
                      <a:pt x="375" y="1160"/>
                    </a:lnTo>
                    <a:lnTo>
                      <a:pt x="360" y="1178"/>
                    </a:lnTo>
                    <a:lnTo>
                      <a:pt x="315" y="1193"/>
                    </a:lnTo>
                    <a:lnTo>
                      <a:pt x="242" y="1208"/>
                    </a:lnTo>
                    <a:lnTo>
                      <a:pt x="202" y="1193"/>
                    </a:lnTo>
                    <a:lnTo>
                      <a:pt x="177" y="1178"/>
                    </a:lnTo>
                    <a:lnTo>
                      <a:pt x="150" y="1145"/>
                    </a:lnTo>
                    <a:lnTo>
                      <a:pt x="115" y="1098"/>
                    </a:lnTo>
                    <a:lnTo>
                      <a:pt x="85" y="987"/>
                    </a:lnTo>
                    <a:lnTo>
                      <a:pt x="52" y="927"/>
                    </a:lnTo>
                    <a:lnTo>
                      <a:pt x="22" y="900"/>
                    </a:lnTo>
                    <a:lnTo>
                      <a:pt x="0" y="872"/>
                    </a:lnTo>
                    <a:lnTo>
                      <a:pt x="5" y="832"/>
                    </a:lnTo>
                    <a:lnTo>
                      <a:pt x="35" y="804"/>
                    </a:lnTo>
                    <a:lnTo>
                      <a:pt x="77" y="777"/>
                    </a:lnTo>
                    <a:lnTo>
                      <a:pt x="107" y="724"/>
                    </a:lnTo>
                    <a:lnTo>
                      <a:pt x="132" y="619"/>
                    </a:lnTo>
                    <a:lnTo>
                      <a:pt x="150" y="516"/>
                    </a:lnTo>
                    <a:lnTo>
                      <a:pt x="147" y="411"/>
                    </a:lnTo>
                    <a:lnTo>
                      <a:pt x="130" y="316"/>
                    </a:lnTo>
                    <a:lnTo>
                      <a:pt x="107" y="241"/>
                    </a:lnTo>
                    <a:lnTo>
                      <a:pt x="85" y="191"/>
                    </a:lnTo>
                    <a:lnTo>
                      <a:pt x="70" y="16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r" rtl="1"/>
                <a:endParaRPr lang="ar-SA"/>
              </a:p>
            </p:txBody>
          </p:sp>
        </p:grpSp>
      </p:grpSp>
      <p:sp>
        <p:nvSpPr>
          <p:cNvPr id="22610" name="AutoShape 82"/>
          <p:cNvSpPr>
            <a:spLocks noChangeArrowheads="1"/>
          </p:cNvSpPr>
          <p:nvPr/>
        </p:nvSpPr>
        <p:spPr bwMode="auto">
          <a:xfrm flipH="1">
            <a:off x="660400" y="2700238"/>
            <a:ext cx="1090613" cy="450850"/>
          </a:xfrm>
          <a:prstGeom prst="wedgeEllipseCallout">
            <a:avLst>
              <a:gd name="adj1" fmla="val 35912"/>
              <a:gd name="adj2" fmla="val 107616"/>
            </a:avLst>
          </a:prstGeom>
          <a:solidFill>
            <a:srgbClr val="FFC000"/>
          </a:solidFill>
          <a:ln w="19050" algn="ctr">
            <a:solidFill>
              <a:srgbClr val="000000"/>
            </a:solidFill>
            <a:miter lim="800000"/>
            <a:headEnd/>
            <a:tailEnd/>
          </a:ln>
        </p:spPr>
        <p:txBody>
          <a:bodyPr lIns="0" tIns="0" rIns="0" bIns="0">
            <a:spAutoFit/>
          </a:bodyPr>
          <a:lstStyle>
            <a:lvl1pPr eaLnBrk="0" hangingPunct="0">
              <a:defRPr sz="2800">
                <a:solidFill>
                  <a:schemeClr val="tx1"/>
                </a:solidFill>
                <a:latin typeface="Arial" pitchFamily="34" charset="0"/>
                <a:cs typeface="Arial" pitchFamily="34" charset="0"/>
              </a:defRPr>
            </a:lvl1pPr>
            <a:lvl2pPr marL="742950" indent="-285750" eaLnBrk="0" hangingPunct="0">
              <a:defRPr sz="2800">
                <a:solidFill>
                  <a:schemeClr val="tx1"/>
                </a:solidFill>
                <a:latin typeface="Arial" pitchFamily="34" charset="0"/>
                <a:cs typeface="Arial" pitchFamily="34" charset="0"/>
              </a:defRPr>
            </a:lvl2pPr>
            <a:lvl3pPr marL="1143000" indent="-228600" eaLnBrk="0" hangingPunct="0">
              <a:defRPr sz="2800">
                <a:solidFill>
                  <a:schemeClr val="tx1"/>
                </a:solidFill>
                <a:latin typeface="Arial" pitchFamily="34" charset="0"/>
                <a:cs typeface="Arial" pitchFamily="34" charset="0"/>
              </a:defRPr>
            </a:lvl3pPr>
            <a:lvl4pPr marL="1600200" indent="-228600" eaLnBrk="0" hangingPunct="0">
              <a:defRPr sz="2800">
                <a:solidFill>
                  <a:schemeClr val="tx1"/>
                </a:solidFill>
                <a:latin typeface="Arial" pitchFamily="34" charset="0"/>
                <a:cs typeface="Arial" pitchFamily="34" charset="0"/>
              </a:defRPr>
            </a:lvl4pPr>
            <a:lvl5pPr marL="2057400" indent="-228600" eaLnBrk="0" hangingPunct="0">
              <a:defRPr sz="28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8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8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8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800">
                <a:solidFill>
                  <a:schemeClr val="tx1"/>
                </a:solidFill>
                <a:latin typeface="Arial" pitchFamily="34" charset="0"/>
                <a:cs typeface="Arial" pitchFamily="34" charset="0"/>
              </a:defRPr>
            </a:lvl9pPr>
          </a:lstStyle>
          <a:p>
            <a:pPr algn="ctr" rtl="1" eaLnBrk="1" hangingPunct="1"/>
            <a:r>
              <a:rPr lang="ar-SA" altLang="ar-SA" sz="2000" b="1"/>
              <a:t>تشويش</a:t>
            </a:r>
            <a:endParaRPr lang="en-US" altLang="ar-SA" sz="2000" b="1"/>
          </a:p>
        </p:txBody>
      </p:sp>
      <p:sp>
        <p:nvSpPr>
          <p:cNvPr id="22611" name="AutoShape 83"/>
          <p:cNvSpPr>
            <a:spLocks noChangeArrowheads="1"/>
          </p:cNvSpPr>
          <p:nvPr/>
        </p:nvSpPr>
        <p:spPr bwMode="auto">
          <a:xfrm flipH="1">
            <a:off x="7323138" y="2199412"/>
            <a:ext cx="1085850" cy="450850"/>
          </a:xfrm>
          <a:prstGeom prst="wedgeEllipseCallout">
            <a:avLst>
              <a:gd name="adj1" fmla="val -13301"/>
              <a:gd name="adj2" fmla="val 91755"/>
            </a:avLst>
          </a:prstGeom>
          <a:solidFill>
            <a:srgbClr val="FFC000"/>
          </a:solidFill>
          <a:ln w="19050">
            <a:solidFill>
              <a:srgbClr val="000000"/>
            </a:solidFill>
            <a:miter lim="800000"/>
            <a:headEnd/>
            <a:tailEnd/>
          </a:ln>
        </p:spPr>
        <p:txBody>
          <a:bodyPr lIns="0" tIns="0" rIns="0" bIns="0">
            <a:spAutoFit/>
          </a:bodyPr>
          <a:lstStyle>
            <a:lvl1pPr eaLnBrk="0" hangingPunct="0">
              <a:defRPr sz="2800">
                <a:solidFill>
                  <a:schemeClr val="tx1"/>
                </a:solidFill>
                <a:latin typeface="Arial" pitchFamily="34" charset="0"/>
                <a:cs typeface="Arial" pitchFamily="34" charset="0"/>
              </a:defRPr>
            </a:lvl1pPr>
            <a:lvl2pPr marL="742950" indent="-285750" eaLnBrk="0" hangingPunct="0">
              <a:defRPr sz="2800">
                <a:solidFill>
                  <a:schemeClr val="tx1"/>
                </a:solidFill>
                <a:latin typeface="Arial" pitchFamily="34" charset="0"/>
                <a:cs typeface="Arial" pitchFamily="34" charset="0"/>
              </a:defRPr>
            </a:lvl2pPr>
            <a:lvl3pPr marL="1143000" indent="-228600" eaLnBrk="0" hangingPunct="0">
              <a:defRPr sz="2800">
                <a:solidFill>
                  <a:schemeClr val="tx1"/>
                </a:solidFill>
                <a:latin typeface="Arial" pitchFamily="34" charset="0"/>
                <a:cs typeface="Arial" pitchFamily="34" charset="0"/>
              </a:defRPr>
            </a:lvl3pPr>
            <a:lvl4pPr marL="1600200" indent="-228600" eaLnBrk="0" hangingPunct="0">
              <a:defRPr sz="2800">
                <a:solidFill>
                  <a:schemeClr val="tx1"/>
                </a:solidFill>
                <a:latin typeface="Arial" pitchFamily="34" charset="0"/>
                <a:cs typeface="Arial" pitchFamily="34" charset="0"/>
              </a:defRPr>
            </a:lvl4pPr>
            <a:lvl5pPr marL="2057400" indent="-228600" eaLnBrk="0" hangingPunct="0">
              <a:defRPr sz="28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8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8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8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800">
                <a:solidFill>
                  <a:schemeClr val="tx1"/>
                </a:solidFill>
                <a:latin typeface="Arial" pitchFamily="34" charset="0"/>
                <a:cs typeface="Arial" pitchFamily="34" charset="0"/>
              </a:defRPr>
            </a:lvl9pPr>
          </a:lstStyle>
          <a:p>
            <a:pPr algn="ctr" rtl="1" eaLnBrk="1" hangingPunct="1"/>
            <a:r>
              <a:rPr lang="ar-SA" altLang="ar-SA" sz="2000" b="1"/>
              <a:t>تشويش</a:t>
            </a:r>
            <a:endParaRPr lang="en-US" altLang="ar-SA" sz="4000"/>
          </a:p>
        </p:txBody>
      </p:sp>
      <p:grpSp>
        <p:nvGrpSpPr>
          <p:cNvPr id="9" name="Group 95"/>
          <p:cNvGrpSpPr>
            <a:grpSpLocks/>
          </p:cNvGrpSpPr>
          <p:nvPr/>
        </p:nvGrpSpPr>
        <p:grpSpPr bwMode="auto">
          <a:xfrm>
            <a:off x="7561263" y="2851051"/>
            <a:ext cx="1331912" cy="1004887"/>
            <a:chOff x="4763" y="1135"/>
            <a:chExt cx="839" cy="633"/>
          </a:xfrm>
        </p:grpSpPr>
        <p:sp>
          <p:nvSpPr>
            <p:cNvPr id="21525" name="AutoShape 84"/>
            <p:cNvSpPr>
              <a:spLocks noChangeArrowheads="1"/>
            </p:cNvSpPr>
            <p:nvPr/>
          </p:nvSpPr>
          <p:spPr bwMode="auto">
            <a:xfrm>
              <a:off x="4763" y="1135"/>
              <a:ext cx="839" cy="633"/>
            </a:xfrm>
            <a:prstGeom prst="cloudCallout">
              <a:avLst>
                <a:gd name="adj1" fmla="val -89699"/>
                <a:gd name="adj2" fmla="val 47000"/>
              </a:avLst>
            </a:prstGeom>
            <a:solidFill>
              <a:srgbClr val="FFFFFF"/>
            </a:solidFill>
            <a:ln w="28575">
              <a:solidFill>
                <a:srgbClr val="000000"/>
              </a:solidFill>
              <a:round/>
              <a:headEnd/>
              <a:tailEnd/>
            </a:ln>
          </p:spPr>
          <p:txBody>
            <a:bodyPr lIns="0" tIns="0" rIns="0" bIns="0"/>
            <a:lstStyle>
              <a:lvl1pPr eaLnBrk="0" hangingPunct="0">
                <a:defRPr sz="2800">
                  <a:solidFill>
                    <a:schemeClr val="tx1"/>
                  </a:solidFill>
                  <a:latin typeface="Arial" pitchFamily="34" charset="0"/>
                  <a:cs typeface="Arial" pitchFamily="34" charset="0"/>
                </a:defRPr>
              </a:lvl1pPr>
              <a:lvl2pPr marL="742950" indent="-285750" eaLnBrk="0" hangingPunct="0">
                <a:defRPr sz="2800">
                  <a:solidFill>
                    <a:schemeClr val="tx1"/>
                  </a:solidFill>
                  <a:latin typeface="Arial" pitchFamily="34" charset="0"/>
                  <a:cs typeface="Arial" pitchFamily="34" charset="0"/>
                </a:defRPr>
              </a:lvl2pPr>
              <a:lvl3pPr marL="1143000" indent="-228600" eaLnBrk="0" hangingPunct="0">
                <a:defRPr sz="2800">
                  <a:solidFill>
                    <a:schemeClr val="tx1"/>
                  </a:solidFill>
                  <a:latin typeface="Arial" pitchFamily="34" charset="0"/>
                  <a:cs typeface="Arial" pitchFamily="34" charset="0"/>
                </a:defRPr>
              </a:lvl3pPr>
              <a:lvl4pPr marL="1600200" indent="-228600" eaLnBrk="0" hangingPunct="0">
                <a:defRPr sz="2800">
                  <a:solidFill>
                    <a:schemeClr val="tx1"/>
                  </a:solidFill>
                  <a:latin typeface="Arial" pitchFamily="34" charset="0"/>
                  <a:cs typeface="Arial" pitchFamily="34" charset="0"/>
                </a:defRPr>
              </a:lvl4pPr>
              <a:lvl5pPr marL="2057400" indent="-228600" eaLnBrk="0" hangingPunct="0">
                <a:defRPr sz="28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8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8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8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800">
                  <a:solidFill>
                    <a:schemeClr val="tx1"/>
                  </a:solidFill>
                  <a:latin typeface="Arial" pitchFamily="34" charset="0"/>
                  <a:cs typeface="Arial" pitchFamily="34" charset="0"/>
                </a:defRPr>
              </a:lvl9pPr>
            </a:lstStyle>
            <a:p>
              <a:pPr algn="r" rtl="1" eaLnBrk="1" hangingPunct="1"/>
              <a:endParaRPr lang="en-US" altLang="ar-SA" sz="4400"/>
            </a:p>
          </p:txBody>
        </p:sp>
        <p:grpSp>
          <p:nvGrpSpPr>
            <p:cNvPr id="21526" name="Group 85"/>
            <p:cNvGrpSpPr>
              <a:grpSpLocks/>
            </p:cNvGrpSpPr>
            <p:nvPr/>
          </p:nvGrpSpPr>
          <p:grpSpPr bwMode="auto">
            <a:xfrm>
              <a:off x="4969" y="1253"/>
              <a:ext cx="382" cy="379"/>
              <a:chOff x="9357" y="3562"/>
              <a:chExt cx="1713" cy="1615"/>
            </a:xfrm>
          </p:grpSpPr>
          <p:sp>
            <p:nvSpPr>
              <p:cNvPr id="21527" name="Oval 86"/>
              <p:cNvSpPr>
                <a:spLocks noChangeArrowheads="1"/>
              </p:cNvSpPr>
              <p:nvPr/>
            </p:nvSpPr>
            <p:spPr bwMode="auto">
              <a:xfrm>
                <a:off x="9357" y="3562"/>
                <a:ext cx="1713" cy="1615"/>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sz="2800">
                    <a:solidFill>
                      <a:schemeClr val="tx1"/>
                    </a:solidFill>
                    <a:latin typeface="Arial" pitchFamily="34" charset="0"/>
                    <a:cs typeface="Arial" pitchFamily="34" charset="0"/>
                  </a:defRPr>
                </a:lvl1pPr>
                <a:lvl2pPr marL="742950" indent="-285750" eaLnBrk="0" hangingPunct="0">
                  <a:defRPr sz="2800">
                    <a:solidFill>
                      <a:schemeClr val="tx1"/>
                    </a:solidFill>
                    <a:latin typeface="Arial" pitchFamily="34" charset="0"/>
                    <a:cs typeface="Arial" pitchFamily="34" charset="0"/>
                  </a:defRPr>
                </a:lvl2pPr>
                <a:lvl3pPr marL="1143000" indent="-228600" eaLnBrk="0" hangingPunct="0">
                  <a:defRPr sz="2800">
                    <a:solidFill>
                      <a:schemeClr val="tx1"/>
                    </a:solidFill>
                    <a:latin typeface="Arial" pitchFamily="34" charset="0"/>
                    <a:cs typeface="Arial" pitchFamily="34" charset="0"/>
                  </a:defRPr>
                </a:lvl3pPr>
                <a:lvl4pPr marL="1600200" indent="-228600" eaLnBrk="0" hangingPunct="0">
                  <a:defRPr sz="2800">
                    <a:solidFill>
                      <a:schemeClr val="tx1"/>
                    </a:solidFill>
                    <a:latin typeface="Arial" pitchFamily="34" charset="0"/>
                    <a:cs typeface="Arial" pitchFamily="34" charset="0"/>
                  </a:defRPr>
                </a:lvl4pPr>
                <a:lvl5pPr marL="2057400" indent="-228600" eaLnBrk="0" hangingPunct="0">
                  <a:defRPr sz="28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8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8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8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800">
                    <a:solidFill>
                      <a:schemeClr val="tx1"/>
                    </a:solidFill>
                    <a:latin typeface="Arial" pitchFamily="34" charset="0"/>
                    <a:cs typeface="Arial" pitchFamily="34" charset="0"/>
                  </a:defRPr>
                </a:lvl9pPr>
              </a:lstStyle>
              <a:p>
                <a:pPr algn="r" rtl="1" eaLnBrk="1" hangingPunct="1"/>
                <a:endParaRPr lang="ar-SA" altLang="ar-SA"/>
              </a:p>
            </p:txBody>
          </p:sp>
          <p:sp>
            <p:nvSpPr>
              <p:cNvPr id="21528" name="Oval 87"/>
              <p:cNvSpPr>
                <a:spLocks noChangeArrowheads="1"/>
              </p:cNvSpPr>
              <p:nvPr/>
            </p:nvSpPr>
            <p:spPr bwMode="auto">
              <a:xfrm>
                <a:off x="9426" y="3654"/>
                <a:ext cx="1527" cy="145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sz="2800">
                    <a:solidFill>
                      <a:schemeClr val="tx1"/>
                    </a:solidFill>
                    <a:latin typeface="Arial" pitchFamily="34" charset="0"/>
                    <a:cs typeface="Arial" pitchFamily="34" charset="0"/>
                  </a:defRPr>
                </a:lvl1pPr>
                <a:lvl2pPr marL="742950" indent="-285750" eaLnBrk="0" hangingPunct="0">
                  <a:defRPr sz="2800">
                    <a:solidFill>
                      <a:schemeClr val="tx1"/>
                    </a:solidFill>
                    <a:latin typeface="Arial" pitchFamily="34" charset="0"/>
                    <a:cs typeface="Arial" pitchFamily="34" charset="0"/>
                  </a:defRPr>
                </a:lvl2pPr>
                <a:lvl3pPr marL="1143000" indent="-228600" eaLnBrk="0" hangingPunct="0">
                  <a:defRPr sz="2800">
                    <a:solidFill>
                      <a:schemeClr val="tx1"/>
                    </a:solidFill>
                    <a:latin typeface="Arial" pitchFamily="34" charset="0"/>
                    <a:cs typeface="Arial" pitchFamily="34" charset="0"/>
                  </a:defRPr>
                </a:lvl3pPr>
                <a:lvl4pPr marL="1600200" indent="-228600" eaLnBrk="0" hangingPunct="0">
                  <a:defRPr sz="2800">
                    <a:solidFill>
                      <a:schemeClr val="tx1"/>
                    </a:solidFill>
                    <a:latin typeface="Arial" pitchFamily="34" charset="0"/>
                    <a:cs typeface="Arial" pitchFamily="34" charset="0"/>
                  </a:defRPr>
                </a:lvl4pPr>
                <a:lvl5pPr marL="2057400" indent="-228600" eaLnBrk="0" hangingPunct="0">
                  <a:defRPr sz="28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8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8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8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800">
                    <a:solidFill>
                      <a:schemeClr val="tx1"/>
                    </a:solidFill>
                    <a:latin typeface="Arial" pitchFamily="34" charset="0"/>
                    <a:cs typeface="Arial" pitchFamily="34" charset="0"/>
                  </a:defRPr>
                </a:lvl9pPr>
              </a:lstStyle>
              <a:p>
                <a:pPr algn="r" rtl="1" eaLnBrk="1" hangingPunct="1"/>
                <a:endParaRPr lang="ar-SA" altLang="ar-SA"/>
              </a:p>
            </p:txBody>
          </p:sp>
          <p:sp>
            <p:nvSpPr>
              <p:cNvPr id="21529" name="Freeform 88"/>
              <p:cNvSpPr>
                <a:spLocks/>
              </p:cNvSpPr>
              <p:nvPr/>
            </p:nvSpPr>
            <p:spPr bwMode="auto">
              <a:xfrm>
                <a:off x="9831" y="3801"/>
                <a:ext cx="410" cy="698"/>
              </a:xfrm>
              <a:custGeom>
                <a:avLst/>
                <a:gdLst>
                  <a:gd name="T0" fmla="*/ 410 w 410"/>
                  <a:gd name="T1" fmla="*/ 613 h 698"/>
                  <a:gd name="T2" fmla="*/ 155 w 410"/>
                  <a:gd name="T3" fmla="*/ 231 h 698"/>
                  <a:gd name="T4" fmla="*/ 271 w 410"/>
                  <a:gd name="T5" fmla="*/ 176 h 698"/>
                  <a:gd name="T6" fmla="*/ 0 w 410"/>
                  <a:gd name="T7" fmla="*/ 0 h 698"/>
                  <a:gd name="T8" fmla="*/ 8 w 410"/>
                  <a:gd name="T9" fmla="*/ 322 h 698"/>
                  <a:gd name="T10" fmla="*/ 90 w 410"/>
                  <a:gd name="T11" fmla="*/ 206 h 698"/>
                  <a:gd name="T12" fmla="*/ 361 w 410"/>
                  <a:gd name="T13" fmla="*/ 698 h 698"/>
                  <a:gd name="T14" fmla="*/ 410 w 410"/>
                  <a:gd name="T15" fmla="*/ 613 h 698"/>
                  <a:gd name="T16" fmla="*/ 0 60000 65536"/>
                  <a:gd name="T17" fmla="*/ 0 60000 65536"/>
                  <a:gd name="T18" fmla="*/ 0 60000 65536"/>
                  <a:gd name="T19" fmla="*/ 0 60000 65536"/>
                  <a:gd name="T20" fmla="*/ 0 60000 65536"/>
                  <a:gd name="T21" fmla="*/ 0 60000 65536"/>
                  <a:gd name="T22" fmla="*/ 0 60000 65536"/>
                  <a:gd name="T23" fmla="*/ 0 60000 65536"/>
                  <a:gd name="T24" fmla="*/ 0 w 410"/>
                  <a:gd name="T25" fmla="*/ 0 h 698"/>
                  <a:gd name="T26" fmla="*/ 410 w 410"/>
                  <a:gd name="T27" fmla="*/ 698 h 69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10" h="698">
                    <a:moveTo>
                      <a:pt x="410" y="613"/>
                    </a:moveTo>
                    <a:lnTo>
                      <a:pt x="155" y="231"/>
                    </a:lnTo>
                    <a:lnTo>
                      <a:pt x="271" y="176"/>
                    </a:lnTo>
                    <a:lnTo>
                      <a:pt x="0" y="0"/>
                    </a:lnTo>
                    <a:lnTo>
                      <a:pt x="8" y="322"/>
                    </a:lnTo>
                    <a:lnTo>
                      <a:pt x="90" y="206"/>
                    </a:lnTo>
                    <a:lnTo>
                      <a:pt x="361" y="698"/>
                    </a:lnTo>
                    <a:lnTo>
                      <a:pt x="410" y="61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r" rtl="1"/>
                <a:endParaRPr lang="ar-SA"/>
              </a:p>
            </p:txBody>
          </p:sp>
          <p:sp>
            <p:nvSpPr>
              <p:cNvPr id="21530" name="Freeform 89"/>
              <p:cNvSpPr>
                <a:spLocks/>
              </p:cNvSpPr>
              <p:nvPr/>
            </p:nvSpPr>
            <p:spPr bwMode="auto">
              <a:xfrm>
                <a:off x="10142" y="4392"/>
                <a:ext cx="404" cy="406"/>
              </a:xfrm>
              <a:custGeom>
                <a:avLst/>
                <a:gdLst>
                  <a:gd name="T0" fmla="*/ 0 w 404"/>
                  <a:gd name="T1" fmla="*/ 51 h 406"/>
                  <a:gd name="T2" fmla="*/ 312 w 404"/>
                  <a:gd name="T3" fmla="*/ 329 h 406"/>
                  <a:gd name="T4" fmla="*/ 183 w 404"/>
                  <a:gd name="T5" fmla="*/ 362 h 406"/>
                  <a:gd name="T6" fmla="*/ 404 w 404"/>
                  <a:gd name="T7" fmla="*/ 406 h 406"/>
                  <a:gd name="T8" fmla="*/ 367 w 404"/>
                  <a:gd name="T9" fmla="*/ 156 h 406"/>
                  <a:gd name="T10" fmla="*/ 331 w 404"/>
                  <a:gd name="T11" fmla="*/ 294 h 406"/>
                  <a:gd name="T12" fmla="*/ 64 w 404"/>
                  <a:gd name="T13" fmla="*/ 0 h 406"/>
                  <a:gd name="T14" fmla="*/ 0 w 404"/>
                  <a:gd name="T15" fmla="*/ 51 h 406"/>
                  <a:gd name="T16" fmla="*/ 0 60000 65536"/>
                  <a:gd name="T17" fmla="*/ 0 60000 65536"/>
                  <a:gd name="T18" fmla="*/ 0 60000 65536"/>
                  <a:gd name="T19" fmla="*/ 0 60000 65536"/>
                  <a:gd name="T20" fmla="*/ 0 60000 65536"/>
                  <a:gd name="T21" fmla="*/ 0 60000 65536"/>
                  <a:gd name="T22" fmla="*/ 0 60000 65536"/>
                  <a:gd name="T23" fmla="*/ 0 60000 65536"/>
                  <a:gd name="T24" fmla="*/ 0 w 404"/>
                  <a:gd name="T25" fmla="*/ 0 h 406"/>
                  <a:gd name="T26" fmla="*/ 404 w 404"/>
                  <a:gd name="T27" fmla="*/ 406 h 40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04" h="406">
                    <a:moveTo>
                      <a:pt x="0" y="51"/>
                    </a:moveTo>
                    <a:lnTo>
                      <a:pt x="312" y="329"/>
                    </a:lnTo>
                    <a:lnTo>
                      <a:pt x="183" y="362"/>
                    </a:lnTo>
                    <a:lnTo>
                      <a:pt x="404" y="406"/>
                    </a:lnTo>
                    <a:lnTo>
                      <a:pt x="367" y="156"/>
                    </a:lnTo>
                    <a:lnTo>
                      <a:pt x="331" y="294"/>
                    </a:lnTo>
                    <a:lnTo>
                      <a:pt x="64" y="0"/>
                    </a:lnTo>
                    <a:lnTo>
                      <a:pt x="0" y="5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r" rtl="1"/>
                <a:endParaRPr lang="ar-SA"/>
              </a:p>
            </p:txBody>
          </p:sp>
        </p:grpSp>
      </p:grpSp>
      <p:grpSp>
        <p:nvGrpSpPr>
          <p:cNvPr id="11" name="Group 96"/>
          <p:cNvGrpSpPr>
            <a:grpSpLocks/>
          </p:cNvGrpSpPr>
          <p:nvPr/>
        </p:nvGrpSpPr>
        <p:grpSpPr bwMode="auto">
          <a:xfrm>
            <a:off x="2959100" y="4910039"/>
            <a:ext cx="1246188" cy="1285875"/>
            <a:chOff x="1864" y="2432"/>
            <a:chExt cx="785" cy="810"/>
          </a:xfrm>
          <a:solidFill>
            <a:srgbClr val="FFC000"/>
          </a:solidFill>
        </p:grpSpPr>
        <p:sp>
          <p:nvSpPr>
            <p:cNvPr id="21523" name="AutoShape 90"/>
            <p:cNvSpPr>
              <a:spLocks noChangeArrowheads="1"/>
            </p:cNvSpPr>
            <p:nvPr/>
          </p:nvSpPr>
          <p:spPr bwMode="auto">
            <a:xfrm flipH="1">
              <a:off x="1864" y="2958"/>
              <a:ext cx="687" cy="284"/>
            </a:xfrm>
            <a:prstGeom prst="wedgeEllipseCallout">
              <a:avLst>
                <a:gd name="adj1" fmla="val -31190"/>
                <a:gd name="adj2" fmla="val -115153"/>
              </a:avLst>
            </a:prstGeom>
            <a:grpFill/>
            <a:ln w="19050" algn="ctr">
              <a:solidFill>
                <a:srgbClr val="000000"/>
              </a:solidFill>
              <a:miter lim="800000"/>
              <a:headEnd/>
              <a:tailEnd/>
            </a:ln>
          </p:spPr>
          <p:txBody>
            <a:bodyPr lIns="0" tIns="0" rIns="0" bIns="0">
              <a:spAutoFit/>
            </a:bodyPr>
            <a:lstStyle>
              <a:lvl1pPr eaLnBrk="0" hangingPunct="0">
                <a:defRPr sz="2800">
                  <a:solidFill>
                    <a:schemeClr val="tx1"/>
                  </a:solidFill>
                  <a:latin typeface="Arial" pitchFamily="34" charset="0"/>
                  <a:cs typeface="Arial" pitchFamily="34" charset="0"/>
                </a:defRPr>
              </a:lvl1pPr>
              <a:lvl2pPr marL="742950" indent="-285750" eaLnBrk="0" hangingPunct="0">
                <a:defRPr sz="2800">
                  <a:solidFill>
                    <a:schemeClr val="tx1"/>
                  </a:solidFill>
                  <a:latin typeface="Arial" pitchFamily="34" charset="0"/>
                  <a:cs typeface="Arial" pitchFamily="34" charset="0"/>
                </a:defRPr>
              </a:lvl2pPr>
              <a:lvl3pPr marL="1143000" indent="-228600" eaLnBrk="0" hangingPunct="0">
                <a:defRPr sz="2800">
                  <a:solidFill>
                    <a:schemeClr val="tx1"/>
                  </a:solidFill>
                  <a:latin typeface="Arial" pitchFamily="34" charset="0"/>
                  <a:cs typeface="Arial" pitchFamily="34" charset="0"/>
                </a:defRPr>
              </a:lvl3pPr>
              <a:lvl4pPr marL="1600200" indent="-228600" eaLnBrk="0" hangingPunct="0">
                <a:defRPr sz="2800">
                  <a:solidFill>
                    <a:schemeClr val="tx1"/>
                  </a:solidFill>
                  <a:latin typeface="Arial" pitchFamily="34" charset="0"/>
                  <a:cs typeface="Arial" pitchFamily="34" charset="0"/>
                </a:defRPr>
              </a:lvl4pPr>
              <a:lvl5pPr marL="2057400" indent="-228600" eaLnBrk="0" hangingPunct="0">
                <a:defRPr sz="28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8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8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8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800">
                  <a:solidFill>
                    <a:schemeClr val="tx1"/>
                  </a:solidFill>
                  <a:latin typeface="Arial" pitchFamily="34" charset="0"/>
                  <a:cs typeface="Arial" pitchFamily="34" charset="0"/>
                </a:defRPr>
              </a:lvl9pPr>
            </a:lstStyle>
            <a:p>
              <a:pPr algn="ctr" rtl="1" eaLnBrk="1" hangingPunct="1"/>
              <a:r>
                <a:rPr lang="ar-SA" altLang="ar-SA" sz="2000" b="1"/>
                <a:t>تشويش</a:t>
              </a:r>
              <a:endParaRPr lang="en-US" altLang="ar-SA" sz="2000" b="1"/>
            </a:p>
          </p:txBody>
        </p:sp>
        <p:sp>
          <p:nvSpPr>
            <p:cNvPr id="21524" name="Arc 91"/>
            <p:cNvSpPr>
              <a:spLocks/>
            </p:cNvSpPr>
            <p:nvPr/>
          </p:nvSpPr>
          <p:spPr bwMode="auto">
            <a:xfrm rot="1491822">
              <a:off x="2286" y="2432"/>
              <a:ext cx="363" cy="272"/>
            </a:xfrm>
            <a:custGeom>
              <a:avLst/>
              <a:gdLst>
                <a:gd name="T0" fmla="*/ 0 w 18684"/>
                <a:gd name="T1" fmla="*/ 0 h 21600"/>
                <a:gd name="T2" fmla="*/ 0 w 18684"/>
                <a:gd name="T3" fmla="*/ 0 h 21600"/>
                <a:gd name="T4" fmla="*/ 0 w 18684"/>
                <a:gd name="T5" fmla="*/ 0 h 21600"/>
                <a:gd name="T6" fmla="*/ 0 60000 65536"/>
                <a:gd name="T7" fmla="*/ 0 60000 65536"/>
                <a:gd name="T8" fmla="*/ 0 60000 65536"/>
                <a:gd name="T9" fmla="*/ 0 w 18684"/>
                <a:gd name="T10" fmla="*/ 0 h 21600"/>
                <a:gd name="T11" fmla="*/ 18684 w 18684"/>
                <a:gd name="T12" fmla="*/ 21600 h 21600"/>
              </a:gdLst>
              <a:ahLst/>
              <a:cxnLst>
                <a:cxn ang="T6">
                  <a:pos x="T0" y="T1"/>
                </a:cxn>
                <a:cxn ang="T7">
                  <a:pos x="T2" y="T3"/>
                </a:cxn>
                <a:cxn ang="T8">
                  <a:pos x="T4" y="T5"/>
                </a:cxn>
              </a:cxnLst>
              <a:rect l="T9" t="T10" r="T11" b="T12"/>
              <a:pathLst>
                <a:path w="18684" h="21600" fill="none" extrusionOk="0">
                  <a:moveTo>
                    <a:pt x="18683" y="18654"/>
                  </a:moveTo>
                  <a:cubicBezTo>
                    <a:pt x="15379" y="20583"/>
                    <a:pt x="11621" y="21599"/>
                    <a:pt x="7795" y="21600"/>
                  </a:cubicBezTo>
                  <a:cubicBezTo>
                    <a:pt x="5129" y="21600"/>
                    <a:pt x="2486" y="21106"/>
                    <a:pt x="-1" y="20144"/>
                  </a:cubicBezTo>
                </a:path>
                <a:path w="18684" h="21600" stroke="0" extrusionOk="0">
                  <a:moveTo>
                    <a:pt x="18683" y="18654"/>
                  </a:moveTo>
                  <a:cubicBezTo>
                    <a:pt x="15379" y="20583"/>
                    <a:pt x="11621" y="21599"/>
                    <a:pt x="7795" y="21600"/>
                  </a:cubicBezTo>
                  <a:cubicBezTo>
                    <a:pt x="5129" y="21600"/>
                    <a:pt x="2486" y="21106"/>
                    <a:pt x="-1" y="20144"/>
                  </a:cubicBezTo>
                  <a:lnTo>
                    <a:pt x="7795" y="0"/>
                  </a:lnTo>
                  <a:lnTo>
                    <a:pt x="18683" y="18654"/>
                  </a:lnTo>
                  <a:close/>
                </a:path>
              </a:pathLst>
            </a:custGeom>
            <a:noFill/>
            <a:ln w="28575">
              <a:solidFill>
                <a:srgbClr val="FF0000"/>
              </a:solidFill>
              <a:prstDash val="dash"/>
              <a:round/>
              <a:headEnd/>
              <a:tailEnd/>
            </a:ln>
          </p:spPr>
          <p:txBody>
            <a:bodyPr/>
            <a:lstStyle/>
            <a:p>
              <a:pPr algn="r" rtl="1"/>
              <a:endParaRPr lang="ar-SA" sz="2800"/>
            </a:p>
          </p:txBody>
        </p:sp>
      </p:grpSp>
      <p:sp>
        <p:nvSpPr>
          <p:cNvPr id="21522" name="Rectangle 93"/>
          <p:cNvSpPr>
            <a:spLocks noChangeArrowheads="1"/>
          </p:cNvSpPr>
          <p:nvPr/>
        </p:nvSpPr>
        <p:spPr bwMode="auto">
          <a:xfrm>
            <a:off x="3771352" y="1748534"/>
            <a:ext cx="1632178" cy="461665"/>
          </a:xfrm>
          <a:prstGeom prst="rect">
            <a:avLst/>
          </a:prstGeom>
          <a:ln/>
        </p:spPr>
        <p:style>
          <a:lnRef idx="1">
            <a:schemeClr val="accent4"/>
          </a:lnRef>
          <a:fillRef idx="2">
            <a:schemeClr val="accent4"/>
          </a:fillRef>
          <a:effectRef idx="1">
            <a:schemeClr val="accent4"/>
          </a:effectRef>
          <a:fontRef idx="minor">
            <a:schemeClr val="dk1"/>
          </a:fontRef>
        </p:style>
        <p:txBody>
          <a:bodyPr wrap="none">
            <a:spAutoFit/>
          </a:bodyPr>
          <a:lstStyle/>
          <a:p>
            <a:pPr algn="r" rtl="1"/>
            <a:r>
              <a:rPr lang="ar-SA" altLang="ar-SA" sz="2400" b="1" dirty="0">
                <a:solidFill>
                  <a:schemeClr val="accent4">
                    <a:lumMod val="50000"/>
                  </a:schemeClr>
                </a:solidFill>
                <a:latin typeface="Arial" pitchFamily="34" charset="0"/>
                <a:cs typeface="Arial" pitchFamily="34" charset="0"/>
              </a:rPr>
              <a:t>مخطط الاتصال</a:t>
            </a:r>
            <a:endParaRPr lang="en-US" altLang="ar-SA" sz="2400" b="1" dirty="0">
              <a:solidFill>
                <a:schemeClr val="accent4">
                  <a:lumMod val="50000"/>
                </a:schemeClr>
              </a:solidFill>
              <a:latin typeface="Arial" pitchFamily="34" charset="0"/>
              <a:cs typeface="Arial" pitchFamily="34" charset="0"/>
            </a:endParaRPr>
          </a:p>
        </p:txBody>
      </p:sp>
      <p:sp>
        <p:nvSpPr>
          <p:cNvPr id="59" name="مربع نص 58">
            <a:extLst>
              <a:ext uri="{FF2B5EF4-FFF2-40B4-BE49-F238E27FC236}">
                <a16:creationId xmlns:a16="http://schemas.microsoft.com/office/drawing/2014/main" id="{09940E10-F40A-4AC8-87D5-D0A3056306FE}"/>
              </a:ext>
            </a:extLst>
          </p:cNvPr>
          <p:cNvSpPr txBox="1"/>
          <p:nvPr/>
        </p:nvSpPr>
        <p:spPr>
          <a:xfrm>
            <a:off x="7209802" y="1274921"/>
            <a:ext cx="808235" cy="400110"/>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0800000" scaled="1"/>
            <a:tileRect/>
          </a:gradFill>
          <a:ln>
            <a:noFill/>
          </a:ln>
        </p:spPr>
        <p:style>
          <a:lnRef idx="0">
            <a:scrgbClr r="0" g="0" b="0"/>
          </a:lnRef>
          <a:fillRef idx="0">
            <a:scrgbClr r="0" g="0" b="0"/>
          </a:fillRef>
          <a:effectRef idx="0">
            <a:scrgbClr r="0" g="0" b="0"/>
          </a:effectRef>
          <a:fontRef idx="minor">
            <a:schemeClr val="lt1"/>
          </a:fontRef>
        </p:style>
        <p:txBody>
          <a:bodyPr wrap="none" rtlCol="1">
            <a:spAutoFit/>
          </a:bodyPr>
          <a:lstStyle/>
          <a:p>
            <a:pPr algn="ctr" rtl="1"/>
            <a:r>
              <a:rPr lang="ar-SA" sz="2000" b="1" dirty="0">
                <a:solidFill>
                  <a:schemeClr val="bg1"/>
                </a:solidFill>
              </a:rPr>
              <a:t>الاتصال</a:t>
            </a:r>
            <a:endParaRPr lang="ar-SA" b="1" dirty="0">
              <a:solidFill>
                <a:srgbClr val="C00000"/>
              </a:solidFill>
            </a:endParaRPr>
          </a:p>
        </p:txBody>
      </p:sp>
      <p:sp>
        <p:nvSpPr>
          <p:cNvPr id="60" name="مربع نص 59">
            <a:extLst>
              <a:ext uri="{FF2B5EF4-FFF2-40B4-BE49-F238E27FC236}">
                <a16:creationId xmlns:a16="http://schemas.microsoft.com/office/drawing/2014/main" id="{7A7B246C-98CF-4183-882F-9E24A107A6CA}"/>
              </a:ext>
            </a:extLst>
          </p:cNvPr>
          <p:cNvSpPr txBox="1"/>
          <p:nvPr/>
        </p:nvSpPr>
        <p:spPr>
          <a:xfrm>
            <a:off x="8062518" y="1274921"/>
            <a:ext cx="667170" cy="369332"/>
          </a:xfrm>
          <a:prstGeom prst="rect">
            <a:avLst/>
          </a:prstGeom>
        </p:spPr>
        <p:style>
          <a:lnRef idx="1">
            <a:schemeClr val="accent6"/>
          </a:lnRef>
          <a:fillRef idx="2">
            <a:schemeClr val="accent6"/>
          </a:fillRef>
          <a:effectRef idx="1">
            <a:schemeClr val="accent6"/>
          </a:effectRef>
          <a:fontRef idx="minor">
            <a:schemeClr val="dk1"/>
          </a:fontRef>
        </p:style>
        <p:txBody>
          <a:bodyPr wrap="none" rtlCol="1">
            <a:spAutoFit/>
          </a:bodyPr>
          <a:lstStyle/>
          <a:p>
            <a:pPr algn="r" rtl="1"/>
            <a:r>
              <a:rPr lang="ar-SA" b="1" dirty="0">
                <a:solidFill>
                  <a:srgbClr val="C00000"/>
                </a:solidFill>
              </a:rPr>
              <a:t>تعريف</a:t>
            </a:r>
          </a:p>
        </p:txBody>
      </p:sp>
      <p:sp>
        <p:nvSpPr>
          <p:cNvPr id="61" name="مستطيل 60">
            <a:extLst>
              <a:ext uri="{FF2B5EF4-FFF2-40B4-BE49-F238E27FC236}">
                <a16:creationId xmlns:a16="http://schemas.microsoft.com/office/drawing/2014/main" id="{576792CA-4865-42A5-BAF6-E15BE2629439}"/>
              </a:ext>
            </a:extLst>
          </p:cNvPr>
          <p:cNvSpPr/>
          <p:nvPr/>
        </p:nvSpPr>
        <p:spPr>
          <a:xfrm>
            <a:off x="25803" y="1311031"/>
            <a:ext cx="1337226" cy="461665"/>
          </a:xfrm>
          <a:prstGeom prst="rect">
            <a:avLst/>
          </a:prstGeom>
        </p:spPr>
        <p:style>
          <a:lnRef idx="1">
            <a:schemeClr val="accent6"/>
          </a:lnRef>
          <a:fillRef idx="2">
            <a:schemeClr val="accent6"/>
          </a:fillRef>
          <a:effectRef idx="1">
            <a:schemeClr val="accent6"/>
          </a:effectRef>
          <a:fontRef idx="minor">
            <a:schemeClr val="dk1"/>
          </a:fontRef>
        </p:style>
        <p:txBody>
          <a:bodyPr wrap="none" lIns="91440" tIns="45720" rIns="91440" bIns="45720">
            <a:spAutoFit/>
          </a:bodyPr>
          <a:lstStyle/>
          <a:p>
            <a:pPr algn="ctr"/>
            <a:r>
              <a:rPr lang="ar-SA" sz="2400" b="1" cap="none" spc="0" dirty="0">
                <a:ln w="0"/>
                <a:solidFill>
                  <a:srgbClr val="10466A"/>
                </a:solidFill>
                <a:effectLst>
                  <a:outerShdw blurRad="38100" dist="19050" dir="2700000" algn="tl" rotWithShape="0">
                    <a:schemeClr val="dk1">
                      <a:alpha val="40000"/>
                    </a:schemeClr>
                  </a:outerShdw>
                </a:effectLst>
              </a:rPr>
              <a:t>الجلسة (1)</a:t>
            </a:r>
          </a:p>
        </p:txBody>
      </p:sp>
      <p:sp>
        <p:nvSpPr>
          <p:cNvPr id="62" name="Rectangle 93">
            <a:extLst>
              <a:ext uri="{FF2B5EF4-FFF2-40B4-BE49-F238E27FC236}">
                <a16:creationId xmlns:a16="http://schemas.microsoft.com/office/drawing/2014/main" id="{8D4E3F2F-CFE6-4AE8-B6DD-DDFB6EA1DEB4}"/>
              </a:ext>
            </a:extLst>
          </p:cNvPr>
          <p:cNvSpPr>
            <a:spLocks noChangeArrowheads="1"/>
          </p:cNvSpPr>
          <p:nvPr/>
        </p:nvSpPr>
        <p:spPr bwMode="auto">
          <a:xfrm>
            <a:off x="6991959" y="1714932"/>
            <a:ext cx="2007281" cy="400110"/>
          </a:xfrm>
          <a:prstGeom prst="rect">
            <a:avLst/>
          </a:prstGeom>
          <a:ln/>
        </p:spPr>
        <p:style>
          <a:lnRef idx="1">
            <a:schemeClr val="accent2"/>
          </a:lnRef>
          <a:fillRef idx="2">
            <a:schemeClr val="accent2"/>
          </a:fillRef>
          <a:effectRef idx="1">
            <a:schemeClr val="accent2"/>
          </a:effectRef>
          <a:fontRef idx="minor">
            <a:schemeClr val="dk1"/>
          </a:fontRef>
        </p:style>
        <p:txBody>
          <a:bodyPr wrap="none">
            <a:spAutoFit/>
          </a:bodyPr>
          <a:lstStyle/>
          <a:p>
            <a:pPr algn="r" rtl="1"/>
            <a:r>
              <a:rPr lang="ar-SA" altLang="ar-SA" sz="2000" b="1" dirty="0">
                <a:solidFill>
                  <a:schemeClr val="tx1"/>
                </a:solidFill>
                <a:latin typeface="Arial" pitchFamily="34" charset="0"/>
                <a:cs typeface="Arial" pitchFamily="34" charset="0"/>
              </a:rPr>
              <a:t>عناصر عملية الاتصال</a:t>
            </a:r>
            <a:endParaRPr lang="en-US" altLang="ar-SA" sz="2000" b="1" dirty="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72018279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2591"/>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259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56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2595"/>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258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2593"/>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259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2594"/>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7"/>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261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9"/>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2611"/>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66" grpId="0" animBg="1"/>
      <p:bldP spid="22589" grpId="0" animBg="1"/>
      <p:bldP spid="22590" grpId="0" animBg="1"/>
      <p:bldP spid="22591" grpId="0" animBg="1"/>
      <p:bldP spid="22592" grpId="0" animBg="1"/>
      <p:bldP spid="22593" grpId="0" animBg="1"/>
      <p:bldP spid="22594" grpId="0" animBg="1"/>
      <p:bldP spid="22595" grpId="0" animBg="1"/>
      <p:bldP spid="22610" grpId="0" animBg="1"/>
      <p:bldP spid="2261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AFD1BBF9-D71C-4E89-BAB3-9FD953201788}"/>
              </a:ext>
            </a:extLst>
          </p:cNvPr>
          <p:cNvSpPr txBox="1"/>
          <p:nvPr/>
        </p:nvSpPr>
        <p:spPr>
          <a:xfrm>
            <a:off x="7349662" y="1452332"/>
            <a:ext cx="1590500" cy="369332"/>
          </a:xfrm>
          <a:prstGeom prst="rect">
            <a:avLst/>
          </a:prstGeom>
        </p:spPr>
        <p:style>
          <a:lnRef idx="1">
            <a:schemeClr val="accent6"/>
          </a:lnRef>
          <a:fillRef idx="2">
            <a:schemeClr val="accent6"/>
          </a:fillRef>
          <a:effectRef idx="1">
            <a:schemeClr val="accent6"/>
          </a:effectRef>
          <a:fontRef idx="minor">
            <a:schemeClr val="dk1"/>
          </a:fontRef>
        </p:style>
        <p:txBody>
          <a:bodyPr wrap="none" rtlCol="1">
            <a:spAutoFit/>
          </a:bodyPr>
          <a:lstStyle/>
          <a:p>
            <a:pPr algn="ctr" rtl="1"/>
            <a:r>
              <a:rPr lang="ar-SA" b="1" dirty="0">
                <a:solidFill>
                  <a:srgbClr val="C00000"/>
                </a:solidFill>
              </a:rPr>
              <a:t>اول خطوات الاقناع</a:t>
            </a:r>
          </a:p>
        </p:txBody>
      </p:sp>
      <p:sp>
        <p:nvSpPr>
          <p:cNvPr id="9" name="مخطط انسيابي: معالجة متعاقبة 8">
            <a:extLst>
              <a:ext uri="{FF2B5EF4-FFF2-40B4-BE49-F238E27FC236}">
                <a16:creationId xmlns:a16="http://schemas.microsoft.com/office/drawing/2014/main" id="{7C90CCA6-AC0E-40C7-9542-3F38E1F3EE7D}"/>
              </a:ext>
            </a:extLst>
          </p:cNvPr>
          <p:cNvSpPr/>
          <p:nvPr/>
        </p:nvSpPr>
        <p:spPr>
          <a:xfrm>
            <a:off x="3446738" y="3847702"/>
            <a:ext cx="2225124" cy="1568589"/>
          </a:xfrm>
          <a:prstGeom prst="flowChartAlternateProcess">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1" anchor="ctr"/>
          <a:lstStyle/>
          <a:p>
            <a:pPr algn="ctr" rtl="1"/>
            <a:r>
              <a:rPr lang="ar-SA" sz="2400" b="1" dirty="0">
                <a:solidFill>
                  <a:srgbClr val="C00000"/>
                </a:solidFill>
              </a:rPr>
              <a:t>تساؤلات</a:t>
            </a:r>
          </a:p>
          <a:p>
            <a:pPr marL="457200" indent="-457200" algn="r" rtl="1">
              <a:buFont typeface="Arial" panose="020B0604020202020204" pitchFamily="34" charset="0"/>
              <a:buChar char="•"/>
            </a:pPr>
            <a:r>
              <a:rPr lang="ar-SA" sz="2400" b="1" dirty="0"/>
              <a:t>من أنتم؟</a:t>
            </a:r>
          </a:p>
          <a:p>
            <a:pPr marL="457200" indent="-457200" algn="r" rtl="1">
              <a:buFont typeface="Arial" panose="020B0604020202020204" pitchFamily="34" charset="0"/>
              <a:buChar char="•"/>
            </a:pPr>
            <a:r>
              <a:rPr lang="ar-SA" sz="2400" b="1" dirty="0"/>
              <a:t>ماذا تريدون؟</a:t>
            </a:r>
            <a:endParaRPr lang="en-US" sz="2400" b="1" dirty="0"/>
          </a:p>
          <a:p>
            <a:pPr marL="457200" indent="-457200" algn="r" rtl="1">
              <a:buFont typeface="Arial" panose="020B0604020202020204" pitchFamily="34" charset="0"/>
              <a:buChar char="•"/>
            </a:pPr>
            <a:r>
              <a:rPr lang="ar-SA" sz="2400" b="1" dirty="0"/>
              <a:t>ماذا أريد أنا؟</a:t>
            </a:r>
          </a:p>
        </p:txBody>
      </p:sp>
      <p:sp>
        <p:nvSpPr>
          <p:cNvPr id="13" name="مخطط انسيابي: معالجة متعاقبة 12">
            <a:extLst>
              <a:ext uri="{FF2B5EF4-FFF2-40B4-BE49-F238E27FC236}">
                <a16:creationId xmlns:a16="http://schemas.microsoft.com/office/drawing/2014/main" id="{47C9F804-EB63-4328-8775-74EF9BC52D56}"/>
              </a:ext>
            </a:extLst>
          </p:cNvPr>
          <p:cNvSpPr/>
          <p:nvPr/>
        </p:nvSpPr>
        <p:spPr>
          <a:xfrm>
            <a:off x="203687" y="3058775"/>
            <a:ext cx="2839817" cy="1260000"/>
          </a:xfrm>
          <a:prstGeom prst="flowChartAlternateProcess">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1" anchor="ctr"/>
          <a:lstStyle/>
          <a:p>
            <a:pPr algn="r" rtl="1"/>
            <a:r>
              <a:rPr lang="ar-SA" sz="2400" b="1" dirty="0">
                <a:solidFill>
                  <a:srgbClr val="C00000"/>
                </a:solidFill>
              </a:rPr>
              <a:t>هل الدورة</a:t>
            </a:r>
          </a:p>
          <a:p>
            <a:pPr algn="ctr" rtl="1"/>
            <a:r>
              <a:rPr lang="ar-SA" sz="2400" b="1" dirty="0">
                <a:solidFill>
                  <a:schemeClr val="bg1"/>
                </a:solidFill>
              </a:rPr>
              <a:t>هي من أجل:</a:t>
            </a:r>
          </a:p>
          <a:p>
            <a:pPr algn="ctr" rtl="1"/>
            <a:r>
              <a:rPr lang="ar-SA" sz="2000" b="1" dirty="0"/>
              <a:t>تقنعوا الناس بما تدعون إليه؟</a:t>
            </a:r>
          </a:p>
        </p:txBody>
      </p:sp>
      <p:sp>
        <p:nvSpPr>
          <p:cNvPr id="14" name="مخطط انسيابي: معالجة متعاقبة 13">
            <a:extLst>
              <a:ext uri="{FF2B5EF4-FFF2-40B4-BE49-F238E27FC236}">
                <a16:creationId xmlns:a16="http://schemas.microsoft.com/office/drawing/2014/main" id="{7EFB8F92-65FF-4C8F-ADED-874F7D610E02}"/>
              </a:ext>
            </a:extLst>
          </p:cNvPr>
          <p:cNvSpPr/>
          <p:nvPr/>
        </p:nvSpPr>
        <p:spPr>
          <a:xfrm>
            <a:off x="6350076" y="3168114"/>
            <a:ext cx="2590237" cy="1041323"/>
          </a:xfrm>
          <a:prstGeom prst="flowChartAlternateProcess">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1" anchor="ctr"/>
          <a:lstStyle/>
          <a:p>
            <a:pPr algn="ctr" rtl="1"/>
            <a:r>
              <a:rPr lang="ar-SA" sz="2400" b="1" dirty="0">
                <a:solidFill>
                  <a:srgbClr val="C00000"/>
                </a:solidFill>
              </a:rPr>
              <a:t>لهذا بدأت بنفسي</a:t>
            </a:r>
          </a:p>
          <a:p>
            <a:pPr algn="ctr" rtl="1"/>
            <a:r>
              <a:rPr lang="ar-SA" sz="2000" b="1" dirty="0"/>
              <a:t>أقنع نفسي بأهمية هذا اللقاء</a:t>
            </a:r>
            <a:endParaRPr lang="en-US" sz="2000" b="1" dirty="0"/>
          </a:p>
        </p:txBody>
      </p:sp>
      <p:sp>
        <p:nvSpPr>
          <p:cNvPr id="16" name="مخطط انسيابي: معالجة متعاقبة 15">
            <a:extLst>
              <a:ext uri="{FF2B5EF4-FFF2-40B4-BE49-F238E27FC236}">
                <a16:creationId xmlns:a16="http://schemas.microsoft.com/office/drawing/2014/main" id="{2DFF83DA-CA29-4548-9293-C6F8E8880A5E}"/>
              </a:ext>
            </a:extLst>
          </p:cNvPr>
          <p:cNvSpPr/>
          <p:nvPr/>
        </p:nvSpPr>
        <p:spPr>
          <a:xfrm>
            <a:off x="2907735" y="1846653"/>
            <a:ext cx="3307747" cy="1154261"/>
          </a:xfrm>
          <a:prstGeom prst="flowChartAlternateProcess">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1" anchor="ctr"/>
          <a:lstStyle/>
          <a:p>
            <a:pPr algn="r" rtl="1"/>
            <a:r>
              <a:rPr lang="ar-SA" sz="2400" b="1" dirty="0">
                <a:solidFill>
                  <a:srgbClr val="C00000"/>
                </a:solidFill>
              </a:rPr>
              <a:t>هل الدورة</a:t>
            </a:r>
          </a:p>
          <a:p>
            <a:pPr algn="ctr" rtl="1"/>
            <a:r>
              <a:rPr lang="ar-SA" sz="2400" b="1" dirty="0"/>
              <a:t>من أجل:</a:t>
            </a:r>
          </a:p>
          <a:p>
            <a:pPr algn="ctr" rtl="1"/>
            <a:r>
              <a:rPr lang="ar-SA" sz="2000" b="1" dirty="0"/>
              <a:t>تقنعوا أنفسكم بما تدعون إليه؟</a:t>
            </a:r>
          </a:p>
        </p:txBody>
      </p:sp>
      <p:cxnSp>
        <p:nvCxnSpPr>
          <p:cNvPr id="18" name="موصل: على شكل مرفق 17">
            <a:extLst>
              <a:ext uri="{FF2B5EF4-FFF2-40B4-BE49-F238E27FC236}">
                <a16:creationId xmlns:a16="http://schemas.microsoft.com/office/drawing/2014/main" id="{BE582247-EC9E-472C-AEE5-1E92BC94445A}"/>
              </a:ext>
            </a:extLst>
          </p:cNvPr>
          <p:cNvCxnSpPr>
            <a:cxnSpLocks/>
            <a:stCxn id="9" idx="1"/>
            <a:endCxn id="13" idx="2"/>
          </p:cNvCxnSpPr>
          <p:nvPr/>
        </p:nvCxnSpPr>
        <p:spPr>
          <a:xfrm rot="10800000">
            <a:off x="1623596" y="4318775"/>
            <a:ext cx="1823142" cy="313222"/>
          </a:xfrm>
          <a:prstGeom prst="bentConnector2">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24" name="رابط كسهم مستقيم 23">
            <a:extLst>
              <a:ext uri="{FF2B5EF4-FFF2-40B4-BE49-F238E27FC236}">
                <a16:creationId xmlns:a16="http://schemas.microsoft.com/office/drawing/2014/main" id="{E75F1E13-D132-405F-BDF5-7A42CF9A2942}"/>
              </a:ext>
            </a:extLst>
          </p:cNvPr>
          <p:cNvCxnSpPr>
            <a:cxnSpLocks/>
            <a:stCxn id="9" idx="0"/>
            <a:endCxn id="16" idx="2"/>
          </p:cNvCxnSpPr>
          <p:nvPr/>
        </p:nvCxnSpPr>
        <p:spPr>
          <a:xfrm flipV="1">
            <a:off x="4559300" y="3000914"/>
            <a:ext cx="2309" cy="846788"/>
          </a:xfrm>
          <a:prstGeom prst="straightConnector1">
            <a:avLst/>
          </a:prstGeom>
          <a:ln w="5715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pic>
        <p:nvPicPr>
          <p:cNvPr id="1026" name="Picture 2" descr="Green Steps Clipart | i2Clipart - Royalty Free Public Domain Clipart">
            <a:extLst>
              <a:ext uri="{FF2B5EF4-FFF2-40B4-BE49-F238E27FC236}">
                <a16:creationId xmlns:a16="http://schemas.microsoft.com/office/drawing/2014/main" id="{80327FE7-B193-4C80-90E0-C65B8BA208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86527" y="1370871"/>
            <a:ext cx="546977" cy="720000"/>
          </a:xfrm>
          <a:prstGeom prst="rect">
            <a:avLst/>
          </a:prstGeom>
          <a:noFill/>
          <a:extLst>
            <a:ext uri="{909E8E84-426E-40DD-AFC4-6F175D3DCCD1}">
              <a14:hiddenFill xmlns:a14="http://schemas.microsoft.com/office/drawing/2010/main">
                <a:solidFill>
                  <a:srgbClr val="FFFFFF"/>
                </a:solidFill>
              </a14:hiddenFill>
            </a:ext>
          </a:extLst>
        </p:spPr>
      </p:pic>
      <p:cxnSp>
        <p:nvCxnSpPr>
          <p:cNvPr id="7" name="موصل: على شكل مرفق 6">
            <a:extLst>
              <a:ext uri="{FF2B5EF4-FFF2-40B4-BE49-F238E27FC236}">
                <a16:creationId xmlns:a16="http://schemas.microsoft.com/office/drawing/2014/main" id="{10A11706-127D-4A3D-9BDA-C8D4F57D0C7D}"/>
              </a:ext>
            </a:extLst>
          </p:cNvPr>
          <p:cNvCxnSpPr>
            <a:cxnSpLocks/>
            <a:stCxn id="14" idx="2"/>
            <a:endCxn id="8" idx="6"/>
          </p:cNvCxnSpPr>
          <p:nvPr/>
        </p:nvCxnSpPr>
        <p:spPr>
          <a:xfrm rot="5400000">
            <a:off x="3234207" y="1854995"/>
            <a:ext cx="2056546" cy="6765430"/>
          </a:xfrm>
          <a:prstGeom prst="bentConnector2">
            <a:avLst/>
          </a:prstGeom>
          <a:ln w="762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8" name="مخطط انسيابي: رابط 7">
            <a:extLst>
              <a:ext uri="{FF2B5EF4-FFF2-40B4-BE49-F238E27FC236}">
                <a16:creationId xmlns:a16="http://schemas.microsoft.com/office/drawing/2014/main" id="{EE4CB062-1A70-4D5B-957C-2694B50DFA6E}"/>
              </a:ext>
            </a:extLst>
          </p:cNvPr>
          <p:cNvSpPr/>
          <p:nvPr/>
        </p:nvSpPr>
        <p:spPr>
          <a:xfrm>
            <a:off x="744683" y="6172465"/>
            <a:ext cx="135082" cy="187036"/>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6" name="مربع نص 35">
            <a:extLst>
              <a:ext uri="{FF2B5EF4-FFF2-40B4-BE49-F238E27FC236}">
                <a16:creationId xmlns:a16="http://schemas.microsoft.com/office/drawing/2014/main" id="{AC0E15D0-EFD3-4F28-97DA-4517A8CFCC14}"/>
              </a:ext>
            </a:extLst>
          </p:cNvPr>
          <p:cNvSpPr txBox="1"/>
          <p:nvPr/>
        </p:nvSpPr>
        <p:spPr>
          <a:xfrm>
            <a:off x="3278219" y="6035151"/>
            <a:ext cx="2587568" cy="461665"/>
          </a:xfrm>
          <a:prstGeom prst="rect">
            <a:avLst/>
          </a:prstGeom>
        </p:spPr>
        <p:style>
          <a:lnRef idx="1">
            <a:schemeClr val="accent2"/>
          </a:lnRef>
          <a:fillRef idx="2">
            <a:schemeClr val="accent2"/>
          </a:fillRef>
          <a:effectRef idx="1">
            <a:schemeClr val="accent2"/>
          </a:effectRef>
          <a:fontRef idx="minor">
            <a:schemeClr val="dk1"/>
          </a:fontRef>
        </p:style>
        <p:txBody>
          <a:bodyPr wrap="none" rtlCol="1">
            <a:spAutoFit/>
          </a:bodyPr>
          <a:lstStyle/>
          <a:p>
            <a:pPr algn="ctr" rtl="1"/>
            <a:r>
              <a:rPr lang="ar-SA" sz="2400" b="1" dirty="0">
                <a:solidFill>
                  <a:schemeClr val="tx1"/>
                </a:solidFill>
              </a:rPr>
              <a:t>اول اتفاق نحدد من أنتم؟</a:t>
            </a:r>
          </a:p>
        </p:txBody>
      </p:sp>
      <p:cxnSp>
        <p:nvCxnSpPr>
          <p:cNvPr id="19" name="موصل: على شكل مرفق 18">
            <a:extLst>
              <a:ext uri="{FF2B5EF4-FFF2-40B4-BE49-F238E27FC236}">
                <a16:creationId xmlns:a16="http://schemas.microsoft.com/office/drawing/2014/main" id="{3364B46E-EC55-41C5-9160-FC264B27439C}"/>
              </a:ext>
            </a:extLst>
          </p:cNvPr>
          <p:cNvCxnSpPr>
            <a:cxnSpLocks/>
            <a:stCxn id="9" idx="3"/>
            <a:endCxn id="14" idx="2"/>
          </p:cNvCxnSpPr>
          <p:nvPr/>
        </p:nvCxnSpPr>
        <p:spPr>
          <a:xfrm flipV="1">
            <a:off x="5671862" y="4209437"/>
            <a:ext cx="1973333" cy="422560"/>
          </a:xfrm>
          <a:prstGeom prst="bentConnector2">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3" name="شكل بيضاوي 2">
            <a:extLst>
              <a:ext uri="{FF2B5EF4-FFF2-40B4-BE49-F238E27FC236}">
                <a16:creationId xmlns:a16="http://schemas.microsoft.com/office/drawing/2014/main" id="{66DB59D8-B5D8-472D-8DAB-414587097DD6}"/>
              </a:ext>
            </a:extLst>
          </p:cNvPr>
          <p:cNvSpPr/>
          <p:nvPr/>
        </p:nvSpPr>
        <p:spPr>
          <a:xfrm>
            <a:off x="2932804" y="3584066"/>
            <a:ext cx="3312000" cy="2088000"/>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7" name="مستطيل 16">
            <a:extLst>
              <a:ext uri="{FF2B5EF4-FFF2-40B4-BE49-F238E27FC236}">
                <a16:creationId xmlns:a16="http://schemas.microsoft.com/office/drawing/2014/main" id="{2D64E75E-BEB1-4BE6-83F9-85CD3002C0A5}"/>
              </a:ext>
            </a:extLst>
          </p:cNvPr>
          <p:cNvSpPr/>
          <p:nvPr/>
        </p:nvSpPr>
        <p:spPr>
          <a:xfrm>
            <a:off x="25803" y="1311031"/>
            <a:ext cx="1337226" cy="461665"/>
          </a:xfrm>
          <a:prstGeom prst="rect">
            <a:avLst/>
          </a:prstGeom>
        </p:spPr>
        <p:style>
          <a:lnRef idx="1">
            <a:schemeClr val="accent6"/>
          </a:lnRef>
          <a:fillRef idx="2">
            <a:schemeClr val="accent6"/>
          </a:fillRef>
          <a:effectRef idx="1">
            <a:schemeClr val="accent6"/>
          </a:effectRef>
          <a:fontRef idx="minor">
            <a:schemeClr val="dk1"/>
          </a:fontRef>
        </p:style>
        <p:txBody>
          <a:bodyPr wrap="none" lIns="91440" tIns="45720" rIns="91440" bIns="45720">
            <a:spAutoFit/>
          </a:bodyPr>
          <a:lstStyle/>
          <a:p>
            <a:pPr algn="ctr"/>
            <a:r>
              <a:rPr lang="ar-SA" sz="2400" b="1" cap="none" spc="0" dirty="0">
                <a:ln w="0"/>
                <a:solidFill>
                  <a:srgbClr val="10466A"/>
                </a:solidFill>
                <a:effectLst>
                  <a:outerShdw blurRad="38100" dist="19050" dir="2700000" algn="tl" rotWithShape="0">
                    <a:schemeClr val="dk1">
                      <a:alpha val="40000"/>
                    </a:schemeClr>
                  </a:outerShdw>
                </a:effectLst>
              </a:rPr>
              <a:t>الجلسة (1)</a:t>
            </a:r>
          </a:p>
        </p:txBody>
      </p:sp>
      <p:pic>
        <p:nvPicPr>
          <p:cNvPr id="5" name="صورة 4">
            <a:extLst>
              <a:ext uri="{FF2B5EF4-FFF2-40B4-BE49-F238E27FC236}">
                <a16:creationId xmlns:a16="http://schemas.microsoft.com/office/drawing/2014/main" id="{33C01613-B48E-4C4B-B55A-BDDFAE712A1B}"/>
              </a:ext>
            </a:extLst>
          </p:cNvPr>
          <p:cNvPicPr>
            <a:picLocks noChangeAspect="1"/>
          </p:cNvPicPr>
          <p:nvPr/>
        </p:nvPicPr>
        <p:blipFill>
          <a:blip r:embed="rId3"/>
          <a:stretch>
            <a:fillRect/>
          </a:stretch>
        </p:blipFill>
        <p:spPr>
          <a:xfrm>
            <a:off x="1414984" y="3101002"/>
            <a:ext cx="432000" cy="432000"/>
          </a:xfrm>
          <a:prstGeom prst="rect">
            <a:avLst/>
          </a:prstGeom>
        </p:spPr>
      </p:pic>
      <p:pic>
        <p:nvPicPr>
          <p:cNvPr id="6" name="صورة 5">
            <a:extLst>
              <a:ext uri="{FF2B5EF4-FFF2-40B4-BE49-F238E27FC236}">
                <a16:creationId xmlns:a16="http://schemas.microsoft.com/office/drawing/2014/main" id="{2EAFACF6-2C7A-426E-9FF2-438E486B3AB3}"/>
              </a:ext>
            </a:extLst>
          </p:cNvPr>
          <p:cNvPicPr>
            <a:picLocks noChangeAspect="1"/>
          </p:cNvPicPr>
          <p:nvPr/>
        </p:nvPicPr>
        <p:blipFill>
          <a:blip r:embed="rId4"/>
          <a:stretch>
            <a:fillRect/>
          </a:stretch>
        </p:blipFill>
        <p:spPr>
          <a:xfrm>
            <a:off x="377336" y="3101002"/>
            <a:ext cx="432000" cy="432000"/>
          </a:xfrm>
          <a:prstGeom prst="rect">
            <a:avLst/>
          </a:prstGeom>
        </p:spPr>
      </p:pic>
      <p:pic>
        <p:nvPicPr>
          <p:cNvPr id="10" name="صورة 9">
            <a:extLst>
              <a:ext uri="{FF2B5EF4-FFF2-40B4-BE49-F238E27FC236}">
                <a16:creationId xmlns:a16="http://schemas.microsoft.com/office/drawing/2014/main" id="{08B0FFB0-4BE6-478B-AE68-A670FA85B094}"/>
              </a:ext>
            </a:extLst>
          </p:cNvPr>
          <p:cNvPicPr>
            <a:picLocks noChangeAspect="1"/>
          </p:cNvPicPr>
          <p:nvPr/>
        </p:nvPicPr>
        <p:blipFill>
          <a:blip r:embed="rId5"/>
          <a:stretch>
            <a:fillRect/>
          </a:stretch>
        </p:blipFill>
        <p:spPr>
          <a:xfrm>
            <a:off x="3371545" y="1972136"/>
            <a:ext cx="540000" cy="540000"/>
          </a:xfrm>
          <a:prstGeom prst="rect">
            <a:avLst/>
          </a:prstGeom>
        </p:spPr>
      </p:pic>
      <p:sp>
        <p:nvSpPr>
          <p:cNvPr id="11" name="عنوان فرعي 2">
            <a:extLst>
              <a:ext uri="{FF2B5EF4-FFF2-40B4-BE49-F238E27FC236}">
                <a16:creationId xmlns:a16="http://schemas.microsoft.com/office/drawing/2014/main" id="{58B1D3DF-EB79-47D5-9350-94EEF8AF5A95}"/>
              </a:ext>
            </a:extLst>
          </p:cNvPr>
          <p:cNvSpPr txBox="1">
            <a:spLocks/>
          </p:cNvSpPr>
          <p:nvPr/>
        </p:nvSpPr>
        <p:spPr>
          <a:xfrm>
            <a:off x="3187366" y="3127362"/>
            <a:ext cx="2740361" cy="454460"/>
          </a:xfrm>
          <a:prstGeom prst="rect">
            <a:avLst/>
          </a:prstGeom>
        </p:spPr>
        <p:txBody>
          <a:bodyPr/>
          <a:lst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ar-SA" sz="2400" b="1" dirty="0">
                <a:solidFill>
                  <a:srgbClr val="C00000"/>
                </a:solidFill>
                <a:latin typeface="Arial" panose="020B0604020202020204" pitchFamily="34" charset="0"/>
              </a:rPr>
              <a:t>مهارات الحوار والإقناع!!</a:t>
            </a:r>
            <a:endParaRPr lang="ar-SA" sz="1400" b="1" dirty="0">
              <a:solidFill>
                <a:srgbClr val="C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55958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6"/>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6" grpId="0" animBg="1"/>
      <p:bldP spid="8" grpId="0" animBg="1"/>
      <p:bldP spid="36" grpId="0" animBg="1"/>
      <p:bldP spid="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خطط انسيابي: معالجة متعاقبة 2">
            <a:extLst>
              <a:ext uri="{FF2B5EF4-FFF2-40B4-BE49-F238E27FC236}">
                <a16:creationId xmlns:a16="http://schemas.microsoft.com/office/drawing/2014/main" id="{A3EA76BB-C331-4D83-85B3-C7E29AC93F30}"/>
              </a:ext>
            </a:extLst>
          </p:cNvPr>
          <p:cNvSpPr/>
          <p:nvPr/>
        </p:nvSpPr>
        <p:spPr>
          <a:xfrm>
            <a:off x="6350076" y="2908339"/>
            <a:ext cx="2590237" cy="1041323"/>
          </a:xfrm>
          <a:prstGeom prst="flowChartAlternateProcess">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1" anchor="ctr"/>
          <a:lstStyle/>
          <a:p>
            <a:pPr algn="ctr" rtl="1"/>
            <a:r>
              <a:rPr lang="ar-SA" sz="2400" b="1" dirty="0">
                <a:solidFill>
                  <a:srgbClr val="C00000"/>
                </a:solidFill>
              </a:rPr>
              <a:t>لهذا بدأت بنفسي</a:t>
            </a:r>
          </a:p>
          <a:p>
            <a:pPr algn="ctr" rtl="1"/>
            <a:r>
              <a:rPr lang="ar-SA" sz="2000" b="1" dirty="0"/>
              <a:t>أقنع نفسي بأهمية هذا اللقاء</a:t>
            </a:r>
            <a:endParaRPr lang="en-US" sz="2000" b="1" dirty="0"/>
          </a:p>
        </p:txBody>
      </p:sp>
      <p:cxnSp>
        <p:nvCxnSpPr>
          <p:cNvPr id="4" name="موصل: على شكل مرفق 3">
            <a:extLst>
              <a:ext uri="{FF2B5EF4-FFF2-40B4-BE49-F238E27FC236}">
                <a16:creationId xmlns:a16="http://schemas.microsoft.com/office/drawing/2014/main" id="{4505A023-C4F1-4115-BECE-1CAED6D324F4}"/>
              </a:ext>
            </a:extLst>
          </p:cNvPr>
          <p:cNvCxnSpPr>
            <a:cxnSpLocks/>
            <a:stCxn id="3" idx="2"/>
            <a:endCxn id="5" idx="6"/>
          </p:cNvCxnSpPr>
          <p:nvPr/>
        </p:nvCxnSpPr>
        <p:spPr>
          <a:xfrm rot="5400000">
            <a:off x="3104320" y="1725107"/>
            <a:ext cx="2316321" cy="6765430"/>
          </a:xfrm>
          <a:prstGeom prst="bentConnector2">
            <a:avLst/>
          </a:prstGeom>
          <a:ln w="762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5" name="مخطط انسيابي: رابط 4">
            <a:extLst>
              <a:ext uri="{FF2B5EF4-FFF2-40B4-BE49-F238E27FC236}">
                <a16:creationId xmlns:a16="http://schemas.microsoft.com/office/drawing/2014/main" id="{723C53CD-09D8-44B7-B94D-A559DBD027B0}"/>
              </a:ext>
            </a:extLst>
          </p:cNvPr>
          <p:cNvSpPr/>
          <p:nvPr/>
        </p:nvSpPr>
        <p:spPr>
          <a:xfrm>
            <a:off x="744683" y="6172465"/>
            <a:ext cx="135082" cy="187036"/>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10" name="صورة 9">
            <a:extLst>
              <a:ext uri="{FF2B5EF4-FFF2-40B4-BE49-F238E27FC236}">
                <a16:creationId xmlns:a16="http://schemas.microsoft.com/office/drawing/2014/main" id="{8D27A38B-4606-4845-9F36-6EA746D08DBF}"/>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01837" y="2169000"/>
            <a:ext cx="2520000" cy="2520000"/>
          </a:xfrm>
          <a:prstGeom prst="rect">
            <a:avLst/>
          </a:prstGeom>
        </p:spPr>
      </p:pic>
      <p:sp>
        <p:nvSpPr>
          <p:cNvPr id="6" name="مستطيل 5">
            <a:extLst>
              <a:ext uri="{FF2B5EF4-FFF2-40B4-BE49-F238E27FC236}">
                <a16:creationId xmlns:a16="http://schemas.microsoft.com/office/drawing/2014/main" id="{B86221DB-E6F4-4485-A3F1-0CB7B8844ACD}"/>
              </a:ext>
            </a:extLst>
          </p:cNvPr>
          <p:cNvSpPr/>
          <p:nvPr/>
        </p:nvSpPr>
        <p:spPr>
          <a:xfrm>
            <a:off x="25803" y="1311031"/>
            <a:ext cx="1337226" cy="461665"/>
          </a:xfrm>
          <a:prstGeom prst="rect">
            <a:avLst/>
          </a:prstGeom>
        </p:spPr>
        <p:style>
          <a:lnRef idx="1">
            <a:schemeClr val="accent6"/>
          </a:lnRef>
          <a:fillRef idx="2">
            <a:schemeClr val="accent6"/>
          </a:fillRef>
          <a:effectRef idx="1">
            <a:schemeClr val="accent6"/>
          </a:effectRef>
          <a:fontRef idx="minor">
            <a:schemeClr val="dk1"/>
          </a:fontRef>
        </p:style>
        <p:txBody>
          <a:bodyPr wrap="none" lIns="91440" tIns="45720" rIns="91440" bIns="45720">
            <a:spAutoFit/>
          </a:bodyPr>
          <a:lstStyle/>
          <a:p>
            <a:pPr algn="ctr"/>
            <a:r>
              <a:rPr lang="ar-SA" sz="2400" b="1" cap="none" spc="0" dirty="0">
                <a:ln w="0"/>
                <a:solidFill>
                  <a:srgbClr val="10466A"/>
                </a:solidFill>
                <a:effectLst>
                  <a:outerShdw blurRad="38100" dist="19050" dir="2700000" algn="tl" rotWithShape="0">
                    <a:schemeClr val="dk1">
                      <a:alpha val="40000"/>
                    </a:schemeClr>
                  </a:outerShdw>
                </a:effectLst>
              </a:rPr>
              <a:t>الجلسة (1)</a:t>
            </a:r>
          </a:p>
        </p:txBody>
      </p:sp>
      <p:pic>
        <p:nvPicPr>
          <p:cNvPr id="7" name="صورة 6">
            <a:extLst>
              <a:ext uri="{FF2B5EF4-FFF2-40B4-BE49-F238E27FC236}">
                <a16:creationId xmlns:a16="http://schemas.microsoft.com/office/drawing/2014/main" id="{9EA1F4B9-68A4-4035-8CE6-08F5FA7AF8C1}"/>
              </a:ext>
            </a:extLst>
          </p:cNvPr>
          <p:cNvPicPr>
            <a:picLocks noChangeAspect="1"/>
          </p:cNvPicPr>
          <p:nvPr/>
        </p:nvPicPr>
        <p:blipFill>
          <a:blip r:embed="rId3"/>
          <a:stretch>
            <a:fillRect/>
          </a:stretch>
        </p:blipFill>
        <p:spPr>
          <a:xfrm>
            <a:off x="3976698" y="3229660"/>
            <a:ext cx="1078261" cy="720000"/>
          </a:xfrm>
          <a:prstGeom prst="rect">
            <a:avLst/>
          </a:prstGeom>
        </p:spPr>
      </p:pic>
      <p:sp>
        <p:nvSpPr>
          <p:cNvPr id="2" name="عنوان فرعي 2">
            <a:extLst>
              <a:ext uri="{FF2B5EF4-FFF2-40B4-BE49-F238E27FC236}">
                <a16:creationId xmlns:a16="http://schemas.microsoft.com/office/drawing/2014/main" id="{BA118DAF-B6B4-4E4A-BEE2-1DF69E39A6E8}"/>
              </a:ext>
            </a:extLst>
          </p:cNvPr>
          <p:cNvSpPr txBox="1">
            <a:spLocks/>
          </p:cNvSpPr>
          <p:nvPr/>
        </p:nvSpPr>
        <p:spPr>
          <a:xfrm>
            <a:off x="3201819" y="1941770"/>
            <a:ext cx="2740361" cy="454460"/>
          </a:xfrm>
          <a:prstGeom prst="rect">
            <a:avLst/>
          </a:prstGeom>
        </p:spPr>
        <p:txBody>
          <a:bodyPr/>
          <a:lst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ar-SA" sz="2400" b="1" dirty="0">
                <a:solidFill>
                  <a:srgbClr val="C00000"/>
                </a:solidFill>
                <a:latin typeface="Arial" panose="020B0604020202020204" pitchFamily="34" charset="0"/>
              </a:rPr>
              <a:t>مهارات الحوار والإقناع!!</a:t>
            </a:r>
            <a:endParaRPr lang="ar-SA" sz="1400" b="1" dirty="0">
              <a:solidFill>
                <a:srgbClr val="C00000"/>
              </a:solidFill>
              <a:latin typeface="Arial" panose="020B0604020202020204" pitchFamily="34" charset="0"/>
              <a:cs typeface="Arial" panose="020B0604020202020204" pitchFamily="34" charset="0"/>
            </a:endParaRPr>
          </a:p>
        </p:txBody>
      </p:sp>
      <p:sp>
        <p:nvSpPr>
          <p:cNvPr id="9" name="مخطط انسيابي: معالجة متعاقبة 8">
            <a:extLst>
              <a:ext uri="{FF2B5EF4-FFF2-40B4-BE49-F238E27FC236}">
                <a16:creationId xmlns:a16="http://schemas.microsoft.com/office/drawing/2014/main" id="{6E3F1530-F220-4519-8481-5A523D8D8426}"/>
              </a:ext>
            </a:extLst>
          </p:cNvPr>
          <p:cNvSpPr/>
          <p:nvPr/>
        </p:nvSpPr>
        <p:spPr>
          <a:xfrm>
            <a:off x="5351319" y="4461770"/>
            <a:ext cx="841663" cy="454460"/>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t>تجار</a:t>
            </a:r>
          </a:p>
        </p:txBody>
      </p:sp>
      <p:sp>
        <p:nvSpPr>
          <p:cNvPr id="12" name="مخطط انسيابي: معالجة متعاقبة 11">
            <a:extLst>
              <a:ext uri="{FF2B5EF4-FFF2-40B4-BE49-F238E27FC236}">
                <a16:creationId xmlns:a16="http://schemas.microsoft.com/office/drawing/2014/main" id="{1DBE6719-3AC4-4CB2-AA2B-5D9984A9B8B4}"/>
              </a:ext>
            </a:extLst>
          </p:cNvPr>
          <p:cNvSpPr/>
          <p:nvPr/>
        </p:nvSpPr>
        <p:spPr>
          <a:xfrm>
            <a:off x="2736168" y="4461770"/>
            <a:ext cx="841663" cy="454460"/>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dirty="0"/>
              <a:t>مسوقون</a:t>
            </a:r>
          </a:p>
        </p:txBody>
      </p:sp>
      <p:cxnSp>
        <p:nvCxnSpPr>
          <p:cNvPr id="14" name="موصل: على شكل مرفق 13">
            <a:extLst>
              <a:ext uri="{FF2B5EF4-FFF2-40B4-BE49-F238E27FC236}">
                <a16:creationId xmlns:a16="http://schemas.microsoft.com/office/drawing/2014/main" id="{5272DDAB-B82C-4BD1-8814-EEA8D80436CF}"/>
              </a:ext>
            </a:extLst>
          </p:cNvPr>
          <p:cNvCxnSpPr>
            <a:stCxn id="7" idx="3"/>
            <a:endCxn id="9" idx="0"/>
          </p:cNvCxnSpPr>
          <p:nvPr/>
        </p:nvCxnSpPr>
        <p:spPr>
          <a:xfrm>
            <a:off x="5054959" y="3589660"/>
            <a:ext cx="717192" cy="872110"/>
          </a:xfrm>
          <a:prstGeom prst="bentConnector2">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5" name="موصل: على شكل مرفق 14">
            <a:extLst>
              <a:ext uri="{FF2B5EF4-FFF2-40B4-BE49-F238E27FC236}">
                <a16:creationId xmlns:a16="http://schemas.microsoft.com/office/drawing/2014/main" id="{14E3F813-1284-4D55-8777-778BAAA6A572}"/>
              </a:ext>
            </a:extLst>
          </p:cNvPr>
          <p:cNvCxnSpPr>
            <a:cxnSpLocks/>
            <a:stCxn id="7" idx="1"/>
            <a:endCxn id="12" idx="0"/>
          </p:cNvCxnSpPr>
          <p:nvPr/>
        </p:nvCxnSpPr>
        <p:spPr>
          <a:xfrm rot="10800000" flipV="1">
            <a:off x="3157000" y="3589660"/>
            <a:ext cx="819698" cy="872110"/>
          </a:xfrm>
          <a:prstGeom prst="bentConnector2">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9" name="مربع نص 18">
            <a:extLst>
              <a:ext uri="{FF2B5EF4-FFF2-40B4-BE49-F238E27FC236}">
                <a16:creationId xmlns:a16="http://schemas.microsoft.com/office/drawing/2014/main" id="{F1A1B600-4462-4E74-85A1-DDCAD73A49F2}"/>
              </a:ext>
            </a:extLst>
          </p:cNvPr>
          <p:cNvSpPr txBox="1"/>
          <p:nvPr/>
        </p:nvSpPr>
        <p:spPr>
          <a:xfrm>
            <a:off x="4121530" y="2851664"/>
            <a:ext cx="828855" cy="369332"/>
          </a:xfrm>
          <a:prstGeom prst="rect">
            <a:avLst/>
          </a:prstGeom>
          <a:noFill/>
        </p:spPr>
        <p:txBody>
          <a:bodyPr wrap="square">
            <a:spAutoFit/>
          </a:bodyPr>
          <a:lstStyle/>
          <a:p>
            <a:pPr algn="ctr" rtl="1"/>
            <a:r>
              <a:rPr lang="ar-SA" sz="1800" b="1" dirty="0"/>
              <a:t>من أنتم؟</a:t>
            </a:r>
          </a:p>
        </p:txBody>
      </p:sp>
      <p:pic>
        <p:nvPicPr>
          <p:cNvPr id="20" name="صورة 19">
            <a:extLst>
              <a:ext uri="{FF2B5EF4-FFF2-40B4-BE49-F238E27FC236}">
                <a16:creationId xmlns:a16="http://schemas.microsoft.com/office/drawing/2014/main" id="{03B9B783-2EF8-4B16-AA99-5170EA224183}"/>
              </a:ext>
            </a:extLst>
          </p:cNvPr>
          <p:cNvPicPr>
            <a:picLocks noChangeAspect="1"/>
          </p:cNvPicPr>
          <p:nvPr/>
        </p:nvPicPr>
        <p:blipFill>
          <a:blip r:embed="rId4"/>
          <a:stretch>
            <a:fillRect/>
          </a:stretch>
        </p:blipFill>
        <p:spPr>
          <a:xfrm>
            <a:off x="4175957" y="4329000"/>
            <a:ext cx="720000" cy="720000"/>
          </a:xfrm>
          <a:prstGeom prst="rect">
            <a:avLst/>
          </a:prstGeom>
        </p:spPr>
      </p:pic>
    </p:spTree>
    <p:extLst>
      <p:ext uri="{BB962C8B-B14F-4D97-AF65-F5344CB8AC3E}">
        <p14:creationId xmlns:p14="http://schemas.microsoft.com/office/powerpoint/2010/main" val="1213839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AFD1BBF9-D71C-4E89-BAB3-9FD953201788}"/>
              </a:ext>
            </a:extLst>
          </p:cNvPr>
          <p:cNvSpPr txBox="1"/>
          <p:nvPr/>
        </p:nvSpPr>
        <p:spPr>
          <a:xfrm>
            <a:off x="7349662" y="1452332"/>
            <a:ext cx="1590500" cy="369332"/>
          </a:xfrm>
          <a:prstGeom prst="rect">
            <a:avLst/>
          </a:prstGeom>
        </p:spPr>
        <p:style>
          <a:lnRef idx="1">
            <a:schemeClr val="accent6"/>
          </a:lnRef>
          <a:fillRef idx="2">
            <a:schemeClr val="accent6"/>
          </a:fillRef>
          <a:effectRef idx="1">
            <a:schemeClr val="accent6"/>
          </a:effectRef>
          <a:fontRef idx="minor">
            <a:schemeClr val="dk1"/>
          </a:fontRef>
        </p:style>
        <p:txBody>
          <a:bodyPr wrap="none" rtlCol="1">
            <a:spAutoFit/>
          </a:bodyPr>
          <a:lstStyle/>
          <a:p>
            <a:pPr algn="ctr" rtl="1"/>
            <a:r>
              <a:rPr lang="ar-SA" b="1" dirty="0">
                <a:solidFill>
                  <a:srgbClr val="C00000"/>
                </a:solidFill>
              </a:rPr>
              <a:t>اول خطوات الاقناع</a:t>
            </a:r>
          </a:p>
        </p:txBody>
      </p:sp>
      <p:sp>
        <p:nvSpPr>
          <p:cNvPr id="3" name="مربع نص 2">
            <a:extLst>
              <a:ext uri="{FF2B5EF4-FFF2-40B4-BE49-F238E27FC236}">
                <a16:creationId xmlns:a16="http://schemas.microsoft.com/office/drawing/2014/main" id="{371BA435-850E-4B3D-9692-782656627D3E}"/>
              </a:ext>
            </a:extLst>
          </p:cNvPr>
          <p:cNvSpPr txBox="1"/>
          <p:nvPr/>
        </p:nvSpPr>
        <p:spPr>
          <a:xfrm>
            <a:off x="7862894" y="2152288"/>
            <a:ext cx="768160" cy="369332"/>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0800000" scaled="1"/>
            <a:tileRect/>
          </a:gradFill>
          <a:ln>
            <a:noFill/>
          </a:ln>
        </p:spPr>
        <p:style>
          <a:lnRef idx="0">
            <a:scrgbClr r="0" g="0" b="0"/>
          </a:lnRef>
          <a:fillRef idx="0">
            <a:scrgbClr r="0" g="0" b="0"/>
          </a:fillRef>
          <a:effectRef idx="0">
            <a:scrgbClr r="0" g="0" b="0"/>
          </a:effectRef>
          <a:fontRef idx="minor">
            <a:schemeClr val="lt1"/>
          </a:fontRef>
        </p:style>
        <p:txBody>
          <a:bodyPr wrap="none" rtlCol="1">
            <a:spAutoFit/>
          </a:bodyPr>
          <a:lstStyle/>
          <a:p>
            <a:pPr algn="ctr" rtl="1"/>
            <a:r>
              <a:rPr lang="ar-SA" b="1" dirty="0">
                <a:solidFill>
                  <a:schemeClr val="bg1"/>
                </a:solidFill>
              </a:rPr>
              <a:t>الاقـتناع</a:t>
            </a:r>
            <a:endParaRPr lang="ar-SA" sz="1600" b="1" dirty="0">
              <a:solidFill>
                <a:srgbClr val="C00000"/>
              </a:solidFill>
            </a:endParaRPr>
          </a:p>
        </p:txBody>
      </p:sp>
      <p:sp>
        <p:nvSpPr>
          <p:cNvPr id="4" name="مربع نص 3">
            <a:extLst>
              <a:ext uri="{FF2B5EF4-FFF2-40B4-BE49-F238E27FC236}">
                <a16:creationId xmlns:a16="http://schemas.microsoft.com/office/drawing/2014/main" id="{C376F026-3D98-4752-88B4-1DD9E26A3A6F}"/>
              </a:ext>
            </a:extLst>
          </p:cNvPr>
          <p:cNvSpPr txBox="1"/>
          <p:nvPr/>
        </p:nvSpPr>
        <p:spPr>
          <a:xfrm>
            <a:off x="665018" y="4196000"/>
            <a:ext cx="7121907" cy="1843518"/>
          </a:xfrm>
          <a:prstGeom prst="rect">
            <a:avLst/>
          </a:prstGeom>
          <a:noFill/>
        </p:spPr>
        <p:txBody>
          <a:bodyPr wrap="square">
            <a:spAutoFit/>
          </a:bodyPr>
          <a:lstStyle>
            <a:defPPr>
              <a:defRPr lang="en-US"/>
            </a:defPPr>
            <a:lvl1pPr indent="363538" algn="just" rtl="1">
              <a:defRPr sz="2400" b="0" i="0" u="none" strike="noStrike" baseline="0">
                <a:latin typeface="SimplifiedArabic"/>
              </a:defRPr>
            </a:lvl1pPr>
          </a:lstStyle>
          <a:p>
            <a:pPr marL="342900" indent="-342900">
              <a:lnSpc>
                <a:spcPct val="200000"/>
              </a:lnSpc>
              <a:buFont typeface="Arial" panose="020B0604020202020204" pitchFamily="34" charset="0"/>
              <a:buChar char="•"/>
            </a:pPr>
            <a:r>
              <a:rPr lang="ar-SA" sz="2000" dirty="0"/>
              <a:t>تكثيف الجانب الروحي والتهذيب النفسي </a:t>
            </a:r>
            <a:r>
              <a:rPr lang="ar-SA" sz="2000" b="1" dirty="0">
                <a:solidFill>
                  <a:srgbClr val="00B0F0"/>
                </a:solidFill>
              </a:rPr>
              <a:t>للقائمين بعملية الإقناع.</a:t>
            </a:r>
          </a:p>
          <a:p>
            <a:pPr marL="342900" indent="-342900">
              <a:lnSpc>
                <a:spcPct val="200000"/>
              </a:lnSpc>
              <a:buFont typeface="Arial" panose="020B0604020202020204" pitchFamily="34" charset="0"/>
              <a:buChar char="•"/>
            </a:pPr>
            <a:r>
              <a:rPr lang="ar-SA" sz="2000" dirty="0">
                <a:solidFill>
                  <a:srgbClr val="C00000"/>
                </a:solidFill>
              </a:rPr>
              <a:t>العالم اليوم رغم تقدمه المادي، بحاجة إلى </a:t>
            </a:r>
            <a:r>
              <a:rPr lang="ar-SA" sz="2000" b="1" dirty="0">
                <a:solidFill>
                  <a:srgbClr val="0070C0"/>
                </a:solidFill>
              </a:rPr>
              <a:t>الصفاء الروحي والتنّزه عن الماديات.</a:t>
            </a:r>
            <a:endParaRPr lang="ar-SA" sz="2000" dirty="0">
              <a:solidFill>
                <a:srgbClr val="C00000"/>
              </a:solidFill>
            </a:endParaRPr>
          </a:p>
          <a:p>
            <a:pPr marL="342900" indent="-342900">
              <a:lnSpc>
                <a:spcPct val="200000"/>
              </a:lnSpc>
              <a:buFont typeface="Arial" panose="020B0604020202020204" pitchFamily="34" charset="0"/>
              <a:buChar char="•"/>
            </a:pPr>
            <a:r>
              <a:rPr lang="ar-SA" sz="2000" dirty="0"/>
              <a:t>لا بد من الاعتراف بأن مظاهر الكثير من الدعاة لا توحي بهذا.</a:t>
            </a:r>
          </a:p>
        </p:txBody>
      </p:sp>
      <p:sp>
        <p:nvSpPr>
          <p:cNvPr id="5" name="مربع نص 4">
            <a:extLst>
              <a:ext uri="{FF2B5EF4-FFF2-40B4-BE49-F238E27FC236}">
                <a16:creationId xmlns:a16="http://schemas.microsoft.com/office/drawing/2014/main" id="{755DA176-7A85-4FEE-9785-D8027EEDC0CA}"/>
              </a:ext>
            </a:extLst>
          </p:cNvPr>
          <p:cNvSpPr txBox="1"/>
          <p:nvPr/>
        </p:nvSpPr>
        <p:spPr>
          <a:xfrm>
            <a:off x="7855680" y="4230078"/>
            <a:ext cx="782587" cy="369332"/>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0800000" scaled="1"/>
            <a:tileRect/>
          </a:gradFill>
          <a:ln>
            <a:noFill/>
          </a:ln>
        </p:spPr>
        <p:style>
          <a:lnRef idx="0">
            <a:scrgbClr r="0" g="0" b="0"/>
          </a:lnRef>
          <a:fillRef idx="0">
            <a:scrgbClr r="0" g="0" b="0"/>
          </a:fillRef>
          <a:effectRef idx="0">
            <a:scrgbClr r="0" g="0" b="0"/>
          </a:effectRef>
          <a:fontRef idx="minor">
            <a:schemeClr val="lt1"/>
          </a:fontRef>
        </p:style>
        <p:txBody>
          <a:bodyPr wrap="none" rtlCol="1">
            <a:spAutoFit/>
          </a:bodyPr>
          <a:lstStyle/>
          <a:p>
            <a:pPr algn="ctr" rtl="1"/>
            <a:r>
              <a:rPr lang="ar-SA" b="1" dirty="0">
                <a:solidFill>
                  <a:schemeClr val="bg1"/>
                </a:solidFill>
              </a:rPr>
              <a:t>كيف يتم</a:t>
            </a:r>
            <a:endParaRPr lang="ar-SA" sz="1600" b="1" dirty="0">
              <a:solidFill>
                <a:srgbClr val="C00000"/>
              </a:solidFill>
            </a:endParaRPr>
          </a:p>
        </p:txBody>
      </p:sp>
      <p:sp>
        <p:nvSpPr>
          <p:cNvPr id="6" name="مربع نص 5">
            <a:extLst>
              <a:ext uri="{FF2B5EF4-FFF2-40B4-BE49-F238E27FC236}">
                <a16:creationId xmlns:a16="http://schemas.microsoft.com/office/drawing/2014/main" id="{AB608B1C-95A7-4A30-9254-6799EBC4733A}"/>
              </a:ext>
            </a:extLst>
          </p:cNvPr>
          <p:cNvSpPr txBox="1"/>
          <p:nvPr/>
        </p:nvSpPr>
        <p:spPr>
          <a:xfrm>
            <a:off x="4432026" y="2077869"/>
            <a:ext cx="3246099" cy="1881990"/>
          </a:xfrm>
          <a:prstGeom prst="rect">
            <a:avLst/>
          </a:prstGeom>
          <a:noFill/>
        </p:spPr>
        <p:txBody>
          <a:bodyPr wrap="square">
            <a:spAutoFit/>
          </a:bodyPr>
          <a:lstStyle>
            <a:defPPr>
              <a:defRPr lang="en-US"/>
            </a:defPPr>
            <a:lvl1pPr indent="363538" algn="just" rtl="1">
              <a:defRPr sz="2400" b="0" i="0" u="none" strike="noStrike" baseline="0">
                <a:latin typeface="SimplifiedArabic"/>
              </a:defRPr>
            </a:lvl1pPr>
          </a:lstStyle>
          <a:p>
            <a:pPr marL="342900" indent="-342900">
              <a:lnSpc>
                <a:spcPct val="150000"/>
              </a:lnSpc>
              <a:buFont typeface="Arial" panose="020B0604020202020204" pitchFamily="34" charset="0"/>
              <a:buChar char="•"/>
            </a:pPr>
            <a:r>
              <a:rPr lang="ar-SA" sz="2000" dirty="0"/>
              <a:t>الدعوة والعمل لي وليس لهم.</a:t>
            </a:r>
          </a:p>
          <a:p>
            <a:pPr marL="342900" indent="-342900">
              <a:lnSpc>
                <a:spcPct val="150000"/>
              </a:lnSpc>
              <a:buFont typeface="Arial" panose="020B0604020202020204" pitchFamily="34" charset="0"/>
              <a:buChar char="•"/>
            </a:pPr>
            <a:r>
              <a:rPr lang="ar-SA" sz="2000" dirty="0">
                <a:solidFill>
                  <a:srgbClr val="C00000"/>
                </a:solidFill>
              </a:rPr>
              <a:t>النجاح نجاحي ، </a:t>
            </a:r>
            <a:r>
              <a:rPr lang="ar-SA" sz="2000">
                <a:solidFill>
                  <a:srgbClr val="C00000"/>
                </a:solidFill>
              </a:rPr>
              <a:t>والفشل فشلي</a:t>
            </a:r>
            <a:r>
              <a:rPr lang="ar-SA" sz="2000" dirty="0">
                <a:solidFill>
                  <a:srgbClr val="C00000"/>
                </a:solidFill>
              </a:rPr>
              <a:t>.</a:t>
            </a:r>
          </a:p>
          <a:p>
            <a:pPr marL="342900" indent="-342900">
              <a:lnSpc>
                <a:spcPct val="150000"/>
              </a:lnSpc>
              <a:buFont typeface="Arial" panose="020B0604020202020204" pitchFamily="34" charset="0"/>
              <a:buChar char="•"/>
            </a:pPr>
            <a:r>
              <a:rPr lang="ar-SA" sz="2000" dirty="0"/>
              <a:t>الإخلاص شرط.</a:t>
            </a:r>
          </a:p>
          <a:p>
            <a:pPr marL="342900" indent="-342900">
              <a:lnSpc>
                <a:spcPct val="150000"/>
              </a:lnSpc>
              <a:buFont typeface="Arial" panose="020B0604020202020204" pitchFamily="34" charset="0"/>
              <a:buChar char="•"/>
            </a:pPr>
            <a:r>
              <a:rPr lang="ar-SA" sz="2000" dirty="0">
                <a:solidFill>
                  <a:srgbClr val="C00000"/>
                </a:solidFill>
              </a:rPr>
              <a:t>الصواب قيد.</a:t>
            </a:r>
          </a:p>
        </p:txBody>
      </p:sp>
      <p:pic>
        <p:nvPicPr>
          <p:cNvPr id="7" name="Picture 2" descr="Green Steps Clipart | i2Clipart - Royalty Free Public Domain Clipart">
            <a:extLst>
              <a:ext uri="{FF2B5EF4-FFF2-40B4-BE49-F238E27FC236}">
                <a16:creationId xmlns:a16="http://schemas.microsoft.com/office/drawing/2014/main" id="{E3682F98-07C3-44A0-A394-35CAF3B91D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86527" y="1370871"/>
            <a:ext cx="546977" cy="720000"/>
          </a:xfrm>
          <a:prstGeom prst="rect">
            <a:avLst/>
          </a:prstGeom>
          <a:noFill/>
          <a:extLst>
            <a:ext uri="{909E8E84-426E-40DD-AFC4-6F175D3DCCD1}">
              <a14:hiddenFill xmlns:a14="http://schemas.microsoft.com/office/drawing/2010/main">
                <a:solidFill>
                  <a:srgbClr val="FFFFFF"/>
                </a:solidFill>
              </a14:hiddenFill>
            </a:ext>
          </a:extLst>
        </p:spPr>
      </p:pic>
      <p:sp>
        <p:nvSpPr>
          <p:cNvPr id="9" name="مربع نص 8">
            <a:extLst>
              <a:ext uri="{FF2B5EF4-FFF2-40B4-BE49-F238E27FC236}">
                <a16:creationId xmlns:a16="http://schemas.microsoft.com/office/drawing/2014/main" id="{1A404980-4A32-4AA6-8997-65B59A4F10EA}"/>
              </a:ext>
            </a:extLst>
          </p:cNvPr>
          <p:cNvSpPr txBox="1"/>
          <p:nvPr/>
        </p:nvSpPr>
        <p:spPr>
          <a:xfrm rot="19455864">
            <a:off x="58643" y="2599849"/>
            <a:ext cx="4595446" cy="1200329"/>
          </a:xfrm>
          <a:prstGeom prst="rect">
            <a:avLst/>
          </a:prstGeom>
          <a:noFill/>
        </p:spPr>
        <p:txBody>
          <a:bodyPr wrap="square">
            <a:spAutoFit/>
          </a:bodyPr>
          <a:lstStyle/>
          <a:p>
            <a:pPr algn="just" rtl="1"/>
            <a:r>
              <a:rPr lang="ar-SA" b="0" i="0" dirty="0">
                <a:solidFill>
                  <a:srgbClr val="000080"/>
                </a:solidFill>
                <a:effectLst/>
                <a:latin typeface="Conv_UthmanTN1Ver10"/>
              </a:rPr>
              <a:t>عن جابرٍ رضي الله عنه قال: قال رسول الله صلَّى الله عليه وسلَّم</a:t>
            </a:r>
            <a:r>
              <a:rPr lang="ar-SA" b="1" i="0" dirty="0">
                <a:solidFill>
                  <a:srgbClr val="AA0A00"/>
                </a:solidFill>
                <a:effectLst/>
                <a:latin typeface="Conv_UthmanTN1Ver10"/>
              </a:rPr>
              <a:t>: </a:t>
            </a:r>
            <a:r>
              <a:rPr lang="ar-SA" b="0" i="0" dirty="0">
                <a:solidFill>
                  <a:srgbClr val="000080"/>
                </a:solidFill>
                <a:effectLst/>
                <a:latin typeface="Conv_UthmanTN1Ver10"/>
              </a:rPr>
              <a:t>«</a:t>
            </a:r>
            <a:r>
              <a:rPr lang="ar-SA" b="1" i="0" dirty="0">
                <a:solidFill>
                  <a:srgbClr val="008080"/>
                </a:solidFill>
                <a:effectLst/>
                <a:latin typeface="Conv_UthmanTN1Ver10"/>
              </a:rPr>
              <a:t>مَثَلِي وَمَثَلُكُمْ كَمَثَلِ رَجُلٍ أَوْقَدَ نَارًا، فَجَعَلَ الْجَنَادِبُ وَالْفَرَاشُ يَقَعْنَ فِيهَا وَهُوَ يَذُبُّهُنَّ عَنْهَا، وَأَنَا آخِذٌ بِحُجَزِكُمْ عَنِ النَّارِ وَأَنْتُمْ تَفَلَّتُونَ مِنْ يَدِي</a:t>
            </a:r>
            <a:r>
              <a:rPr lang="ar-SA" b="0" i="0" dirty="0">
                <a:solidFill>
                  <a:srgbClr val="000080"/>
                </a:solidFill>
                <a:effectLst/>
                <a:latin typeface="Conv_UthmanTN1Ver10"/>
              </a:rPr>
              <a:t>» [رواه مسلم]</a:t>
            </a:r>
            <a:endParaRPr lang="ar-SA" dirty="0"/>
          </a:p>
        </p:txBody>
      </p:sp>
      <p:sp>
        <p:nvSpPr>
          <p:cNvPr id="10" name="مستطيل 9">
            <a:extLst>
              <a:ext uri="{FF2B5EF4-FFF2-40B4-BE49-F238E27FC236}">
                <a16:creationId xmlns:a16="http://schemas.microsoft.com/office/drawing/2014/main" id="{A6EDCC83-AFC7-4EA1-9B20-74CB7CF43189}"/>
              </a:ext>
            </a:extLst>
          </p:cNvPr>
          <p:cNvSpPr/>
          <p:nvPr/>
        </p:nvSpPr>
        <p:spPr>
          <a:xfrm>
            <a:off x="25803" y="1311031"/>
            <a:ext cx="1337226" cy="461665"/>
          </a:xfrm>
          <a:prstGeom prst="rect">
            <a:avLst/>
          </a:prstGeom>
        </p:spPr>
        <p:style>
          <a:lnRef idx="1">
            <a:schemeClr val="accent6"/>
          </a:lnRef>
          <a:fillRef idx="2">
            <a:schemeClr val="accent6"/>
          </a:fillRef>
          <a:effectRef idx="1">
            <a:schemeClr val="accent6"/>
          </a:effectRef>
          <a:fontRef idx="minor">
            <a:schemeClr val="dk1"/>
          </a:fontRef>
        </p:style>
        <p:txBody>
          <a:bodyPr wrap="none" lIns="91440" tIns="45720" rIns="91440" bIns="45720">
            <a:spAutoFit/>
          </a:bodyPr>
          <a:lstStyle/>
          <a:p>
            <a:pPr algn="ctr"/>
            <a:r>
              <a:rPr lang="ar-SA" sz="2400" b="1" cap="none" spc="0" dirty="0">
                <a:ln w="0"/>
                <a:solidFill>
                  <a:srgbClr val="10466A"/>
                </a:solidFill>
                <a:effectLst>
                  <a:outerShdw blurRad="38100" dist="19050" dir="2700000" algn="tl" rotWithShape="0">
                    <a:schemeClr val="dk1">
                      <a:alpha val="40000"/>
                    </a:schemeClr>
                  </a:outerShdw>
                </a:effectLst>
              </a:rPr>
              <a:t>الجلسة (1)</a:t>
            </a:r>
          </a:p>
        </p:txBody>
      </p:sp>
    </p:spTree>
    <p:extLst>
      <p:ext uri="{BB962C8B-B14F-4D97-AF65-F5344CB8AC3E}">
        <p14:creationId xmlns:p14="http://schemas.microsoft.com/office/powerpoint/2010/main" val="2257577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uiExpand="1" build="p"/>
      <p:bldP spid="5" grpId="0" animBg="1"/>
      <p:bldP spid="6" grpId="0" build="p"/>
      <p:bldP spid="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DE6C1EBA-CADC-491C-8785-B397C81AF261}"/>
              </a:ext>
            </a:extLst>
          </p:cNvPr>
          <p:cNvSpPr txBox="1"/>
          <p:nvPr/>
        </p:nvSpPr>
        <p:spPr>
          <a:xfrm>
            <a:off x="5942472" y="1500134"/>
            <a:ext cx="2850460" cy="369332"/>
          </a:xfrm>
          <a:prstGeom prst="rect">
            <a:avLst/>
          </a:prstGeom>
        </p:spPr>
        <p:style>
          <a:lnRef idx="1">
            <a:schemeClr val="accent6"/>
          </a:lnRef>
          <a:fillRef idx="2">
            <a:schemeClr val="accent6"/>
          </a:fillRef>
          <a:effectRef idx="1">
            <a:schemeClr val="accent6"/>
          </a:effectRef>
          <a:fontRef idx="minor">
            <a:schemeClr val="dk1"/>
          </a:fontRef>
        </p:style>
        <p:txBody>
          <a:bodyPr wrap="none" rtlCol="1">
            <a:spAutoFit/>
          </a:bodyPr>
          <a:lstStyle/>
          <a:p>
            <a:pPr algn="r" rtl="1"/>
            <a:r>
              <a:rPr lang="ar-SA" b="1" dirty="0">
                <a:solidFill>
                  <a:srgbClr val="C00000"/>
                </a:solidFill>
              </a:rPr>
              <a:t>أهمية المهارات في الحوار والاقناع:</a:t>
            </a:r>
          </a:p>
        </p:txBody>
      </p:sp>
      <p:sp>
        <p:nvSpPr>
          <p:cNvPr id="3" name="مربع نص 2">
            <a:extLst>
              <a:ext uri="{FF2B5EF4-FFF2-40B4-BE49-F238E27FC236}">
                <a16:creationId xmlns:a16="http://schemas.microsoft.com/office/drawing/2014/main" id="{0A349916-B878-478F-A11E-9765366B9620}"/>
              </a:ext>
            </a:extLst>
          </p:cNvPr>
          <p:cNvSpPr txBox="1"/>
          <p:nvPr/>
        </p:nvSpPr>
        <p:spPr>
          <a:xfrm>
            <a:off x="779930" y="1812890"/>
            <a:ext cx="7584139" cy="4409669"/>
          </a:xfrm>
          <a:prstGeom prst="rect">
            <a:avLst/>
          </a:prstGeom>
          <a:noFill/>
        </p:spPr>
        <p:txBody>
          <a:bodyPr wrap="square">
            <a:spAutoFit/>
          </a:bodyPr>
          <a:lstStyle>
            <a:defPPr>
              <a:defRPr lang="en-US"/>
            </a:defPPr>
            <a:lvl1pPr algn="ctr" rtl="1">
              <a:defRPr sz="2400" b="0" i="0" u="none" strike="noStrike" baseline="0">
                <a:latin typeface="SimplifiedArabic"/>
              </a:defRPr>
            </a:lvl1pPr>
          </a:lstStyle>
          <a:p>
            <a:pPr marL="342900" indent="-342900" algn="just">
              <a:lnSpc>
                <a:spcPct val="200000"/>
              </a:lnSpc>
              <a:buFont typeface="Wingdings" panose="05000000000000000000" pitchFamily="2" charset="2"/>
              <a:buChar char="Ø"/>
            </a:pPr>
            <a:r>
              <a:rPr lang="ar-SA" dirty="0"/>
              <a:t>الإقناع أهم وسيلة من وسائل الدعوة إلى دين الله.</a:t>
            </a:r>
          </a:p>
          <a:p>
            <a:pPr marL="342900" indent="-342900" algn="just">
              <a:lnSpc>
                <a:spcPct val="200000"/>
              </a:lnSpc>
              <a:buFont typeface="Wingdings" panose="05000000000000000000" pitchFamily="2" charset="2"/>
              <a:buChar char="Ø"/>
            </a:pPr>
            <a:r>
              <a:rPr lang="ar-SA" dirty="0">
                <a:solidFill>
                  <a:srgbClr val="C00000"/>
                </a:solidFill>
              </a:rPr>
              <a:t>يحقق بإذن الله تعالى فوائد جمة.</a:t>
            </a:r>
          </a:p>
          <a:p>
            <a:pPr>
              <a:lnSpc>
                <a:spcPct val="200000"/>
              </a:lnSpc>
            </a:pPr>
            <a:r>
              <a:rPr lang="ar-SA" b="1" dirty="0">
                <a:solidFill>
                  <a:srgbClr val="00B0F0"/>
                </a:solidFill>
              </a:rPr>
              <a:t>(إذا التزم المحاور بالأسس المنهجية تجاه المدعوين، وتجاه نفسه).</a:t>
            </a:r>
          </a:p>
          <a:p>
            <a:pPr marL="342900" indent="-342900" algn="just">
              <a:lnSpc>
                <a:spcPct val="200000"/>
              </a:lnSpc>
              <a:buFont typeface="Wingdings" panose="05000000000000000000" pitchFamily="2" charset="2"/>
              <a:buChar char="Ø"/>
            </a:pPr>
            <a:r>
              <a:rPr lang="ar-SA" dirty="0">
                <a:solidFill>
                  <a:srgbClr val="C00000"/>
                </a:solidFill>
              </a:rPr>
              <a:t>يرتقي بطريقة المحاور في التفكير والأداء.</a:t>
            </a:r>
          </a:p>
          <a:p>
            <a:pPr marL="342900" indent="-342900" algn="just">
              <a:lnSpc>
                <a:spcPct val="200000"/>
              </a:lnSpc>
              <a:buFont typeface="Wingdings" panose="05000000000000000000" pitchFamily="2" charset="2"/>
              <a:buChar char="Ø"/>
            </a:pPr>
            <a:r>
              <a:rPr lang="ar-SA" dirty="0"/>
              <a:t>يجعل المحاور مقبولاً من الآخرين بدرجة أكبر.</a:t>
            </a:r>
          </a:p>
          <a:p>
            <a:pPr marL="342900" indent="-342900" algn="just">
              <a:lnSpc>
                <a:spcPct val="200000"/>
              </a:lnSpc>
              <a:buFont typeface="Wingdings" panose="05000000000000000000" pitchFamily="2" charset="2"/>
              <a:buChar char="Ø"/>
            </a:pPr>
            <a:r>
              <a:rPr lang="ar-SA" dirty="0">
                <a:solidFill>
                  <a:srgbClr val="C00000"/>
                </a:solidFill>
              </a:rPr>
              <a:t>ويجعل احتمال اقتناعهم بأفكاره أكبر أيضاً.</a:t>
            </a:r>
          </a:p>
        </p:txBody>
      </p:sp>
      <p:sp>
        <p:nvSpPr>
          <p:cNvPr id="4" name="مستطيل 3">
            <a:extLst>
              <a:ext uri="{FF2B5EF4-FFF2-40B4-BE49-F238E27FC236}">
                <a16:creationId xmlns:a16="http://schemas.microsoft.com/office/drawing/2014/main" id="{4D933007-C0DD-4AA8-8E28-CCB65C7171AB}"/>
              </a:ext>
            </a:extLst>
          </p:cNvPr>
          <p:cNvSpPr/>
          <p:nvPr/>
        </p:nvSpPr>
        <p:spPr>
          <a:xfrm>
            <a:off x="25803" y="1311031"/>
            <a:ext cx="1337226" cy="461665"/>
          </a:xfrm>
          <a:prstGeom prst="rect">
            <a:avLst/>
          </a:prstGeom>
        </p:spPr>
        <p:style>
          <a:lnRef idx="1">
            <a:schemeClr val="accent6"/>
          </a:lnRef>
          <a:fillRef idx="2">
            <a:schemeClr val="accent6"/>
          </a:fillRef>
          <a:effectRef idx="1">
            <a:schemeClr val="accent6"/>
          </a:effectRef>
          <a:fontRef idx="minor">
            <a:schemeClr val="dk1"/>
          </a:fontRef>
        </p:style>
        <p:txBody>
          <a:bodyPr wrap="none" lIns="91440" tIns="45720" rIns="91440" bIns="45720">
            <a:spAutoFit/>
          </a:bodyPr>
          <a:lstStyle/>
          <a:p>
            <a:pPr algn="ctr"/>
            <a:r>
              <a:rPr lang="ar-SA" sz="2400" b="1" cap="none" spc="0" dirty="0">
                <a:ln w="0"/>
                <a:solidFill>
                  <a:srgbClr val="10466A"/>
                </a:solidFill>
                <a:effectLst>
                  <a:outerShdw blurRad="38100" dist="19050" dir="2700000" algn="tl" rotWithShape="0">
                    <a:schemeClr val="dk1">
                      <a:alpha val="40000"/>
                    </a:schemeClr>
                  </a:outerShdw>
                </a:effectLst>
              </a:rPr>
              <a:t>الجلسة (1)</a:t>
            </a:r>
          </a:p>
        </p:txBody>
      </p:sp>
    </p:spTree>
    <p:extLst>
      <p:ext uri="{BB962C8B-B14F-4D97-AF65-F5344CB8AC3E}">
        <p14:creationId xmlns:p14="http://schemas.microsoft.com/office/powerpoint/2010/main" val="1580402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DE6C1EBA-CADC-491C-8785-B397C81AF261}"/>
              </a:ext>
            </a:extLst>
          </p:cNvPr>
          <p:cNvSpPr txBox="1"/>
          <p:nvPr/>
        </p:nvSpPr>
        <p:spPr>
          <a:xfrm>
            <a:off x="4894108" y="1500134"/>
            <a:ext cx="3898824" cy="369332"/>
          </a:xfrm>
          <a:prstGeom prst="rect">
            <a:avLst/>
          </a:prstGeom>
        </p:spPr>
        <p:style>
          <a:lnRef idx="1">
            <a:schemeClr val="accent6"/>
          </a:lnRef>
          <a:fillRef idx="2">
            <a:schemeClr val="accent6"/>
          </a:fillRef>
          <a:effectRef idx="1">
            <a:schemeClr val="accent6"/>
          </a:effectRef>
          <a:fontRef idx="minor">
            <a:schemeClr val="dk1"/>
          </a:fontRef>
        </p:style>
        <p:txBody>
          <a:bodyPr wrap="none" rtlCol="1">
            <a:spAutoFit/>
          </a:bodyPr>
          <a:lstStyle/>
          <a:p>
            <a:pPr algn="r" rtl="1"/>
            <a:r>
              <a:rPr lang="ar-SA" b="1" dirty="0">
                <a:solidFill>
                  <a:srgbClr val="C00000"/>
                </a:solidFill>
              </a:rPr>
              <a:t>أمثله لمواقف تاريخية حاسمة من الحوار والاقناع:</a:t>
            </a:r>
          </a:p>
        </p:txBody>
      </p:sp>
      <p:sp>
        <p:nvSpPr>
          <p:cNvPr id="5" name="مربع نص 4">
            <a:extLst>
              <a:ext uri="{FF2B5EF4-FFF2-40B4-BE49-F238E27FC236}">
                <a16:creationId xmlns:a16="http://schemas.microsoft.com/office/drawing/2014/main" id="{6B4D932A-5CB6-4C3F-95F9-712DE9D388F8}"/>
              </a:ext>
            </a:extLst>
          </p:cNvPr>
          <p:cNvSpPr txBox="1"/>
          <p:nvPr/>
        </p:nvSpPr>
        <p:spPr>
          <a:xfrm>
            <a:off x="1643659" y="2189012"/>
            <a:ext cx="5992346" cy="3035831"/>
          </a:xfrm>
          <a:prstGeom prst="rect">
            <a:avLst/>
          </a:prstGeom>
          <a:noFill/>
        </p:spPr>
        <p:txBody>
          <a:bodyPr wrap="none" rtlCol="1">
            <a:spAutoFit/>
          </a:bodyPr>
          <a:lstStyle/>
          <a:p>
            <a:pPr marL="285750" indent="-285750" algn="r" rtl="1">
              <a:lnSpc>
                <a:spcPct val="250000"/>
              </a:lnSpc>
              <a:buFont typeface="Arial" panose="020B0604020202020204" pitchFamily="34" charset="0"/>
              <a:buChar char="•"/>
            </a:pPr>
            <a:r>
              <a:rPr lang="ar-SA" sz="2000" b="1" dirty="0">
                <a:solidFill>
                  <a:srgbClr val="333333"/>
                </a:solidFill>
                <a:cs typeface="Arial" panose="020B0604020202020204" pitchFamily="34" charset="0"/>
              </a:rPr>
              <a:t>أسعد بن زرارة ومصعب مقابل سعد بن معاذ وأسيد بن الحضير .</a:t>
            </a:r>
          </a:p>
          <a:p>
            <a:pPr marL="285750" indent="-285750" algn="r" rtl="1">
              <a:lnSpc>
                <a:spcPct val="250000"/>
              </a:lnSpc>
              <a:buFont typeface="Arial" panose="020B0604020202020204" pitchFamily="34" charset="0"/>
              <a:buChar char="•"/>
            </a:pPr>
            <a:r>
              <a:rPr lang="ar-EG" sz="2000" b="1" dirty="0">
                <a:solidFill>
                  <a:srgbClr val="C00000"/>
                </a:solidFill>
                <a:cs typeface="Arial" panose="020B0604020202020204" pitchFamily="34" charset="0"/>
              </a:rPr>
              <a:t>عتبة بن ربيعة </a:t>
            </a:r>
            <a:r>
              <a:rPr lang="ar-SA" sz="2000" b="1" dirty="0">
                <a:solidFill>
                  <a:srgbClr val="C00000"/>
                </a:solidFill>
                <a:cs typeface="Arial" panose="020B0604020202020204" pitchFamily="34" charset="0"/>
              </a:rPr>
              <a:t>( أبو الوليد ) وعرضه على رسول الله </a:t>
            </a:r>
            <a:r>
              <a:rPr lang="ar-SA" sz="2000" b="1" dirty="0">
                <a:solidFill>
                  <a:srgbClr val="C00000"/>
                </a:solidFill>
                <a:cs typeface="Arial" panose="020B0604020202020204" pitchFamily="34" charset="0"/>
                <a:sym typeface="AGA Arabesque" panose="05010101010101010101" pitchFamily="2" charset="2"/>
              </a:rPr>
              <a:t> .</a:t>
            </a:r>
          </a:p>
          <a:p>
            <a:pPr marL="285750" indent="-285750" algn="r" rtl="1">
              <a:lnSpc>
                <a:spcPct val="250000"/>
              </a:lnSpc>
              <a:buFont typeface="Arial" panose="020B0604020202020204" pitchFamily="34" charset="0"/>
              <a:buChar char="•"/>
            </a:pPr>
            <a:r>
              <a:rPr lang="ar-SA" sz="2000" b="1" dirty="0">
                <a:solidFill>
                  <a:srgbClr val="333333"/>
                </a:solidFill>
                <a:cs typeface="Arial" panose="020B0604020202020204" pitchFamily="34" charset="0"/>
              </a:rPr>
              <a:t>مبادرة العباس </a:t>
            </a:r>
            <a:r>
              <a:rPr lang="ar-SA" sz="2000" b="1" dirty="0">
                <a:solidFill>
                  <a:srgbClr val="333333"/>
                </a:solidFill>
                <a:cs typeface="Arial" panose="020B0604020202020204" pitchFamily="34" charset="0"/>
                <a:sym typeface="AGA Arabesque" panose="05010101010101010101" pitchFamily="2" charset="2"/>
              </a:rPr>
              <a:t> في فتح مكة .</a:t>
            </a:r>
          </a:p>
          <a:p>
            <a:pPr marL="285750" indent="-285750" algn="r" rtl="1">
              <a:lnSpc>
                <a:spcPct val="250000"/>
              </a:lnSpc>
              <a:buFont typeface="Arial" panose="020B0604020202020204" pitchFamily="34" charset="0"/>
              <a:buChar char="•"/>
            </a:pPr>
            <a:r>
              <a:rPr lang="ar-SA" sz="2000" b="1" dirty="0">
                <a:solidFill>
                  <a:srgbClr val="C00000"/>
                </a:solidFill>
                <a:cs typeface="Arial" panose="020B0604020202020204" pitchFamily="34" charset="0"/>
              </a:rPr>
              <a:t>وزورت في صدري كلاماً ( سقيفة بني ساعدة ) (سعد بن عبادة </a:t>
            </a:r>
            <a:r>
              <a:rPr lang="ar-SA" sz="2000" b="1" dirty="0">
                <a:solidFill>
                  <a:srgbClr val="C00000"/>
                </a:solidFill>
                <a:cs typeface="Arial" panose="020B0604020202020204" pitchFamily="34" charset="0"/>
                <a:sym typeface="AGA Arabesque" panose="05010101010101010101" pitchFamily="2" charset="2"/>
              </a:rPr>
              <a:t>)</a:t>
            </a:r>
            <a:endParaRPr lang="ar-SA" sz="2000" b="1" dirty="0">
              <a:solidFill>
                <a:srgbClr val="C00000"/>
              </a:solidFill>
              <a:cs typeface="Arial" panose="020B0604020202020204" pitchFamily="34" charset="0"/>
            </a:endParaRPr>
          </a:p>
        </p:txBody>
      </p:sp>
      <p:sp>
        <p:nvSpPr>
          <p:cNvPr id="6" name="مربع نص 5">
            <a:extLst>
              <a:ext uri="{FF2B5EF4-FFF2-40B4-BE49-F238E27FC236}">
                <a16:creationId xmlns:a16="http://schemas.microsoft.com/office/drawing/2014/main" id="{7E32D9F5-FB49-4A25-A1B5-7C4B19A73BBE}"/>
              </a:ext>
            </a:extLst>
          </p:cNvPr>
          <p:cNvSpPr txBox="1"/>
          <p:nvPr/>
        </p:nvSpPr>
        <p:spPr>
          <a:xfrm>
            <a:off x="2609291" y="5723786"/>
            <a:ext cx="3925418" cy="401321"/>
          </a:xfrm>
          <a:prstGeom prst="rect">
            <a:avLst/>
          </a:prstGeom>
          <a:ln w="57150"/>
        </p:spPr>
        <p:style>
          <a:lnRef idx="2">
            <a:schemeClr val="accent2"/>
          </a:lnRef>
          <a:fillRef idx="1">
            <a:schemeClr val="lt1"/>
          </a:fillRef>
          <a:effectRef idx="0">
            <a:schemeClr val="accent2"/>
          </a:effectRef>
          <a:fontRef idx="minor">
            <a:schemeClr val="dk1"/>
          </a:fontRef>
        </p:style>
        <p:txBody>
          <a:bodyPr wrap="square">
            <a:spAutoFit/>
          </a:bodyPr>
          <a:lstStyle/>
          <a:p>
            <a:pPr algn="ctr" rtl="1"/>
            <a:r>
              <a:rPr lang="ar-SA" b="1" dirty="0">
                <a:solidFill>
                  <a:srgbClr val="00B0F0"/>
                </a:solidFill>
              </a:rPr>
              <a:t>ختم الحوار والاقناع بسلوك إيجابي وخطوة عملية </a:t>
            </a:r>
          </a:p>
        </p:txBody>
      </p:sp>
      <p:sp>
        <p:nvSpPr>
          <p:cNvPr id="7" name="مستطيل 6">
            <a:extLst>
              <a:ext uri="{FF2B5EF4-FFF2-40B4-BE49-F238E27FC236}">
                <a16:creationId xmlns:a16="http://schemas.microsoft.com/office/drawing/2014/main" id="{2938D3DE-5E65-4A68-A33A-B83691E958D0}"/>
              </a:ext>
            </a:extLst>
          </p:cNvPr>
          <p:cNvSpPr/>
          <p:nvPr/>
        </p:nvSpPr>
        <p:spPr>
          <a:xfrm>
            <a:off x="25803" y="1311031"/>
            <a:ext cx="1337226" cy="461665"/>
          </a:xfrm>
          <a:prstGeom prst="rect">
            <a:avLst/>
          </a:prstGeom>
        </p:spPr>
        <p:style>
          <a:lnRef idx="1">
            <a:schemeClr val="accent6"/>
          </a:lnRef>
          <a:fillRef idx="2">
            <a:schemeClr val="accent6"/>
          </a:fillRef>
          <a:effectRef idx="1">
            <a:schemeClr val="accent6"/>
          </a:effectRef>
          <a:fontRef idx="minor">
            <a:schemeClr val="dk1"/>
          </a:fontRef>
        </p:style>
        <p:txBody>
          <a:bodyPr wrap="none" lIns="91440" tIns="45720" rIns="91440" bIns="45720">
            <a:spAutoFit/>
          </a:bodyPr>
          <a:lstStyle/>
          <a:p>
            <a:pPr algn="ctr"/>
            <a:r>
              <a:rPr lang="ar-SA" sz="2400" b="1" cap="none" spc="0" dirty="0">
                <a:ln w="0"/>
                <a:solidFill>
                  <a:srgbClr val="10466A"/>
                </a:solidFill>
                <a:effectLst>
                  <a:outerShdw blurRad="38100" dist="19050" dir="2700000" algn="tl" rotWithShape="0">
                    <a:schemeClr val="dk1">
                      <a:alpha val="40000"/>
                    </a:schemeClr>
                  </a:outerShdw>
                </a:effectLst>
              </a:rPr>
              <a:t>الجلسة (1)</a:t>
            </a:r>
          </a:p>
        </p:txBody>
      </p:sp>
    </p:spTree>
    <p:extLst>
      <p:ext uri="{BB962C8B-B14F-4D97-AF65-F5344CB8AC3E}">
        <p14:creationId xmlns:p14="http://schemas.microsoft.com/office/powerpoint/2010/main" val="4210616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E41C194E-0480-4FA5-AEB5-BB57B34DBC36}"/>
              </a:ext>
            </a:extLst>
          </p:cNvPr>
          <p:cNvSpPr txBox="1"/>
          <p:nvPr/>
        </p:nvSpPr>
        <p:spPr>
          <a:xfrm>
            <a:off x="3440737" y="2444234"/>
            <a:ext cx="1800493" cy="369332"/>
          </a:xfrm>
          <a:prstGeom prst="rect">
            <a:avLst/>
          </a:prstGeom>
        </p:spPr>
        <p:style>
          <a:lnRef idx="1">
            <a:schemeClr val="accent2"/>
          </a:lnRef>
          <a:fillRef idx="2">
            <a:schemeClr val="accent2"/>
          </a:fillRef>
          <a:effectRef idx="1">
            <a:schemeClr val="accent2"/>
          </a:effectRef>
          <a:fontRef idx="minor">
            <a:schemeClr val="dk1"/>
          </a:fontRef>
        </p:style>
        <p:txBody>
          <a:bodyPr wrap="none" rtlCol="1">
            <a:spAutoFit/>
          </a:bodyPr>
          <a:lstStyle/>
          <a:p>
            <a:pPr algn="r" rtl="1"/>
            <a:r>
              <a:rPr lang="ar-SA" b="1" dirty="0"/>
              <a:t>حوارات نساء ورجال</a:t>
            </a:r>
          </a:p>
        </p:txBody>
      </p:sp>
      <p:pic>
        <p:nvPicPr>
          <p:cNvPr id="5" name="صورة 4">
            <a:extLst>
              <a:ext uri="{FF2B5EF4-FFF2-40B4-BE49-F238E27FC236}">
                <a16:creationId xmlns:a16="http://schemas.microsoft.com/office/drawing/2014/main" id="{90D7DE27-495B-416D-96D7-9DA841BD49C8}"/>
              </a:ext>
            </a:extLst>
          </p:cNvPr>
          <p:cNvPicPr>
            <a:picLocks noChangeAspect="1"/>
          </p:cNvPicPr>
          <p:nvPr/>
        </p:nvPicPr>
        <p:blipFill>
          <a:blip r:embed="rId2">
            <a:clrChange>
              <a:clrFrom>
                <a:srgbClr val="F6F6F6"/>
              </a:clrFrom>
              <a:clrTo>
                <a:srgbClr val="F6F6F6">
                  <a:alpha val="0"/>
                </a:srgbClr>
              </a:clrTo>
            </a:clrChange>
            <a:extLst>
              <a:ext uri="{BEBA8EAE-BF5A-486C-A8C5-ECC9F3942E4B}">
                <a14:imgProps xmlns:a14="http://schemas.microsoft.com/office/drawing/2010/main">
                  <a14:imgLayer r:embed="rId3">
                    <a14:imgEffect>
                      <a14:artisticCutout/>
                    </a14:imgEffect>
                  </a14:imgLayer>
                </a14:imgProps>
              </a:ext>
            </a:extLst>
          </a:blip>
          <a:stretch>
            <a:fillRect/>
          </a:stretch>
        </p:blipFill>
        <p:spPr>
          <a:xfrm>
            <a:off x="5446439" y="3605088"/>
            <a:ext cx="2076923" cy="1800000"/>
          </a:xfrm>
          <a:prstGeom prst="rect">
            <a:avLst/>
          </a:prstGeom>
        </p:spPr>
      </p:pic>
      <p:pic>
        <p:nvPicPr>
          <p:cNvPr id="6" name="صورة 5">
            <a:extLst>
              <a:ext uri="{FF2B5EF4-FFF2-40B4-BE49-F238E27FC236}">
                <a16:creationId xmlns:a16="http://schemas.microsoft.com/office/drawing/2014/main" id="{9898B042-DD8E-4F35-8E32-BA1FE7F3F08A}"/>
              </a:ext>
            </a:extLst>
          </p:cNvPr>
          <p:cNvPicPr>
            <a:picLocks noChangeAspect="1"/>
          </p:cNvPicPr>
          <p:nvPr/>
        </p:nvPicPr>
        <p:blipFill rotWithShape="1">
          <a:blip r:embed="rId4">
            <a:clrChange>
              <a:clrFrom>
                <a:srgbClr val="E8E8E8"/>
              </a:clrFrom>
              <a:clrTo>
                <a:srgbClr val="E8E8E8">
                  <a:alpha val="0"/>
                </a:srgbClr>
              </a:clrTo>
            </a:clrChange>
            <a:extLst>
              <a:ext uri="{BEBA8EAE-BF5A-486C-A8C5-ECC9F3942E4B}">
                <a14:imgProps xmlns:a14="http://schemas.microsoft.com/office/drawing/2010/main">
                  <a14:imgLayer r:embed="rId5">
                    <a14:imgEffect>
                      <a14:artisticCutout/>
                    </a14:imgEffect>
                  </a14:imgLayer>
                </a14:imgProps>
              </a:ext>
            </a:extLst>
          </a:blip>
          <a:srcRect t="39961" r="79143"/>
          <a:stretch/>
        </p:blipFill>
        <p:spPr>
          <a:xfrm>
            <a:off x="2410822" y="3605088"/>
            <a:ext cx="1029915" cy="1800000"/>
          </a:xfrm>
          <a:prstGeom prst="rect">
            <a:avLst/>
          </a:prstGeom>
        </p:spPr>
      </p:pic>
      <p:sp>
        <p:nvSpPr>
          <p:cNvPr id="7" name="انفجار: 14 نقطة 6">
            <a:extLst>
              <a:ext uri="{FF2B5EF4-FFF2-40B4-BE49-F238E27FC236}">
                <a16:creationId xmlns:a16="http://schemas.microsoft.com/office/drawing/2014/main" id="{9A6621CD-9A8A-44B9-94D9-49CC70D19789}"/>
              </a:ext>
            </a:extLst>
          </p:cNvPr>
          <p:cNvSpPr/>
          <p:nvPr/>
        </p:nvSpPr>
        <p:spPr>
          <a:xfrm>
            <a:off x="6868390" y="1319645"/>
            <a:ext cx="1859974" cy="1309255"/>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t>نشاط تدريبي</a:t>
            </a:r>
          </a:p>
        </p:txBody>
      </p:sp>
      <p:sp>
        <p:nvSpPr>
          <p:cNvPr id="8" name="مستطيل 7">
            <a:extLst>
              <a:ext uri="{FF2B5EF4-FFF2-40B4-BE49-F238E27FC236}">
                <a16:creationId xmlns:a16="http://schemas.microsoft.com/office/drawing/2014/main" id="{18CD4E11-4426-4F23-9CC1-220AC680EF7A}"/>
              </a:ext>
            </a:extLst>
          </p:cNvPr>
          <p:cNvSpPr/>
          <p:nvPr/>
        </p:nvSpPr>
        <p:spPr>
          <a:xfrm>
            <a:off x="25803" y="1311031"/>
            <a:ext cx="1337226" cy="461665"/>
          </a:xfrm>
          <a:prstGeom prst="rect">
            <a:avLst/>
          </a:prstGeom>
        </p:spPr>
        <p:style>
          <a:lnRef idx="1">
            <a:schemeClr val="accent6"/>
          </a:lnRef>
          <a:fillRef idx="2">
            <a:schemeClr val="accent6"/>
          </a:fillRef>
          <a:effectRef idx="1">
            <a:schemeClr val="accent6"/>
          </a:effectRef>
          <a:fontRef idx="minor">
            <a:schemeClr val="dk1"/>
          </a:fontRef>
        </p:style>
        <p:txBody>
          <a:bodyPr wrap="none" lIns="91440" tIns="45720" rIns="91440" bIns="45720">
            <a:spAutoFit/>
          </a:bodyPr>
          <a:lstStyle/>
          <a:p>
            <a:pPr algn="ctr"/>
            <a:r>
              <a:rPr lang="ar-SA" sz="2400" b="1" cap="none" spc="0" dirty="0">
                <a:ln w="0"/>
                <a:solidFill>
                  <a:srgbClr val="10466A"/>
                </a:solidFill>
                <a:effectLst>
                  <a:outerShdw blurRad="38100" dist="19050" dir="2700000" algn="tl" rotWithShape="0">
                    <a:schemeClr val="dk1">
                      <a:alpha val="40000"/>
                    </a:schemeClr>
                  </a:outerShdw>
                </a:effectLst>
              </a:rPr>
              <a:t>الجلسة (1)</a:t>
            </a:r>
          </a:p>
        </p:txBody>
      </p:sp>
      <p:sp>
        <p:nvSpPr>
          <p:cNvPr id="3" name="مربع نص 2">
            <a:extLst>
              <a:ext uri="{FF2B5EF4-FFF2-40B4-BE49-F238E27FC236}">
                <a16:creationId xmlns:a16="http://schemas.microsoft.com/office/drawing/2014/main" id="{48A0B254-5EB1-44A5-8324-4912A645359B}"/>
              </a:ext>
            </a:extLst>
          </p:cNvPr>
          <p:cNvSpPr txBox="1"/>
          <p:nvPr/>
        </p:nvSpPr>
        <p:spPr>
          <a:xfrm>
            <a:off x="3648293" y="5405088"/>
            <a:ext cx="1385315" cy="646331"/>
          </a:xfrm>
          <a:prstGeom prst="rect">
            <a:avLst/>
          </a:prstGeom>
        </p:spPr>
        <p:style>
          <a:lnRef idx="1">
            <a:schemeClr val="accent3"/>
          </a:lnRef>
          <a:fillRef idx="2">
            <a:schemeClr val="accent3"/>
          </a:fillRef>
          <a:effectRef idx="1">
            <a:schemeClr val="accent3"/>
          </a:effectRef>
          <a:fontRef idx="minor">
            <a:schemeClr val="dk1"/>
          </a:fontRef>
        </p:style>
        <p:txBody>
          <a:bodyPr wrap="none" rtlCol="1">
            <a:spAutoFit/>
          </a:bodyPr>
          <a:lstStyle/>
          <a:p>
            <a:pPr algn="ctr" rtl="1"/>
            <a:r>
              <a:rPr lang="ar-SA" b="1" dirty="0">
                <a:solidFill>
                  <a:schemeClr val="tx1"/>
                </a:solidFill>
              </a:rPr>
              <a:t>إن توفر لنا وقت</a:t>
            </a:r>
          </a:p>
          <a:p>
            <a:pPr algn="ctr" rtl="1"/>
            <a:r>
              <a:rPr lang="ar-SA" b="1" dirty="0">
                <a:solidFill>
                  <a:schemeClr val="tx1"/>
                </a:solidFill>
              </a:rPr>
              <a:t>مداخلتان × 2 د</a:t>
            </a:r>
          </a:p>
        </p:txBody>
      </p:sp>
    </p:spTree>
    <p:extLst>
      <p:ext uri="{BB962C8B-B14F-4D97-AF65-F5344CB8AC3E}">
        <p14:creationId xmlns:p14="http://schemas.microsoft.com/office/powerpoint/2010/main" val="3277774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مجموعة 3">
            <a:extLst>
              <a:ext uri="{FF2B5EF4-FFF2-40B4-BE49-F238E27FC236}">
                <a16:creationId xmlns:a16="http://schemas.microsoft.com/office/drawing/2014/main" id="{CC9A33A9-E158-46B5-9149-1F8FC768E7B0}"/>
              </a:ext>
            </a:extLst>
          </p:cNvPr>
          <p:cNvGrpSpPr/>
          <p:nvPr/>
        </p:nvGrpSpPr>
        <p:grpSpPr>
          <a:xfrm>
            <a:off x="7838093" y="1255454"/>
            <a:ext cx="1202256" cy="1805853"/>
            <a:chOff x="8118289" y="252956"/>
            <a:chExt cx="993600" cy="1233422"/>
          </a:xfrm>
        </p:grpSpPr>
        <p:pic>
          <p:nvPicPr>
            <p:cNvPr id="12" name="صورة 11">
              <a:extLst>
                <a:ext uri="{FF2B5EF4-FFF2-40B4-BE49-F238E27FC236}">
                  <a16:creationId xmlns:a16="http://schemas.microsoft.com/office/drawing/2014/main" id="{5623201F-8C33-4752-9C08-A7E32497E65F}"/>
                </a:ext>
              </a:extLst>
            </p:cNvPr>
            <p:cNvPicPr>
              <a:picLocks noChangeAspect="1"/>
            </p:cNvPicPr>
            <p:nvPr/>
          </p:nvPicPr>
          <p:blipFill>
            <a:blip r:embed="rId2"/>
            <a:stretch>
              <a:fillRect/>
            </a:stretch>
          </p:blipFill>
          <p:spPr>
            <a:xfrm>
              <a:off x="8118289" y="252956"/>
              <a:ext cx="993600" cy="1188000"/>
            </a:xfrm>
            <a:prstGeom prst="rect">
              <a:avLst/>
            </a:prstGeom>
          </p:spPr>
        </p:pic>
        <p:sp>
          <p:nvSpPr>
            <p:cNvPr id="13" name="مربع نص 12">
              <a:extLst>
                <a:ext uri="{FF2B5EF4-FFF2-40B4-BE49-F238E27FC236}">
                  <a16:creationId xmlns:a16="http://schemas.microsoft.com/office/drawing/2014/main" id="{BD036126-43B3-4613-956D-293D16FDE682}"/>
                </a:ext>
              </a:extLst>
            </p:cNvPr>
            <p:cNvSpPr txBox="1"/>
            <p:nvPr/>
          </p:nvSpPr>
          <p:spPr>
            <a:xfrm rot="18526133">
              <a:off x="8145548" y="434829"/>
              <a:ext cx="724833" cy="400110"/>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1" anchor="ctr" anchorCtr="0">
              <a:spAutoFit/>
            </a:bodyPr>
            <a:lstStyle/>
            <a:p>
              <a:pPr algn="ctr" rtl="1"/>
              <a:r>
                <a:rPr lang="ar-SA" sz="2000" b="1" dirty="0">
                  <a:solidFill>
                    <a:schemeClr val="accent2">
                      <a:lumMod val="50000"/>
                    </a:schemeClr>
                  </a:solidFill>
                </a:rPr>
                <a:t>تحرير </a:t>
              </a:r>
              <a:endParaRPr lang="en-US" sz="2000" b="1" dirty="0">
                <a:solidFill>
                  <a:schemeClr val="accent2">
                    <a:lumMod val="50000"/>
                  </a:schemeClr>
                </a:solidFill>
              </a:endParaRPr>
            </a:p>
          </p:txBody>
        </p:sp>
        <p:sp>
          <p:nvSpPr>
            <p:cNvPr id="14" name="مربع نص 13">
              <a:extLst>
                <a:ext uri="{FF2B5EF4-FFF2-40B4-BE49-F238E27FC236}">
                  <a16:creationId xmlns:a16="http://schemas.microsoft.com/office/drawing/2014/main" id="{4CC0C251-FD44-48BC-ACB8-B808A43A76F2}"/>
                </a:ext>
              </a:extLst>
            </p:cNvPr>
            <p:cNvSpPr txBox="1"/>
            <p:nvPr/>
          </p:nvSpPr>
          <p:spPr>
            <a:xfrm rot="18084262">
              <a:off x="8205995" y="827789"/>
              <a:ext cx="964753" cy="352425"/>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1" anchor="ctr" anchorCtr="0">
              <a:spAutoFit/>
            </a:bodyPr>
            <a:lstStyle/>
            <a:p>
              <a:pPr algn="ctr" rtl="1"/>
              <a:r>
                <a:rPr lang="ar-SA" sz="2400" b="1" dirty="0">
                  <a:solidFill>
                    <a:schemeClr val="accent2">
                      <a:lumMod val="50000"/>
                    </a:schemeClr>
                  </a:solidFill>
                </a:rPr>
                <a:t>المصطلحات</a:t>
              </a:r>
              <a:endParaRPr lang="en-US" sz="2400" b="1" dirty="0">
                <a:solidFill>
                  <a:schemeClr val="accent2">
                    <a:lumMod val="50000"/>
                  </a:schemeClr>
                </a:solidFill>
              </a:endParaRPr>
            </a:p>
          </p:txBody>
        </p:sp>
      </p:grpSp>
      <p:sp>
        <p:nvSpPr>
          <p:cNvPr id="15" name="عنوان فرعي 2">
            <a:extLst>
              <a:ext uri="{FF2B5EF4-FFF2-40B4-BE49-F238E27FC236}">
                <a16:creationId xmlns:a16="http://schemas.microsoft.com/office/drawing/2014/main" id="{A1337B6C-35EB-4018-A799-7458AC218CA0}"/>
              </a:ext>
            </a:extLst>
          </p:cNvPr>
          <p:cNvSpPr txBox="1">
            <a:spLocks/>
          </p:cNvSpPr>
          <p:nvPr/>
        </p:nvSpPr>
        <p:spPr>
          <a:xfrm>
            <a:off x="1907191" y="1385651"/>
            <a:ext cx="5340189" cy="731914"/>
          </a:xfrm>
          <a:prstGeom prst="rect">
            <a:avLst/>
          </a:prstGeom>
        </p:spPr>
        <p:style>
          <a:lnRef idx="1">
            <a:schemeClr val="accent4"/>
          </a:lnRef>
          <a:fillRef idx="2">
            <a:schemeClr val="accent4"/>
          </a:fillRef>
          <a:effectRef idx="1">
            <a:schemeClr val="accent4"/>
          </a:effectRef>
          <a:fontRef idx="minor">
            <a:schemeClr val="dk1"/>
          </a:fontRef>
        </p:style>
        <p:txBody>
          <a:bodyPr/>
          <a:lst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ar-SA" sz="4000" b="1" dirty="0">
                <a:solidFill>
                  <a:schemeClr val="accent5">
                    <a:lumMod val="75000"/>
                  </a:schemeClr>
                </a:solidFill>
                <a:latin typeface="Arial" panose="020B0604020202020204" pitchFamily="34" charset="0"/>
              </a:rPr>
              <a:t>مهارات الحوار والاتصال الفعال</a:t>
            </a:r>
            <a:endParaRPr lang="ar-SA" sz="2400" b="1" dirty="0">
              <a:latin typeface="Arial" panose="020B0604020202020204" pitchFamily="34" charset="0"/>
              <a:cs typeface="Arial" panose="020B0604020202020204" pitchFamily="34" charset="0"/>
            </a:endParaRPr>
          </a:p>
        </p:txBody>
      </p:sp>
      <p:sp>
        <p:nvSpPr>
          <p:cNvPr id="16" name="عنوان فرعي 2">
            <a:extLst>
              <a:ext uri="{FF2B5EF4-FFF2-40B4-BE49-F238E27FC236}">
                <a16:creationId xmlns:a16="http://schemas.microsoft.com/office/drawing/2014/main" id="{ACD2F7C7-F8F9-4011-9082-E1EFAC553410}"/>
              </a:ext>
            </a:extLst>
          </p:cNvPr>
          <p:cNvSpPr txBox="1">
            <a:spLocks/>
          </p:cNvSpPr>
          <p:nvPr/>
        </p:nvSpPr>
        <p:spPr>
          <a:xfrm>
            <a:off x="3420274" y="2120343"/>
            <a:ext cx="2466953" cy="3352006"/>
          </a:xfrm>
          <a:prstGeom prst="rect">
            <a:avLst/>
          </a:prstGeom>
        </p:spPr>
        <p:txBody>
          <a:bodyPr/>
          <a:lst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ar-SA" sz="3600" b="1" dirty="0">
                <a:solidFill>
                  <a:srgbClr val="C00000"/>
                </a:solidFill>
                <a:latin typeface="Arial" panose="020B0604020202020204" pitchFamily="34" charset="0"/>
              </a:rPr>
              <a:t>المهارات</a:t>
            </a:r>
          </a:p>
          <a:p>
            <a:r>
              <a:rPr lang="ar-SA" sz="3600" b="1" dirty="0">
                <a:solidFill>
                  <a:srgbClr val="C00000"/>
                </a:solidFill>
                <a:latin typeface="Arial" panose="020B0604020202020204" pitchFamily="34" charset="0"/>
              </a:rPr>
              <a:t>الإقناع</a:t>
            </a:r>
          </a:p>
          <a:p>
            <a:r>
              <a:rPr lang="ar-SA" sz="3600" b="1" dirty="0">
                <a:solidFill>
                  <a:srgbClr val="C00000"/>
                </a:solidFill>
                <a:latin typeface="Arial" panose="020B0604020202020204" pitchFamily="34" charset="0"/>
              </a:rPr>
              <a:t>التأثير</a:t>
            </a:r>
            <a:endParaRPr lang="ar-SA" sz="2000" b="1" dirty="0">
              <a:solidFill>
                <a:srgbClr val="C00000"/>
              </a:solidFill>
              <a:latin typeface="Arial" panose="020B0604020202020204" pitchFamily="34" charset="0"/>
            </a:endParaRPr>
          </a:p>
          <a:p>
            <a:r>
              <a:rPr lang="ar-SA" sz="3600" b="1" dirty="0">
                <a:solidFill>
                  <a:srgbClr val="C00000"/>
                </a:solidFill>
                <a:latin typeface="Arial" panose="020B0604020202020204" pitchFamily="34" charset="0"/>
              </a:rPr>
              <a:t>الحوار</a:t>
            </a:r>
          </a:p>
          <a:p>
            <a:r>
              <a:rPr lang="ar-SA" sz="3600" b="1" dirty="0">
                <a:solidFill>
                  <a:srgbClr val="C00000"/>
                </a:solidFill>
                <a:latin typeface="Arial" panose="020B0604020202020204" pitchFamily="34" charset="0"/>
              </a:rPr>
              <a:t>الاتصال </a:t>
            </a:r>
          </a:p>
        </p:txBody>
      </p:sp>
      <p:sp>
        <p:nvSpPr>
          <p:cNvPr id="10" name="عنوان فرعي 2">
            <a:extLst>
              <a:ext uri="{FF2B5EF4-FFF2-40B4-BE49-F238E27FC236}">
                <a16:creationId xmlns:a16="http://schemas.microsoft.com/office/drawing/2014/main" id="{7D7AA0D1-164A-40F7-A8D8-2270E0F0A116}"/>
              </a:ext>
            </a:extLst>
          </p:cNvPr>
          <p:cNvSpPr txBox="1">
            <a:spLocks/>
          </p:cNvSpPr>
          <p:nvPr/>
        </p:nvSpPr>
        <p:spPr>
          <a:xfrm>
            <a:off x="1343342" y="5651929"/>
            <a:ext cx="6461629" cy="731914"/>
          </a:xfrm>
          <a:prstGeom prst="rect">
            <a:avLst/>
          </a:prstGeom>
          <a:ln w="38100"/>
        </p:spPr>
        <p:style>
          <a:lnRef idx="2">
            <a:schemeClr val="dk1"/>
          </a:lnRef>
          <a:fillRef idx="1">
            <a:schemeClr val="lt1"/>
          </a:fillRef>
          <a:effectRef idx="0">
            <a:schemeClr val="dk1"/>
          </a:effectRef>
          <a:fontRef idx="minor">
            <a:schemeClr val="dk1"/>
          </a:fontRef>
        </p:style>
        <p:txBody>
          <a:bodyPr/>
          <a:lst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ar-SA" sz="3600" b="1" dirty="0">
                <a:solidFill>
                  <a:srgbClr val="00B050"/>
                </a:solidFill>
                <a:latin typeface="Arial" panose="020B0604020202020204" pitchFamily="34" charset="0"/>
              </a:rPr>
              <a:t>كل ما يجري في لقائنا هذا هو من الدورة</a:t>
            </a:r>
            <a:endParaRPr lang="ar-SA" sz="2000" b="1" dirty="0">
              <a:solidFill>
                <a:srgbClr val="00B050"/>
              </a:solidFill>
              <a:latin typeface="Arial" panose="020B0604020202020204" pitchFamily="34" charset="0"/>
              <a:cs typeface="Arial" panose="020B0604020202020204" pitchFamily="34" charset="0"/>
            </a:endParaRPr>
          </a:p>
        </p:txBody>
      </p:sp>
      <p:sp>
        <p:nvSpPr>
          <p:cNvPr id="11" name="مستطيل 10">
            <a:extLst>
              <a:ext uri="{FF2B5EF4-FFF2-40B4-BE49-F238E27FC236}">
                <a16:creationId xmlns:a16="http://schemas.microsoft.com/office/drawing/2014/main" id="{519F160E-75B1-4E41-9453-B465D6C0FAD6}"/>
              </a:ext>
            </a:extLst>
          </p:cNvPr>
          <p:cNvSpPr/>
          <p:nvPr/>
        </p:nvSpPr>
        <p:spPr>
          <a:xfrm>
            <a:off x="307131" y="1311031"/>
            <a:ext cx="774571" cy="461665"/>
          </a:xfrm>
          <a:prstGeom prst="rect">
            <a:avLst/>
          </a:prstGeom>
        </p:spPr>
        <p:style>
          <a:lnRef idx="1">
            <a:schemeClr val="dk1"/>
          </a:lnRef>
          <a:fillRef idx="2">
            <a:schemeClr val="dk1"/>
          </a:fillRef>
          <a:effectRef idx="1">
            <a:schemeClr val="dk1"/>
          </a:effectRef>
          <a:fontRef idx="minor">
            <a:schemeClr val="dk1"/>
          </a:fontRef>
        </p:style>
        <p:txBody>
          <a:bodyPr wrap="none" lIns="91440" tIns="45720" rIns="91440" bIns="45720">
            <a:spAutoFit/>
          </a:bodyPr>
          <a:lstStyle/>
          <a:p>
            <a:pPr algn="ctr"/>
            <a:r>
              <a:rPr lang="ar-SA" sz="2400" b="1" cap="none" spc="0" dirty="0">
                <a:ln w="0"/>
                <a:solidFill>
                  <a:schemeClr val="bg1"/>
                </a:solidFill>
                <a:effectLst>
                  <a:outerShdw blurRad="38100" dist="19050" dir="2700000" algn="tl" rotWithShape="0">
                    <a:schemeClr val="dk1">
                      <a:alpha val="40000"/>
                    </a:schemeClr>
                  </a:outerShdw>
                </a:effectLst>
              </a:rPr>
              <a:t>مقدمة</a:t>
            </a:r>
          </a:p>
        </p:txBody>
      </p:sp>
    </p:spTree>
    <p:extLst>
      <p:ext uri="{BB962C8B-B14F-4D97-AF65-F5344CB8AC3E}">
        <p14:creationId xmlns:p14="http://schemas.microsoft.com/office/powerpoint/2010/main" val="3644037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uiExpand="1" build="p"/>
      <p:bldP spid="10"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4390944" y="1330711"/>
            <a:ext cx="4482317" cy="584775"/>
          </a:xfrm>
          <a:prstGeom prst="rect">
            <a:avLst/>
          </a:prstGeom>
          <a:noFill/>
        </p:spPr>
        <p:txBody>
          <a:bodyPr wrap="none" rtlCol="1">
            <a:spAutoFit/>
          </a:bodyPr>
          <a:lstStyle/>
          <a:p>
            <a:r>
              <a:rPr lang="ar-SA" sz="3200" b="1" dirty="0">
                <a:solidFill>
                  <a:srgbClr val="C00000"/>
                </a:solidFill>
              </a:rPr>
              <a:t>مبادئ مهمه في الحوار و الإقناع</a:t>
            </a:r>
          </a:p>
        </p:txBody>
      </p:sp>
      <p:pic>
        <p:nvPicPr>
          <p:cNvPr id="3" name="صورة 2"/>
          <p:cNvPicPr>
            <a:picLocks noChangeAspect="1"/>
          </p:cNvPicPr>
          <p:nvPr/>
        </p:nvPicPr>
        <p:blipFill rotWithShape="1">
          <a:blip r:embed="rId2" cstate="print">
            <a:extLst>
              <a:ext uri="{28A0092B-C50C-407E-A947-70E740481C1C}">
                <a14:useLocalDpi xmlns:a14="http://schemas.microsoft.com/office/drawing/2010/main" val="0"/>
              </a:ext>
            </a:extLst>
          </a:blip>
          <a:srcRect l="7334" t="21651" r="9238" b="20792"/>
          <a:stretch/>
        </p:blipFill>
        <p:spPr>
          <a:xfrm>
            <a:off x="1892953" y="1742580"/>
            <a:ext cx="1794253" cy="1237849"/>
          </a:xfrm>
          <a:prstGeom prst="rect">
            <a:avLst/>
          </a:prstGeom>
        </p:spPr>
      </p:pic>
      <p:sp>
        <p:nvSpPr>
          <p:cNvPr id="14" name="مستطيل 13"/>
          <p:cNvSpPr/>
          <p:nvPr/>
        </p:nvSpPr>
        <p:spPr>
          <a:xfrm>
            <a:off x="4572000" y="2130673"/>
            <a:ext cx="3983810" cy="461665"/>
          </a:xfrm>
          <a:prstGeom prst="rect">
            <a:avLst/>
          </a:prstGeom>
          <a:solidFill>
            <a:schemeClr val="accent3">
              <a:lumMod val="20000"/>
              <a:lumOff val="80000"/>
            </a:schemeClr>
          </a:solidFill>
          <a:ln w="3175">
            <a:solidFill>
              <a:schemeClr val="accent2">
                <a:lumMod val="75000"/>
              </a:schemeClr>
            </a:solidFill>
            <a:prstDash val="dash"/>
          </a:ln>
        </p:spPr>
        <p:txBody>
          <a:bodyPr wrap="square">
            <a:spAutoFit/>
          </a:bodyPr>
          <a:lstStyle/>
          <a:p>
            <a:pPr algn="r" rtl="1"/>
            <a:r>
              <a:rPr lang="ar-TN" sz="2400" b="1" dirty="0">
                <a:solidFill>
                  <a:schemeClr val="accent4">
                    <a:lumMod val="50000"/>
                  </a:schemeClr>
                </a:solidFill>
              </a:rPr>
              <a:t>1 - انطلق من احتياجات الآخرين .</a:t>
            </a:r>
          </a:p>
        </p:txBody>
      </p:sp>
      <p:pic>
        <p:nvPicPr>
          <p:cNvPr id="4" name="صورة 3"/>
          <p:cNvPicPr>
            <a:picLocks noChangeAspect="1"/>
          </p:cNvPicPr>
          <p:nvPr/>
        </p:nvPicPr>
        <p:blipFill rotWithShape="1">
          <a:blip r:embed="rId3" cstate="print">
            <a:extLst>
              <a:ext uri="{28A0092B-C50C-407E-A947-70E740481C1C}">
                <a14:useLocalDpi xmlns:a14="http://schemas.microsoft.com/office/drawing/2010/main" val="0"/>
              </a:ext>
            </a:extLst>
          </a:blip>
          <a:srcRect l="20912" t="21650" r="21429" b="25334"/>
          <a:stretch/>
        </p:blipFill>
        <p:spPr>
          <a:xfrm>
            <a:off x="2226426" y="3298403"/>
            <a:ext cx="1127306" cy="1036538"/>
          </a:xfrm>
          <a:prstGeom prst="rect">
            <a:avLst/>
          </a:prstGeom>
        </p:spPr>
      </p:pic>
      <p:sp>
        <p:nvSpPr>
          <p:cNvPr id="15" name="مستطيل 14"/>
          <p:cNvSpPr/>
          <p:nvPr/>
        </p:nvSpPr>
        <p:spPr>
          <a:xfrm>
            <a:off x="4572000" y="3585840"/>
            <a:ext cx="3983810" cy="461665"/>
          </a:xfrm>
          <a:prstGeom prst="rect">
            <a:avLst/>
          </a:prstGeom>
          <a:solidFill>
            <a:schemeClr val="accent3">
              <a:lumMod val="60000"/>
              <a:lumOff val="40000"/>
            </a:schemeClr>
          </a:solidFill>
          <a:ln w="3175">
            <a:solidFill>
              <a:schemeClr val="accent2">
                <a:lumMod val="75000"/>
              </a:schemeClr>
            </a:solidFill>
            <a:prstDash val="dash"/>
          </a:ln>
        </p:spPr>
        <p:txBody>
          <a:bodyPr wrap="square">
            <a:spAutoFit/>
          </a:bodyPr>
          <a:lstStyle/>
          <a:p>
            <a:pPr algn="r" rtl="1"/>
            <a:r>
              <a:rPr lang="ar-TN" sz="2400" b="1" dirty="0">
                <a:solidFill>
                  <a:schemeClr val="accent4">
                    <a:lumMod val="50000"/>
                  </a:schemeClr>
                </a:solidFill>
              </a:rPr>
              <a:t>2 - ابحث عن البديل الثالث .</a:t>
            </a:r>
          </a:p>
        </p:txBody>
      </p:sp>
      <p:sp>
        <p:nvSpPr>
          <p:cNvPr id="9" name="مستطيل 8">
            <a:extLst>
              <a:ext uri="{FF2B5EF4-FFF2-40B4-BE49-F238E27FC236}">
                <a16:creationId xmlns:a16="http://schemas.microsoft.com/office/drawing/2014/main" id="{54111974-8049-4815-899E-384E2DC95F65}"/>
              </a:ext>
            </a:extLst>
          </p:cNvPr>
          <p:cNvSpPr/>
          <p:nvPr/>
        </p:nvSpPr>
        <p:spPr>
          <a:xfrm>
            <a:off x="5148064" y="5215531"/>
            <a:ext cx="3407746" cy="461665"/>
          </a:xfrm>
          <a:prstGeom prst="rect">
            <a:avLst/>
          </a:prstGeom>
          <a:solidFill>
            <a:schemeClr val="bg2">
              <a:lumMod val="75000"/>
            </a:schemeClr>
          </a:solidFill>
          <a:ln w="3175">
            <a:solidFill>
              <a:schemeClr val="accent2">
                <a:lumMod val="75000"/>
              </a:schemeClr>
            </a:solidFill>
            <a:prstDash val="dash"/>
          </a:ln>
        </p:spPr>
        <p:txBody>
          <a:bodyPr wrap="square">
            <a:spAutoFit/>
          </a:bodyPr>
          <a:lstStyle/>
          <a:p>
            <a:pPr algn="r" rtl="1"/>
            <a:r>
              <a:rPr lang="ar-TN" sz="2400" b="1" dirty="0">
                <a:solidFill>
                  <a:schemeClr val="accent4">
                    <a:lumMod val="50000"/>
                  </a:schemeClr>
                </a:solidFill>
              </a:rPr>
              <a:t>3 - افهم الآخرين ليفهموك .</a:t>
            </a:r>
          </a:p>
        </p:txBody>
      </p:sp>
      <p:pic>
        <p:nvPicPr>
          <p:cNvPr id="10" name="صورة 9">
            <a:extLst>
              <a:ext uri="{FF2B5EF4-FFF2-40B4-BE49-F238E27FC236}">
                <a16:creationId xmlns:a16="http://schemas.microsoft.com/office/drawing/2014/main" id="{AC3EB2EF-78C9-429B-9EA3-03EE28F1287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1809" t="22522" r="22191" b="20793"/>
          <a:stretch/>
        </p:blipFill>
        <p:spPr>
          <a:xfrm>
            <a:off x="2337651" y="4988398"/>
            <a:ext cx="904855" cy="915930"/>
          </a:xfrm>
          <a:prstGeom prst="rect">
            <a:avLst/>
          </a:prstGeom>
        </p:spPr>
      </p:pic>
      <p:sp>
        <p:nvSpPr>
          <p:cNvPr id="11" name="مستطيل 10">
            <a:extLst>
              <a:ext uri="{FF2B5EF4-FFF2-40B4-BE49-F238E27FC236}">
                <a16:creationId xmlns:a16="http://schemas.microsoft.com/office/drawing/2014/main" id="{6843EC08-8D90-4095-B9D8-C72D44B58386}"/>
              </a:ext>
            </a:extLst>
          </p:cNvPr>
          <p:cNvSpPr/>
          <p:nvPr/>
        </p:nvSpPr>
        <p:spPr>
          <a:xfrm>
            <a:off x="25803" y="1311031"/>
            <a:ext cx="1337226" cy="461665"/>
          </a:xfrm>
          <a:prstGeom prst="rect">
            <a:avLst/>
          </a:prstGeom>
        </p:spPr>
        <p:style>
          <a:lnRef idx="1">
            <a:schemeClr val="accent4"/>
          </a:lnRef>
          <a:fillRef idx="2">
            <a:schemeClr val="accent4"/>
          </a:fillRef>
          <a:effectRef idx="1">
            <a:schemeClr val="accent4"/>
          </a:effectRef>
          <a:fontRef idx="minor">
            <a:schemeClr val="dk1"/>
          </a:fontRef>
        </p:style>
        <p:txBody>
          <a:bodyPr wrap="none" lIns="91440" tIns="45720" rIns="91440" bIns="45720">
            <a:spAutoFit/>
          </a:bodyPr>
          <a:lstStyle/>
          <a:p>
            <a:pPr algn="ctr"/>
            <a:r>
              <a:rPr lang="ar-SA" sz="2400" b="1" cap="none" spc="0" dirty="0">
                <a:ln w="0"/>
                <a:solidFill>
                  <a:srgbClr val="10466A"/>
                </a:solidFill>
                <a:effectLst>
                  <a:outerShdw blurRad="38100" dist="19050" dir="2700000" algn="tl" rotWithShape="0">
                    <a:schemeClr val="dk1">
                      <a:alpha val="40000"/>
                    </a:schemeClr>
                  </a:outerShdw>
                </a:effectLst>
              </a:rPr>
              <a:t>الجلسة (2)</a:t>
            </a:r>
          </a:p>
        </p:txBody>
      </p:sp>
    </p:spTree>
    <p:extLst>
      <p:ext uri="{BB962C8B-B14F-4D97-AF65-F5344CB8AC3E}">
        <p14:creationId xmlns:p14="http://schemas.microsoft.com/office/powerpoint/2010/main" val="3761139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p:cNvPicPr>
            <a:picLocks noChangeAspect="1"/>
          </p:cNvPicPr>
          <p:nvPr/>
        </p:nvPicPr>
        <p:blipFill rotWithShape="1">
          <a:blip r:embed="rId2" cstate="print">
            <a:extLst>
              <a:ext uri="{28A0092B-C50C-407E-A947-70E740481C1C}">
                <a14:useLocalDpi xmlns:a14="http://schemas.microsoft.com/office/drawing/2010/main" val="0"/>
              </a:ext>
            </a:extLst>
          </a:blip>
          <a:srcRect l="21331" t="13809" r="22705" b="13809"/>
          <a:stretch/>
        </p:blipFill>
        <p:spPr>
          <a:xfrm>
            <a:off x="774202" y="1936176"/>
            <a:ext cx="799437" cy="1033941"/>
          </a:xfrm>
          <a:prstGeom prst="rect">
            <a:avLst/>
          </a:prstGeom>
        </p:spPr>
      </p:pic>
      <p:sp>
        <p:nvSpPr>
          <p:cNvPr id="15" name="مستطيل 14"/>
          <p:cNvSpPr/>
          <p:nvPr/>
        </p:nvSpPr>
        <p:spPr>
          <a:xfrm>
            <a:off x="2312013" y="2222315"/>
            <a:ext cx="6364444" cy="461665"/>
          </a:xfrm>
          <a:prstGeom prst="rect">
            <a:avLst/>
          </a:prstGeom>
          <a:solidFill>
            <a:schemeClr val="bg2">
              <a:lumMod val="90000"/>
            </a:schemeClr>
          </a:solidFill>
          <a:ln w="3175">
            <a:solidFill>
              <a:schemeClr val="accent2">
                <a:lumMod val="75000"/>
              </a:schemeClr>
            </a:solidFill>
            <a:prstDash val="dash"/>
          </a:ln>
        </p:spPr>
        <p:txBody>
          <a:bodyPr wrap="square">
            <a:spAutoFit/>
          </a:bodyPr>
          <a:lstStyle/>
          <a:p>
            <a:pPr algn="r" rtl="1"/>
            <a:r>
              <a:rPr lang="ar-TN" sz="2400" b="1" dirty="0">
                <a:solidFill>
                  <a:schemeClr val="accent4">
                    <a:lumMod val="50000"/>
                  </a:schemeClr>
                </a:solidFill>
              </a:rPr>
              <a:t>4 - الخريطة ليست المنطقة.</a:t>
            </a:r>
            <a:r>
              <a:rPr lang="ar-SA" sz="2400" b="1" dirty="0">
                <a:solidFill>
                  <a:schemeClr val="accent4">
                    <a:lumMod val="50000"/>
                  </a:schemeClr>
                </a:solidFill>
              </a:rPr>
              <a:t> </a:t>
            </a:r>
            <a:r>
              <a:rPr lang="ar-SA" b="1" dirty="0">
                <a:solidFill>
                  <a:srgbClr val="C00000"/>
                </a:solidFill>
              </a:rPr>
              <a:t>(والخريطة الذهنية جهة نظر وتصور)</a:t>
            </a:r>
            <a:endParaRPr lang="ar-TN" sz="2400" b="1" dirty="0">
              <a:solidFill>
                <a:srgbClr val="C00000"/>
              </a:solidFill>
            </a:endParaRPr>
          </a:p>
        </p:txBody>
      </p:sp>
      <p:pic>
        <p:nvPicPr>
          <p:cNvPr id="11" name="صورة 10">
            <a:extLst>
              <a:ext uri="{FF2B5EF4-FFF2-40B4-BE49-F238E27FC236}">
                <a16:creationId xmlns:a16="http://schemas.microsoft.com/office/drawing/2014/main" id="{BBC6D695-4896-4663-8671-A6B7171DD4F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8857" t="22476" r="7333" b="20792"/>
          <a:stretch/>
        </p:blipFill>
        <p:spPr>
          <a:xfrm>
            <a:off x="2198801" y="3343266"/>
            <a:ext cx="1489625" cy="1008338"/>
          </a:xfrm>
          <a:prstGeom prst="rect">
            <a:avLst/>
          </a:prstGeom>
        </p:spPr>
      </p:pic>
      <p:sp>
        <p:nvSpPr>
          <p:cNvPr id="12" name="مستطيل 11">
            <a:extLst>
              <a:ext uri="{FF2B5EF4-FFF2-40B4-BE49-F238E27FC236}">
                <a16:creationId xmlns:a16="http://schemas.microsoft.com/office/drawing/2014/main" id="{C71CA2C0-595F-4397-AB65-AD60F5D62819}"/>
              </a:ext>
            </a:extLst>
          </p:cNvPr>
          <p:cNvSpPr/>
          <p:nvPr/>
        </p:nvSpPr>
        <p:spPr>
          <a:xfrm>
            <a:off x="4476622" y="3616603"/>
            <a:ext cx="4199834" cy="461665"/>
          </a:xfrm>
          <a:prstGeom prst="rect">
            <a:avLst/>
          </a:prstGeom>
          <a:solidFill>
            <a:schemeClr val="tx2">
              <a:lumMod val="20000"/>
              <a:lumOff val="80000"/>
            </a:schemeClr>
          </a:solidFill>
          <a:ln w="3175">
            <a:solidFill>
              <a:schemeClr val="accent2">
                <a:lumMod val="75000"/>
              </a:schemeClr>
            </a:solidFill>
            <a:prstDash val="dash"/>
          </a:ln>
        </p:spPr>
        <p:txBody>
          <a:bodyPr wrap="square">
            <a:spAutoFit/>
          </a:bodyPr>
          <a:lstStyle/>
          <a:p>
            <a:pPr algn="r" rtl="1"/>
            <a:r>
              <a:rPr lang="ar-TN" sz="2400" b="1" dirty="0">
                <a:solidFill>
                  <a:schemeClr val="accent4">
                    <a:lumMod val="50000"/>
                  </a:schemeClr>
                </a:solidFill>
              </a:rPr>
              <a:t>5 - أنا أربح و انت تربح و الكل يربح .</a:t>
            </a:r>
          </a:p>
        </p:txBody>
      </p:sp>
      <p:sp>
        <p:nvSpPr>
          <p:cNvPr id="13" name="مستطيل 12">
            <a:extLst>
              <a:ext uri="{FF2B5EF4-FFF2-40B4-BE49-F238E27FC236}">
                <a16:creationId xmlns:a16="http://schemas.microsoft.com/office/drawing/2014/main" id="{53DD1843-6442-40AB-9370-F3F9DA1CE79E}"/>
              </a:ext>
            </a:extLst>
          </p:cNvPr>
          <p:cNvSpPr/>
          <p:nvPr/>
        </p:nvSpPr>
        <p:spPr>
          <a:xfrm>
            <a:off x="4476622" y="5145320"/>
            <a:ext cx="4199834" cy="461665"/>
          </a:xfrm>
          <a:prstGeom prst="rect">
            <a:avLst/>
          </a:prstGeom>
          <a:solidFill>
            <a:schemeClr val="accent1">
              <a:lumMod val="20000"/>
              <a:lumOff val="80000"/>
            </a:schemeClr>
          </a:solidFill>
          <a:ln w="3175">
            <a:solidFill>
              <a:schemeClr val="accent2">
                <a:lumMod val="75000"/>
              </a:schemeClr>
            </a:solidFill>
            <a:prstDash val="dash"/>
          </a:ln>
        </p:spPr>
        <p:txBody>
          <a:bodyPr wrap="square">
            <a:spAutoFit/>
          </a:bodyPr>
          <a:lstStyle/>
          <a:p>
            <a:pPr algn="r" rtl="1"/>
            <a:r>
              <a:rPr lang="ar-TN" sz="2400" b="1" dirty="0">
                <a:solidFill>
                  <a:schemeClr val="accent4">
                    <a:lumMod val="50000"/>
                  </a:schemeClr>
                </a:solidFill>
              </a:rPr>
              <a:t>6 - أنت المسؤول</a:t>
            </a:r>
            <a:r>
              <a:rPr lang="ar-SA" sz="2400" b="1" dirty="0">
                <a:solidFill>
                  <a:schemeClr val="accent4">
                    <a:lumMod val="50000"/>
                  </a:schemeClr>
                </a:solidFill>
              </a:rPr>
              <a:t> </a:t>
            </a:r>
            <a:r>
              <a:rPr lang="ar-TN" sz="2400" b="1" dirty="0">
                <a:solidFill>
                  <a:schemeClr val="accent4">
                    <a:lumMod val="50000"/>
                  </a:schemeClr>
                </a:solidFill>
              </a:rPr>
              <a:t>إذا لم يفهمك أحد .</a:t>
            </a:r>
          </a:p>
        </p:txBody>
      </p:sp>
      <p:pic>
        <p:nvPicPr>
          <p:cNvPr id="16" name="صورة 15">
            <a:extLst>
              <a:ext uri="{FF2B5EF4-FFF2-40B4-BE49-F238E27FC236}">
                <a16:creationId xmlns:a16="http://schemas.microsoft.com/office/drawing/2014/main" id="{7365C93C-3A99-4E62-B152-71232EA42FC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2190" t="22763" r="13810" b="26851"/>
          <a:stretch/>
        </p:blipFill>
        <p:spPr>
          <a:xfrm>
            <a:off x="2312012" y="4840194"/>
            <a:ext cx="1376414" cy="1083608"/>
          </a:xfrm>
          <a:prstGeom prst="rect">
            <a:avLst/>
          </a:prstGeom>
        </p:spPr>
      </p:pic>
      <p:sp>
        <p:nvSpPr>
          <p:cNvPr id="9" name="مستطيل 8">
            <a:extLst>
              <a:ext uri="{FF2B5EF4-FFF2-40B4-BE49-F238E27FC236}">
                <a16:creationId xmlns:a16="http://schemas.microsoft.com/office/drawing/2014/main" id="{B358DABE-AD93-4379-8321-97007401535A}"/>
              </a:ext>
            </a:extLst>
          </p:cNvPr>
          <p:cNvSpPr/>
          <p:nvPr/>
        </p:nvSpPr>
        <p:spPr>
          <a:xfrm>
            <a:off x="4390944" y="1330711"/>
            <a:ext cx="4482317" cy="584775"/>
          </a:xfrm>
          <a:prstGeom prst="rect">
            <a:avLst/>
          </a:prstGeom>
          <a:noFill/>
        </p:spPr>
        <p:txBody>
          <a:bodyPr wrap="none" rtlCol="1">
            <a:spAutoFit/>
          </a:bodyPr>
          <a:lstStyle/>
          <a:p>
            <a:r>
              <a:rPr lang="ar-SA" sz="3200" b="1" dirty="0">
                <a:solidFill>
                  <a:srgbClr val="C00000"/>
                </a:solidFill>
              </a:rPr>
              <a:t>مبادئ مهمه في الحوار و الإقناع</a:t>
            </a:r>
          </a:p>
        </p:txBody>
      </p:sp>
      <p:sp>
        <p:nvSpPr>
          <p:cNvPr id="10" name="مستطيل 9">
            <a:extLst>
              <a:ext uri="{FF2B5EF4-FFF2-40B4-BE49-F238E27FC236}">
                <a16:creationId xmlns:a16="http://schemas.microsoft.com/office/drawing/2014/main" id="{59313FEF-916D-4A4F-A7EC-D0A5E19592ED}"/>
              </a:ext>
            </a:extLst>
          </p:cNvPr>
          <p:cNvSpPr/>
          <p:nvPr/>
        </p:nvSpPr>
        <p:spPr>
          <a:xfrm>
            <a:off x="25803" y="1311031"/>
            <a:ext cx="1337226" cy="461665"/>
          </a:xfrm>
          <a:prstGeom prst="rect">
            <a:avLst/>
          </a:prstGeom>
        </p:spPr>
        <p:style>
          <a:lnRef idx="1">
            <a:schemeClr val="accent4"/>
          </a:lnRef>
          <a:fillRef idx="2">
            <a:schemeClr val="accent4"/>
          </a:fillRef>
          <a:effectRef idx="1">
            <a:schemeClr val="accent4"/>
          </a:effectRef>
          <a:fontRef idx="minor">
            <a:schemeClr val="dk1"/>
          </a:fontRef>
        </p:style>
        <p:txBody>
          <a:bodyPr wrap="none" lIns="91440" tIns="45720" rIns="91440" bIns="45720">
            <a:spAutoFit/>
          </a:bodyPr>
          <a:lstStyle/>
          <a:p>
            <a:pPr algn="ctr"/>
            <a:r>
              <a:rPr lang="ar-SA" sz="2400" b="1" cap="none" spc="0" dirty="0">
                <a:ln w="0"/>
                <a:solidFill>
                  <a:srgbClr val="10466A"/>
                </a:solidFill>
                <a:effectLst>
                  <a:outerShdw blurRad="38100" dist="19050" dir="2700000" algn="tl" rotWithShape="0">
                    <a:schemeClr val="dk1">
                      <a:alpha val="40000"/>
                    </a:schemeClr>
                  </a:outerShdw>
                </a:effectLst>
              </a:rPr>
              <a:t>الجلسة (2)</a:t>
            </a:r>
          </a:p>
        </p:txBody>
      </p:sp>
    </p:spTree>
    <p:extLst>
      <p:ext uri="{BB962C8B-B14F-4D97-AF65-F5344CB8AC3E}">
        <p14:creationId xmlns:p14="http://schemas.microsoft.com/office/powerpoint/2010/main" val="1414734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2" grpId="0" animBg="1"/>
      <p:bldP spid="1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مستطيل 13"/>
          <p:cNvSpPr/>
          <p:nvPr/>
        </p:nvSpPr>
        <p:spPr>
          <a:xfrm>
            <a:off x="4192212" y="1982452"/>
            <a:ext cx="4363598" cy="461665"/>
          </a:xfrm>
          <a:prstGeom prst="rect">
            <a:avLst/>
          </a:prstGeom>
          <a:solidFill>
            <a:schemeClr val="accent2">
              <a:lumMod val="20000"/>
              <a:lumOff val="80000"/>
            </a:schemeClr>
          </a:solidFill>
          <a:ln w="3175">
            <a:solidFill>
              <a:schemeClr val="accent2">
                <a:lumMod val="75000"/>
              </a:schemeClr>
            </a:solidFill>
            <a:prstDash val="dash"/>
          </a:ln>
        </p:spPr>
        <p:txBody>
          <a:bodyPr wrap="square">
            <a:spAutoFit/>
          </a:bodyPr>
          <a:lstStyle/>
          <a:p>
            <a:pPr algn="r" rtl="1"/>
            <a:r>
              <a:rPr lang="ar-TN" sz="2400" b="1" dirty="0">
                <a:solidFill>
                  <a:schemeClr val="accent4">
                    <a:lumMod val="50000"/>
                  </a:schemeClr>
                </a:solidFill>
              </a:rPr>
              <a:t>7 - توجد نية ايجابية وراء كل سلوك .</a:t>
            </a:r>
          </a:p>
        </p:txBody>
      </p:sp>
      <p:pic>
        <p:nvPicPr>
          <p:cNvPr id="6" name="صورة 5"/>
          <p:cNvPicPr>
            <a:picLocks noChangeAspect="1"/>
          </p:cNvPicPr>
          <p:nvPr/>
        </p:nvPicPr>
        <p:blipFill rotWithShape="1">
          <a:blip r:embed="rId2" cstate="print">
            <a:extLst>
              <a:ext uri="{28A0092B-C50C-407E-A947-70E740481C1C}">
                <a14:useLocalDpi xmlns:a14="http://schemas.microsoft.com/office/drawing/2010/main" val="0"/>
              </a:ext>
            </a:extLst>
          </a:blip>
          <a:srcRect l="23333" t="6857" r="31084" b="6667"/>
          <a:stretch/>
        </p:blipFill>
        <p:spPr>
          <a:xfrm>
            <a:off x="1675012" y="1756244"/>
            <a:ext cx="553375" cy="1049807"/>
          </a:xfrm>
          <a:prstGeom prst="rect">
            <a:avLst/>
          </a:prstGeom>
        </p:spPr>
      </p:pic>
      <p:sp>
        <p:nvSpPr>
          <p:cNvPr id="15" name="مستطيل 14"/>
          <p:cNvSpPr/>
          <p:nvPr/>
        </p:nvSpPr>
        <p:spPr>
          <a:xfrm>
            <a:off x="2711812" y="3124022"/>
            <a:ext cx="5843998" cy="769441"/>
          </a:xfrm>
          <a:prstGeom prst="rect">
            <a:avLst/>
          </a:prstGeom>
          <a:solidFill>
            <a:schemeClr val="accent5">
              <a:lumMod val="20000"/>
              <a:lumOff val="80000"/>
            </a:schemeClr>
          </a:solidFill>
          <a:ln w="3175">
            <a:solidFill>
              <a:schemeClr val="accent2">
                <a:lumMod val="75000"/>
              </a:schemeClr>
            </a:solidFill>
            <a:prstDash val="dash"/>
          </a:ln>
        </p:spPr>
        <p:txBody>
          <a:bodyPr wrap="square">
            <a:spAutoFit/>
          </a:bodyPr>
          <a:lstStyle/>
          <a:p>
            <a:pPr algn="r" rtl="1"/>
            <a:r>
              <a:rPr lang="ar-TN" sz="2400" b="1" dirty="0">
                <a:solidFill>
                  <a:schemeClr val="accent4">
                    <a:lumMod val="50000"/>
                  </a:schemeClr>
                </a:solidFill>
              </a:rPr>
              <a:t>8 - المرونة وقود الحوار(</a:t>
            </a:r>
            <a:r>
              <a:rPr lang="ar-SA" sz="2400" b="1" dirty="0">
                <a:solidFill>
                  <a:schemeClr val="accent4">
                    <a:lumMod val="50000"/>
                  </a:schemeClr>
                </a:solidFill>
              </a:rPr>
              <a:t>قصة</a:t>
            </a:r>
            <a:r>
              <a:rPr lang="ar-TN" sz="2400" b="1" dirty="0">
                <a:solidFill>
                  <a:schemeClr val="accent4">
                    <a:lumMod val="50000"/>
                  </a:schemeClr>
                </a:solidFill>
              </a:rPr>
              <a:t> : الذبابة - الفأر).</a:t>
            </a:r>
            <a:r>
              <a:rPr lang="ar-SA" sz="2400" b="1" dirty="0">
                <a:solidFill>
                  <a:schemeClr val="accent4">
                    <a:lumMod val="50000"/>
                  </a:schemeClr>
                </a:solidFill>
              </a:rPr>
              <a:t> </a:t>
            </a:r>
          </a:p>
          <a:p>
            <a:pPr algn="ctr" rtl="1"/>
            <a:r>
              <a:rPr lang="ar-SA" sz="2000" b="1" dirty="0">
                <a:solidFill>
                  <a:srgbClr val="C00000"/>
                </a:solidFill>
              </a:rPr>
              <a:t>تكرار نفس المحاولة يؤدي لنفس النتيجة.</a:t>
            </a:r>
            <a:endParaRPr lang="ar-TN" sz="2400" b="1" dirty="0">
              <a:solidFill>
                <a:srgbClr val="C00000"/>
              </a:solidFill>
            </a:endParaRPr>
          </a:p>
        </p:txBody>
      </p:sp>
      <p:grpSp>
        <p:nvGrpSpPr>
          <p:cNvPr id="2" name="مجموعة 1">
            <a:extLst>
              <a:ext uri="{FF2B5EF4-FFF2-40B4-BE49-F238E27FC236}">
                <a16:creationId xmlns:a16="http://schemas.microsoft.com/office/drawing/2014/main" id="{FF83E0E1-A1EA-40A6-AB6F-6561ACD0D0DB}"/>
              </a:ext>
            </a:extLst>
          </p:cNvPr>
          <p:cNvGrpSpPr/>
          <p:nvPr/>
        </p:nvGrpSpPr>
        <p:grpSpPr>
          <a:xfrm>
            <a:off x="291888" y="2944259"/>
            <a:ext cx="1209962" cy="868889"/>
            <a:chOff x="2042971" y="3999862"/>
            <a:chExt cx="1948655" cy="1272141"/>
          </a:xfrm>
        </p:grpSpPr>
        <p:pic>
          <p:nvPicPr>
            <p:cNvPr id="5" name="صورة 4"/>
            <p:cNvPicPr>
              <a:picLocks noChangeAspect="1"/>
            </p:cNvPicPr>
            <p:nvPr/>
          </p:nvPicPr>
          <p:blipFill rotWithShape="1">
            <a:blip r:embed="rId3" cstate="print">
              <a:extLst>
                <a:ext uri="{28A0092B-C50C-407E-A947-70E740481C1C}">
                  <a14:useLocalDpi xmlns:a14="http://schemas.microsoft.com/office/drawing/2010/main" val="0"/>
                </a:ext>
              </a:extLst>
            </a:blip>
            <a:srcRect l="12145" t="22095" r="9785" b="24775"/>
            <a:stretch/>
          </p:blipFill>
          <p:spPr>
            <a:xfrm>
              <a:off x="2042971" y="3999862"/>
              <a:ext cx="1146779" cy="780437"/>
            </a:xfrm>
            <a:prstGeom prst="rect">
              <a:avLst/>
            </a:prstGeom>
          </p:spPr>
        </p:pic>
        <p:pic>
          <p:nvPicPr>
            <p:cNvPr id="7" name="صورة 6"/>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26250" b="75500" l="13000" r="90500"/>
                      </a14:imgEffect>
                    </a14:imgLayer>
                  </a14:imgProps>
                </a:ext>
                <a:ext uri="{28A0092B-C50C-407E-A947-70E740481C1C}">
                  <a14:useLocalDpi xmlns:a14="http://schemas.microsoft.com/office/drawing/2010/main" val="0"/>
                </a:ext>
              </a:extLst>
            </a:blip>
            <a:srcRect l="12145" t="25892" r="9785" b="23809"/>
            <a:stretch/>
          </p:blipFill>
          <p:spPr>
            <a:xfrm>
              <a:off x="2465263" y="4288596"/>
              <a:ext cx="1526363" cy="983407"/>
            </a:xfrm>
            <a:prstGeom prst="rect">
              <a:avLst/>
            </a:prstGeom>
          </p:spPr>
        </p:pic>
      </p:grpSp>
      <p:pic>
        <p:nvPicPr>
          <p:cNvPr id="13" name="صورة 12">
            <a:extLst>
              <a:ext uri="{FF2B5EF4-FFF2-40B4-BE49-F238E27FC236}">
                <a16:creationId xmlns:a16="http://schemas.microsoft.com/office/drawing/2014/main" id="{F2E066BE-7D3B-4C46-AF8B-2C558C3BE329}"/>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24220" t="7766" r="24220" b="7766"/>
          <a:stretch/>
        </p:blipFill>
        <p:spPr>
          <a:xfrm>
            <a:off x="744478" y="3993409"/>
            <a:ext cx="757372" cy="987139"/>
          </a:xfrm>
          <a:prstGeom prst="rect">
            <a:avLst/>
          </a:prstGeom>
        </p:spPr>
      </p:pic>
      <p:sp>
        <p:nvSpPr>
          <p:cNvPr id="16" name="مستطيل 15">
            <a:extLst>
              <a:ext uri="{FF2B5EF4-FFF2-40B4-BE49-F238E27FC236}">
                <a16:creationId xmlns:a16="http://schemas.microsoft.com/office/drawing/2014/main" id="{8BC75D23-115F-4EF9-BB74-8F351CA48DBF}"/>
              </a:ext>
            </a:extLst>
          </p:cNvPr>
          <p:cNvSpPr/>
          <p:nvPr/>
        </p:nvSpPr>
        <p:spPr>
          <a:xfrm>
            <a:off x="3241964" y="4256147"/>
            <a:ext cx="5313846" cy="461665"/>
          </a:xfrm>
          <a:prstGeom prst="rect">
            <a:avLst/>
          </a:prstGeom>
          <a:solidFill>
            <a:schemeClr val="accent4">
              <a:lumMod val="20000"/>
              <a:lumOff val="80000"/>
            </a:schemeClr>
          </a:solidFill>
          <a:ln w="3175">
            <a:solidFill>
              <a:schemeClr val="accent2">
                <a:lumMod val="75000"/>
              </a:schemeClr>
            </a:solidFill>
            <a:prstDash val="dash"/>
          </a:ln>
        </p:spPr>
        <p:txBody>
          <a:bodyPr wrap="square">
            <a:spAutoFit/>
          </a:bodyPr>
          <a:lstStyle/>
          <a:p>
            <a:pPr algn="r" rtl="1"/>
            <a:r>
              <a:rPr lang="ar-TN" sz="2400" b="1" dirty="0">
                <a:solidFill>
                  <a:schemeClr val="accent4">
                    <a:lumMod val="50000"/>
                  </a:schemeClr>
                </a:solidFill>
              </a:rPr>
              <a:t>9 - إن الجسم و العقل يؤثر كل منهما على الآخر </a:t>
            </a:r>
          </a:p>
        </p:txBody>
      </p:sp>
      <p:sp>
        <p:nvSpPr>
          <p:cNvPr id="17" name="مستطيل 16">
            <a:extLst>
              <a:ext uri="{FF2B5EF4-FFF2-40B4-BE49-F238E27FC236}">
                <a16:creationId xmlns:a16="http://schemas.microsoft.com/office/drawing/2014/main" id="{7AE8BA91-1420-4F28-8564-B95EC794C623}"/>
              </a:ext>
            </a:extLst>
          </p:cNvPr>
          <p:cNvSpPr/>
          <p:nvPr/>
        </p:nvSpPr>
        <p:spPr>
          <a:xfrm>
            <a:off x="2195736" y="5572000"/>
            <a:ext cx="6360074" cy="461665"/>
          </a:xfrm>
          <a:prstGeom prst="rect">
            <a:avLst/>
          </a:prstGeom>
          <a:solidFill>
            <a:schemeClr val="accent6">
              <a:lumMod val="20000"/>
              <a:lumOff val="80000"/>
            </a:schemeClr>
          </a:solidFill>
          <a:ln w="3175">
            <a:solidFill>
              <a:schemeClr val="accent2">
                <a:lumMod val="75000"/>
              </a:schemeClr>
            </a:solidFill>
            <a:prstDash val="dash"/>
          </a:ln>
        </p:spPr>
        <p:txBody>
          <a:bodyPr wrap="square">
            <a:spAutoFit/>
          </a:bodyPr>
          <a:lstStyle/>
          <a:p>
            <a:pPr algn="r" rtl="1"/>
            <a:r>
              <a:rPr lang="ar-TN" sz="2400" b="1" dirty="0">
                <a:solidFill>
                  <a:schemeClr val="accent4">
                    <a:lumMod val="50000"/>
                  </a:schemeClr>
                </a:solidFill>
              </a:rPr>
              <a:t>10 - يتم الاتصال الانساني على مستويين الواعي و اللاواعي .</a:t>
            </a:r>
          </a:p>
        </p:txBody>
      </p:sp>
      <p:pic>
        <p:nvPicPr>
          <p:cNvPr id="18" name="صورة 17">
            <a:extLst>
              <a:ext uri="{FF2B5EF4-FFF2-40B4-BE49-F238E27FC236}">
                <a16:creationId xmlns:a16="http://schemas.microsoft.com/office/drawing/2014/main" id="{683BADEB-91D7-4B1A-B6B7-C81A516B05BD}"/>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5779" t="1879" r="3055" b="5171"/>
          <a:stretch/>
        </p:blipFill>
        <p:spPr>
          <a:xfrm>
            <a:off x="776195" y="5341069"/>
            <a:ext cx="810191" cy="987139"/>
          </a:xfrm>
          <a:prstGeom prst="rect">
            <a:avLst/>
          </a:prstGeom>
        </p:spPr>
      </p:pic>
      <p:sp>
        <p:nvSpPr>
          <p:cNvPr id="19" name="مستطيل 18">
            <a:extLst>
              <a:ext uri="{FF2B5EF4-FFF2-40B4-BE49-F238E27FC236}">
                <a16:creationId xmlns:a16="http://schemas.microsoft.com/office/drawing/2014/main" id="{EEFB2EDC-D39B-445F-84CB-3FDE9329C873}"/>
              </a:ext>
            </a:extLst>
          </p:cNvPr>
          <p:cNvSpPr/>
          <p:nvPr/>
        </p:nvSpPr>
        <p:spPr>
          <a:xfrm>
            <a:off x="4390944" y="1341344"/>
            <a:ext cx="4482317" cy="584775"/>
          </a:xfrm>
          <a:prstGeom prst="rect">
            <a:avLst/>
          </a:prstGeom>
          <a:noFill/>
        </p:spPr>
        <p:txBody>
          <a:bodyPr wrap="none" rtlCol="1">
            <a:spAutoFit/>
          </a:bodyPr>
          <a:lstStyle/>
          <a:p>
            <a:r>
              <a:rPr lang="ar-SA" sz="3200" b="1" dirty="0">
                <a:solidFill>
                  <a:srgbClr val="C00000"/>
                </a:solidFill>
              </a:rPr>
              <a:t>مبادئ مهمه في الحوار و الإقناع</a:t>
            </a:r>
          </a:p>
        </p:txBody>
      </p:sp>
      <p:cxnSp>
        <p:nvCxnSpPr>
          <p:cNvPr id="4" name="موصل: على شكل مرفق 3">
            <a:extLst>
              <a:ext uri="{FF2B5EF4-FFF2-40B4-BE49-F238E27FC236}">
                <a16:creationId xmlns:a16="http://schemas.microsoft.com/office/drawing/2014/main" id="{63F31B87-1D1C-4895-A956-2411AE20361F}"/>
              </a:ext>
            </a:extLst>
          </p:cNvPr>
          <p:cNvCxnSpPr>
            <a:cxnSpLocks/>
            <a:stCxn id="17" idx="2"/>
            <a:endCxn id="8" idx="6"/>
          </p:cNvCxnSpPr>
          <p:nvPr/>
        </p:nvCxnSpPr>
        <p:spPr>
          <a:xfrm rot="5400000">
            <a:off x="3314423" y="4221093"/>
            <a:ext cx="248778" cy="3873923"/>
          </a:xfrm>
          <a:prstGeom prst="bentConnector2">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8" name="مخطط انسيابي: رابط 7">
            <a:extLst>
              <a:ext uri="{FF2B5EF4-FFF2-40B4-BE49-F238E27FC236}">
                <a16:creationId xmlns:a16="http://schemas.microsoft.com/office/drawing/2014/main" id="{2D82383C-C5F4-4884-8B20-7CF0945D88DE}"/>
              </a:ext>
            </a:extLst>
          </p:cNvPr>
          <p:cNvSpPr/>
          <p:nvPr/>
        </p:nvSpPr>
        <p:spPr>
          <a:xfrm>
            <a:off x="1443500" y="6236677"/>
            <a:ext cx="58350" cy="91531"/>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0" name="مستطيل 19">
            <a:extLst>
              <a:ext uri="{FF2B5EF4-FFF2-40B4-BE49-F238E27FC236}">
                <a16:creationId xmlns:a16="http://schemas.microsoft.com/office/drawing/2014/main" id="{7B791C84-56B7-414A-9285-146F3D2C52E2}"/>
              </a:ext>
            </a:extLst>
          </p:cNvPr>
          <p:cNvSpPr/>
          <p:nvPr/>
        </p:nvSpPr>
        <p:spPr>
          <a:xfrm>
            <a:off x="25803" y="1311031"/>
            <a:ext cx="1337226" cy="461665"/>
          </a:xfrm>
          <a:prstGeom prst="rect">
            <a:avLst/>
          </a:prstGeom>
        </p:spPr>
        <p:style>
          <a:lnRef idx="1">
            <a:schemeClr val="accent4"/>
          </a:lnRef>
          <a:fillRef idx="2">
            <a:schemeClr val="accent4"/>
          </a:fillRef>
          <a:effectRef idx="1">
            <a:schemeClr val="accent4"/>
          </a:effectRef>
          <a:fontRef idx="minor">
            <a:schemeClr val="dk1"/>
          </a:fontRef>
        </p:style>
        <p:txBody>
          <a:bodyPr wrap="none" lIns="91440" tIns="45720" rIns="91440" bIns="45720">
            <a:spAutoFit/>
          </a:bodyPr>
          <a:lstStyle/>
          <a:p>
            <a:pPr algn="ctr"/>
            <a:r>
              <a:rPr lang="ar-SA" sz="2400" b="1" cap="none" spc="0" dirty="0">
                <a:ln w="0"/>
                <a:solidFill>
                  <a:srgbClr val="10466A"/>
                </a:solidFill>
                <a:effectLst>
                  <a:outerShdw blurRad="38100" dist="19050" dir="2700000" algn="tl" rotWithShape="0">
                    <a:schemeClr val="dk1">
                      <a:alpha val="40000"/>
                    </a:schemeClr>
                  </a:outerShdw>
                </a:effectLst>
              </a:rPr>
              <a:t>الجلسة (2)</a:t>
            </a:r>
          </a:p>
        </p:txBody>
      </p:sp>
    </p:spTree>
    <p:extLst>
      <p:ext uri="{BB962C8B-B14F-4D97-AF65-F5344CB8AC3E}">
        <p14:creationId xmlns:p14="http://schemas.microsoft.com/office/powerpoint/2010/main" val="3963430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17" grpId="0" animBg="1"/>
      <p:bldP spid="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01" name="Text Box 77"/>
          <p:cNvSpPr txBox="1">
            <a:spLocks noChangeArrowheads="1"/>
          </p:cNvSpPr>
          <p:nvPr/>
        </p:nvSpPr>
        <p:spPr bwMode="auto">
          <a:xfrm>
            <a:off x="612775" y="5137572"/>
            <a:ext cx="7920038" cy="707886"/>
          </a:xfrm>
          <a:prstGeom prst="rect">
            <a:avLst/>
          </a:prstGeom>
          <a:solidFill>
            <a:schemeClr val="accent2">
              <a:lumMod val="20000"/>
              <a:lumOff val="80000"/>
            </a:schemeClr>
          </a:solidFill>
          <a:ln w="9525">
            <a:solidFill>
              <a:schemeClr val="accent6">
                <a:lumMod val="50000"/>
              </a:schemeClr>
            </a:solidFill>
            <a:prstDash val="dash"/>
            <a:miter lim="800000"/>
            <a:headEnd/>
            <a:tailEnd/>
          </a:ln>
          <a:effectLst/>
        </p:spPr>
        <p:txBody>
          <a:bodyPr>
            <a:spAutoFit/>
          </a:bodyPr>
          <a:lstStyle/>
          <a:p>
            <a:pPr algn="ctr" rtl="1">
              <a:spcBef>
                <a:spcPct val="50000"/>
              </a:spcBef>
            </a:pPr>
            <a:r>
              <a:rPr lang="ar-SA" sz="2000" b="1" dirty="0"/>
              <a:t>في بعض الاحيان قد يتعارض الواعي و الباطن في قرار أو تصرف أو حل لمشكلة ، أحدهما يريد و الآخر يعترض ، وعندها يقع الصراع. </a:t>
            </a:r>
            <a:r>
              <a:rPr lang="ar-SA" sz="2000" b="1" dirty="0">
                <a:solidFill>
                  <a:srgbClr val="C00000"/>
                </a:solidFill>
              </a:rPr>
              <a:t>(93% من القرارات) + السبع السنوات في حياة طفل</a:t>
            </a:r>
            <a:endParaRPr lang="en-US" sz="2000" b="1" dirty="0">
              <a:solidFill>
                <a:srgbClr val="C00000"/>
              </a:solidFill>
            </a:endParaRPr>
          </a:p>
        </p:txBody>
      </p:sp>
      <p:sp>
        <p:nvSpPr>
          <p:cNvPr id="7" name="مستطيل 6"/>
          <p:cNvSpPr/>
          <p:nvPr/>
        </p:nvSpPr>
        <p:spPr>
          <a:xfrm>
            <a:off x="4318213" y="1494373"/>
            <a:ext cx="4778872" cy="523220"/>
          </a:xfrm>
          <a:prstGeom prst="rect">
            <a:avLst/>
          </a:prstGeom>
          <a:noFill/>
        </p:spPr>
        <p:txBody>
          <a:bodyPr wrap="none" rtlCol="1">
            <a:spAutoFit/>
          </a:bodyPr>
          <a:lstStyle/>
          <a:p>
            <a:pPr algn="r" rtl="1"/>
            <a:r>
              <a:rPr lang="ar-SA" sz="2800" b="1" dirty="0">
                <a:solidFill>
                  <a:srgbClr val="C00000"/>
                </a:solidFill>
              </a:rPr>
              <a:t>استراتيجية العقل الواعي و العقل الباطن</a:t>
            </a:r>
          </a:p>
        </p:txBody>
      </p:sp>
      <p:graphicFrame>
        <p:nvGraphicFramePr>
          <p:cNvPr id="2" name="رسم تخطيطي 1"/>
          <p:cNvGraphicFramePr/>
          <p:nvPr>
            <p:extLst>
              <p:ext uri="{D42A27DB-BD31-4B8C-83A1-F6EECF244321}">
                <p14:modId xmlns:p14="http://schemas.microsoft.com/office/powerpoint/2010/main" val="740572877"/>
              </p:ext>
            </p:extLst>
          </p:nvPr>
        </p:nvGraphicFramePr>
        <p:xfrm>
          <a:off x="4675298" y="2475562"/>
          <a:ext cx="4234749" cy="24701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9" name="رسم تخطيطي 8"/>
          <p:cNvGraphicFramePr/>
          <p:nvPr>
            <p:extLst>
              <p:ext uri="{D42A27DB-BD31-4B8C-83A1-F6EECF244321}">
                <p14:modId xmlns:p14="http://schemas.microsoft.com/office/powerpoint/2010/main" val="1771536235"/>
              </p:ext>
            </p:extLst>
          </p:nvPr>
        </p:nvGraphicFramePr>
        <p:xfrm>
          <a:off x="519545" y="2475561"/>
          <a:ext cx="3949159" cy="247010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3" name="صورة 2">
            <a:extLst>
              <a:ext uri="{FF2B5EF4-FFF2-40B4-BE49-F238E27FC236}">
                <a16:creationId xmlns:a16="http://schemas.microsoft.com/office/drawing/2014/main" id="{F35E3714-C484-49A6-A0C7-C65B66C61146}"/>
              </a:ext>
            </a:extLst>
          </p:cNvPr>
          <p:cNvPicPr>
            <a:picLocks noChangeAspect="1"/>
          </p:cNvPicPr>
          <p:nvPr/>
        </p:nvPicPr>
        <p:blipFill>
          <a:blip r:embed="rId12"/>
          <a:stretch>
            <a:fillRect/>
          </a:stretch>
        </p:blipFill>
        <p:spPr>
          <a:xfrm>
            <a:off x="1849060" y="1264400"/>
            <a:ext cx="2189099" cy="1109752"/>
          </a:xfrm>
          <a:prstGeom prst="rect">
            <a:avLst/>
          </a:prstGeom>
        </p:spPr>
      </p:pic>
      <p:sp>
        <p:nvSpPr>
          <p:cNvPr id="8" name="مستطيل 7">
            <a:extLst>
              <a:ext uri="{FF2B5EF4-FFF2-40B4-BE49-F238E27FC236}">
                <a16:creationId xmlns:a16="http://schemas.microsoft.com/office/drawing/2014/main" id="{FA35B0EB-F945-4595-AC7B-215E307B1468}"/>
              </a:ext>
            </a:extLst>
          </p:cNvPr>
          <p:cNvSpPr/>
          <p:nvPr/>
        </p:nvSpPr>
        <p:spPr>
          <a:xfrm>
            <a:off x="25803" y="1311031"/>
            <a:ext cx="1337226" cy="461665"/>
          </a:xfrm>
          <a:prstGeom prst="rect">
            <a:avLst/>
          </a:prstGeom>
        </p:spPr>
        <p:style>
          <a:lnRef idx="1">
            <a:schemeClr val="accent4"/>
          </a:lnRef>
          <a:fillRef idx="2">
            <a:schemeClr val="accent4"/>
          </a:fillRef>
          <a:effectRef idx="1">
            <a:schemeClr val="accent4"/>
          </a:effectRef>
          <a:fontRef idx="minor">
            <a:schemeClr val="dk1"/>
          </a:fontRef>
        </p:style>
        <p:txBody>
          <a:bodyPr wrap="none" lIns="91440" tIns="45720" rIns="91440" bIns="45720">
            <a:spAutoFit/>
          </a:bodyPr>
          <a:lstStyle/>
          <a:p>
            <a:pPr algn="ctr" rtl="1"/>
            <a:r>
              <a:rPr lang="ar-SA" sz="2400" b="1" cap="none" spc="0" dirty="0">
                <a:ln w="0"/>
                <a:solidFill>
                  <a:srgbClr val="10466A"/>
                </a:solidFill>
                <a:effectLst>
                  <a:outerShdw blurRad="38100" dist="19050" dir="2700000" algn="tl" rotWithShape="0">
                    <a:schemeClr val="dk1">
                      <a:alpha val="40000"/>
                    </a:schemeClr>
                  </a:outerShdw>
                </a:effectLst>
              </a:rPr>
              <a:t>الجلسة (2)</a:t>
            </a:r>
          </a:p>
        </p:txBody>
      </p:sp>
    </p:spTree>
    <p:extLst>
      <p:ext uri="{BB962C8B-B14F-4D97-AF65-F5344CB8AC3E}">
        <p14:creationId xmlns:p14="http://schemas.microsoft.com/office/powerpoint/2010/main" val="1953387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graphicEl>
                                              <a:dgm id="{54C19868-87D1-43E4-A59C-DA14853BFE90}"/>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graphicEl>
                                              <a:dgm id="{DDC4711E-0C44-434B-A92B-D6735E97D868}"/>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graphicEl>
                                              <a:dgm id="{49403171-4F73-455B-8EE5-0D86F5447D17}"/>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graphicEl>
                                              <a:dgm id="{54C19868-87D1-43E4-A59C-DA14853BFE90}"/>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graphicEl>
                                              <a:dgm id="{DDC4711E-0C44-434B-A92B-D6735E97D868}"/>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graphicEl>
                                              <a:dgm id="{49403171-4F73-455B-8EE5-0D86F5447D17}"/>
                                            </p:graphic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670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701" grpId="0" animBg="1"/>
      <p:bldGraphic spid="2" grpId="0" uiExpand="1">
        <p:bldSub>
          <a:bldDgm bld="one"/>
        </p:bldSub>
      </p:bldGraphic>
      <p:bldGraphic spid="9" grpId="0" uiExpand="1">
        <p:bldSub>
          <a:bldDgm bld="one"/>
        </p:bldSub>
      </p:bldGraphic>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مربع نص 5">
            <a:extLst>
              <a:ext uri="{FF2B5EF4-FFF2-40B4-BE49-F238E27FC236}">
                <a16:creationId xmlns:a16="http://schemas.microsoft.com/office/drawing/2014/main" id="{715EF2E0-C701-436F-A66A-23A103854704}"/>
              </a:ext>
            </a:extLst>
          </p:cNvPr>
          <p:cNvSpPr txBox="1"/>
          <p:nvPr/>
        </p:nvSpPr>
        <p:spPr>
          <a:xfrm>
            <a:off x="6143725" y="2679467"/>
            <a:ext cx="2607125" cy="3775393"/>
          </a:xfrm>
          <a:prstGeom prst="rect">
            <a:avLst/>
          </a:prstGeom>
          <a:noFill/>
        </p:spPr>
        <p:txBody>
          <a:bodyPr wrap="none" rtlCol="1">
            <a:spAutoFit/>
          </a:bodyPr>
          <a:lstStyle/>
          <a:p>
            <a:pPr marL="449263" indent="-449263" algn="r" rtl="1">
              <a:buFont typeface="+mj-lt"/>
              <a:buAutoNum type="arabicPeriod"/>
            </a:pPr>
            <a:r>
              <a:rPr lang="ar-SA" b="1" dirty="0"/>
              <a:t>7 </a:t>
            </a:r>
            <a:r>
              <a:rPr lang="ar-SA" sz="3600" b="1" dirty="0">
                <a:latin typeface="Adobe Arabic" panose="02040503050201020203" pitchFamily="18" charset="-78"/>
                <a:cs typeface="Adobe Arabic" panose="02040503050201020203" pitchFamily="18" charset="-78"/>
              </a:rPr>
              <a:t>±</a:t>
            </a:r>
            <a:r>
              <a:rPr lang="ar-SA" b="1" dirty="0"/>
              <a:t>2</a:t>
            </a:r>
            <a:endParaRPr lang="en-US" b="1" dirty="0"/>
          </a:p>
          <a:p>
            <a:pPr marL="449263" indent="-449263" algn="r" rtl="1">
              <a:buFont typeface="+mj-lt"/>
              <a:buAutoNum type="arabicPeriod"/>
            </a:pPr>
            <a:r>
              <a:rPr lang="ar-SA" b="1" dirty="0">
                <a:solidFill>
                  <a:srgbClr val="C00000"/>
                </a:solidFill>
              </a:rPr>
              <a:t>مرتب</a:t>
            </a:r>
          </a:p>
          <a:p>
            <a:pPr marL="449263" indent="-449263" algn="r" rtl="1">
              <a:buFont typeface="+mj-lt"/>
              <a:buAutoNum type="arabicPeriod"/>
            </a:pPr>
            <a:r>
              <a:rPr lang="ar-SA" b="1" dirty="0"/>
              <a:t>المنطق</a:t>
            </a:r>
          </a:p>
          <a:p>
            <a:pPr marL="449263" indent="-449263" algn="r" rtl="1">
              <a:buFont typeface="+mj-lt"/>
              <a:buAutoNum type="arabicPeriod"/>
            </a:pPr>
            <a:r>
              <a:rPr lang="ar-SA" b="1" dirty="0">
                <a:solidFill>
                  <a:srgbClr val="C00000"/>
                </a:solidFill>
              </a:rPr>
              <a:t>يسأل لماذا</a:t>
            </a:r>
            <a:endParaRPr lang="en-US" b="1" dirty="0">
              <a:solidFill>
                <a:srgbClr val="C00000"/>
              </a:solidFill>
            </a:endParaRPr>
          </a:p>
          <a:p>
            <a:pPr marL="449263" marR="0" indent="-449263" algn="r" rtl="1" eaLnBrk="1" fontAlgn="base" latinLnBrk="0" hangingPunct="1">
              <a:spcBef>
                <a:spcPts val="432"/>
              </a:spcBef>
              <a:spcAft>
                <a:spcPts val="0"/>
              </a:spcAft>
              <a:buFont typeface="+mj-lt"/>
              <a:buAutoNum type="arabicPeriod"/>
            </a:pPr>
            <a:r>
              <a:rPr lang="ar-SA" sz="1800" b="1" i="0" u="none" strike="noStrike" kern="1200" dirty="0">
                <a:effectLst/>
                <a:latin typeface="Calibri" panose="020F0502020204030204" pitchFamily="34" charset="0"/>
              </a:rPr>
              <a:t>التفكير</a:t>
            </a:r>
            <a:endParaRPr lang="ar-SA" sz="1800" b="0" i="0" u="none" strike="noStrike" dirty="0">
              <a:effectLst/>
              <a:latin typeface="Arial" panose="020B0604020202020204" pitchFamily="34" charset="0"/>
            </a:endParaRPr>
          </a:p>
          <a:p>
            <a:pPr marL="449263" marR="0" indent="-449263" algn="r" rtl="1" eaLnBrk="1" fontAlgn="base" latinLnBrk="0" hangingPunct="1">
              <a:spcBef>
                <a:spcPts val="432"/>
              </a:spcBef>
              <a:spcAft>
                <a:spcPts val="0"/>
              </a:spcAft>
              <a:buFont typeface="+mj-lt"/>
              <a:buAutoNum type="arabicPeriod"/>
            </a:pPr>
            <a:r>
              <a:rPr lang="ar-SA" sz="1800" b="1" i="0" u="none" strike="noStrike" kern="1200" dirty="0">
                <a:solidFill>
                  <a:srgbClr val="C00000"/>
                </a:solidFill>
                <a:effectLst/>
                <a:latin typeface="Calibri" panose="020F0502020204030204" pitchFamily="34" charset="0"/>
              </a:rPr>
              <a:t>اليقظة</a:t>
            </a:r>
            <a:endParaRPr lang="ar-SA" sz="1800" b="0" i="0" u="none" strike="noStrike" dirty="0">
              <a:effectLst/>
              <a:latin typeface="Arial" panose="020B0604020202020204" pitchFamily="34" charset="0"/>
            </a:endParaRPr>
          </a:p>
          <a:p>
            <a:pPr marL="449263" marR="0" indent="-449263" algn="r" rtl="1" eaLnBrk="1" fontAlgn="base" latinLnBrk="0" hangingPunct="1">
              <a:spcBef>
                <a:spcPts val="432"/>
              </a:spcBef>
              <a:spcAft>
                <a:spcPts val="0"/>
              </a:spcAft>
              <a:buFont typeface="+mj-lt"/>
              <a:buAutoNum type="arabicPeriod"/>
            </a:pPr>
            <a:r>
              <a:rPr lang="ar-SA" sz="1800" b="1" i="0" u="none" strike="noStrike" kern="1200" dirty="0">
                <a:effectLst/>
                <a:latin typeface="Calibri" panose="020F0502020204030204" pitchFamily="34" charset="0"/>
              </a:rPr>
              <a:t>محاولة</a:t>
            </a:r>
            <a:r>
              <a:rPr lang="ar-SA" sz="1800" b="1" i="0" u="none" strike="noStrike" kern="1200" dirty="0">
                <a:solidFill>
                  <a:srgbClr val="FFFFFF"/>
                </a:solidFill>
                <a:effectLst/>
                <a:latin typeface="Calibri" panose="020F0502020204030204" pitchFamily="34" charset="0"/>
              </a:rPr>
              <a:t> </a:t>
            </a:r>
            <a:r>
              <a:rPr lang="ar-SA" sz="1800" b="1" i="0" u="none" strike="noStrike" kern="1200" dirty="0">
                <a:effectLst/>
                <a:latin typeface="Calibri" panose="020F0502020204030204" pitchFamily="34" charset="0"/>
              </a:rPr>
              <a:t>الفهم</a:t>
            </a:r>
            <a:r>
              <a:rPr lang="ar-SA" sz="1800" b="1" i="0" u="none" strike="noStrike" kern="1200" dirty="0">
                <a:solidFill>
                  <a:srgbClr val="FFFFFF"/>
                </a:solidFill>
                <a:effectLst/>
                <a:latin typeface="Calibri" panose="020F0502020204030204" pitchFamily="34" charset="0"/>
              </a:rPr>
              <a:t> </a:t>
            </a:r>
            <a:endParaRPr lang="ar-SA" sz="1800" b="0" i="0" u="none" strike="noStrike" dirty="0">
              <a:effectLst/>
              <a:latin typeface="Arial" panose="020B0604020202020204" pitchFamily="34" charset="0"/>
            </a:endParaRPr>
          </a:p>
          <a:p>
            <a:pPr marL="449263" marR="0" indent="-449263" algn="r" rtl="1" eaLnBrk="1" fontAlgn="base" latinLnBrk="0" hangingPunct="1">
              <a:spcBef>
                <a:spcPts val="432"/>
              </a:spcBef>
              <a:spcAft>
                <a:spcPts val="0"/>
              </a:spcAft>
              <a:buFont typeface="+mj-lt"/>
              <a:buAutoNum type="arabicPeriod"/>
            </a:pPr>
            <a:r>
              <a:rPr lang="ar-SA" sz="1800" b="1" i="0" u="none" strike="noStrike" kern="1200" dirty="0">
                <a:solidFill>
                  <a:srgbClr val="C00000"/>
                </a:solidFill>
                <a:effectLst/>
                <a:latin typeface="Calibri" panose="020F0502020204030204" pitchFamily="34" charset="0"/>
              </a:rPr>
              <a:t>القصد</a:t>
            </a:r>
            <a:endParaRPr lang="ar-SA" sz="1800" b="0" i="0" u="none" strike="noStrike" dirty="0">
              <a:effectLst/>
              <a:latin typeface="Arial" panose="020B0604020202020204" pitchFamily="34" charset="0"/>
            </a:endParaRPr>
          </a:p>
          <a:p>
            <a:pPr marL="449263" marR="0" indent="-449263" algn="r" rtl="1" eaLnBrk="1" fontAlgn="base" latinLnBrk="0" hangingPunct="1">
              <a:spcBef>
                <a:spcPts val="432"/>
              </a:spcBef>
              <a:spcAft>
                <a:spcPts val="0"/>
              </a:spcAft>
              <a:buFont typeface="+mj-lt"/>
              <a:buAutoNum type="arabicPeriod"/>
            </a:pPr>
            <a:r>
              <a:rPr lang="ar-SA" sz="1800" b="1" i="0" u="none" strike="noStrike" kern="1200" dirty="0">
                <a:solidFill>
                  <a:srgbClr val="000000"/>
                </a:solidFill>
                <a:effectLst/>
                <a:latin typeface="Calibri" panose="020F0502020204030204" pitchFamily="34" charset="0"/>
              </a:rPr>
              <a:t>محدود النظر</a:t>
            </a:r>
            <a:endParaRPr lang="ar-SA" sz="1800" b="0" i="0" u="none" strike="noStrike" dirty="0">
              <a:effectLst/>
              <a:latin typeface="Arial" panose="020B0604020202020204" pitchFamily="34" charset="0"/>
            </a:endParaRPr>
          </a:p>
          <a:p>
            <a:pPr marL="449263" marR="0" indent="-449263" algn="r" rtl="1" eaLnBrk="1" fontAlgn="base" latinLnBrk="0" hangingPunct="1">
              <a:spcBef>
                <a:spcPts val="432"/>
              </a:spcBef>
              <a:spcAft>
                <a:spcPts val="0"/>
              </a:spcAft>
              <a:buFont typeface="+mj-lt"/>
              <a:buAutoNum type="arabicPeriod"/>
            </a:pPr>
            <a:r>
              <a:rPr lang="ar-SA" sz="1800" b="1" i="0" u="none" strike="noStrike" kern="1200" dirty="0">
                <a:solidFill>
                  <a:srgbClr val="C00000"/>
                </a:solidFill>
                <a:effectLst/>
                <a:latin typeface="Calibri" panose="020F0502020204030204" pitchFamily="34" charset="0"/>
              </a:rPr>
              <a:t>يفهم النفي</a:t>
            </a:r>
            <a:endParaRPr lang="ar-SA" sz="1800" b="0" i="0" u="none" strike="noStrike" dirty="0">
              <a:effectLst/>
              <a:latin typeface="Arial" panose="020B0604020202020204" pitchFamily="34" charset="0"/>
            </a:endParaRPr>
          </a:p>
          <a:p>
            <a:pPr marL="449263" marR="0" indent="-449263" algn="r" rtl="1" eaLnBrk="1" fontAlgn="base" latinLnBrk="0" hangingPunct="1">
              <a:spcBef>
                <a:spcPts val="432"/>
              </a:spcBef>
              <a:spcAft>
                <a:spcPts val="0"/>
              </a:spcAft>
              <a:buFont typeface="+mj-lt"/>
              <a:buAutoNum type="arabicPeriod"/>
            </a:pPr>
            <a:r>
              <a:rPr lang="ar-SA" sz="1800" b="1" i="0" u="none" strike="noStrike" kern="1200" dirty="0">
                <a:solidFill>
                  <a:srgbClr val="000000"/>
                </a:solidFill>
                <a:effectLst/>
                <a:latin typeface="Calibri" panose="020F0502020204030204" pitchFamily="34" charset="0"/>
              </a:rPr>
              <a:t>يفرق بين الحقيقة و الخيال</a:t>
            </a:r>
            <a:endParaRPr lang="ar-SA" sz="1800" b="0" i="0" u="none" strike="noStrike" dirty="0">
              <a:effectLst/>
              <a:latin typeface="Arial" panose="020B0604020202020204" pitchFamily="34" charset="0"/>
            </a:endParaRPr>
          </a:p>
        </p:txBody>
      </p:sp>
      <p:sp>
        <p:nvSpPr>
          <p:cNvPr id="9" name="مربع نص 8">
            <a:extLst>
              <a:ext uri="{FF2B5EF4-FFF2-40B4-BE49-F238E27FC236}">
                <a16:creationId xmlns:a16="http://schemas.microsoft.com/office/drawing/2014/main" id="{02E55D06-39A0-4FE8-9176-1C301E56C995}"/>
              </a:ext>
            </a:extLst>
          </p:cNvPr>
          <p:cNvSpPr txBox="1"/>
          <p:nvPr/>
        </p:nvSpPr>
        <p:spPr>
          <a:xfrm>
            <a:off x="6964386" y="2221816"/>
            <a:ext cx="1780558" cy="461665"/>
          </a:xfrm>
          <a:prstGeom prst="rect">
            <a:avLst/>
          </a:prstGeom>
        </p:spPr>
        <p:style>
          <a:lnRef idx="1">
            <a:schemeClr val="accent3"/>
          </a:lnRef>
          <a:fillRef idx="3">
            <a:schemeClr val="accent3"/>
          </a:fillRef>
          <a:effectRef idx="2">
            <a:schemeClr val="accent3"/>
          </a:effectRef>
          <a:fontRef idx="minor">
            <a:schemeClr val="lt1"/>
          </a:fontRef>
        </p:style>
        <p:txBody>
          <a:bodyPr wrap="square">
            <a:sp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r>
              <a:rPr kumimoji="0" lang="ar-SA" sz="2400" b="1" i="0" u="none" strike="noStrike" kern="1200" cap="none" spc="0" normalizeH="0" baseline="0" noProof="0" dirty="0">
                <a:ln>
                  <a:noFill/>
                </a:ln>
                <a:effectLst/>
                <a:uLnTx/>
                <a:uFillTx/>
                <a:latin typeface="Calibri"/>
                <a:ea typeface="+mn-ea"/>
                <a:cs typeface="Arial" panose="020B0604020202020204" pitchFamily="34" charset="0"/>
              </a:rPr>
              <a:t>العقل الواعي</a:t>
            </a:r>
            <a:endParaRPr kumimoji="0" lang="en-US" sz="2400" b="1" i="0" u="none" strike="noStrike" kern="1200" cap="none" spc="0" normalizeH="0" baseline="0" noProof="0" dirty="0">
              <a:ln>
                <a:noFill/>
              </a:ln>
              <a:effectLst/>
              <a:uLnTx/>
              <a:uFillTx/>
              <a:latin typeface="Calibri"/>
              <a:ea typeface="+mn-ea"/>
            </a:endParaRPr>
          </a:p>
        </p:txBody>
      </p:sp>
      <p:sp>
        <p:nvSpPr>
          <p:cNvPr id="8" name="مربع نص 7">
            <a:extLst>
              <a:ext uri="{FF2B5EF4-FFF2-40B4-BE49-F238E27FC236}">
                <a16:creationId xmlns:a16="http://schemas.microsoft.com/office/drawing/2014/main" id="{69C69A03-387D-44C0-8655-9BA5A04D92AA}"/>
              </a:ext>
            </a:extLst>
          </p:cNvPr>
          <p:cNvSpPr txBox="1"/>
          <p:nvPr/>
        </p:nvSpPr>
        <p:spPr>
          <a:xfrm>
            <a:off x="2471752" y="2781292"/>
            <a:ext cx="3309240" cy="3652282"/>
          </a:xfrm>
          <a:prstGeom prst="rect">
            <a:avLst/>
          </a:prstGeom>
          <a:noFill/>
        </p:spPr>
        <p:txBody>
          <a:bodyPr wrap="none" rtlCol="1">
            <a:spAutoFit/>
          </a:bodyPr>
          <a:lstStyle/>
          <a:p>
            <a:pPr marL="449263" marR="0" indent="-449263" algn="r" rtl="1" eaLnBrk="1" fontAlgn="base" latinLnBrk="0" hangingPunct="1">
              <a:spcBef>
                <a:spcPts val="432"/>
              </a:spcBef>
              <a:spcAft>
                <a:spcPts val="0"/>
              </a:spcAft>
              <a:buFont typeface="+mj-lt"/>
              <a:buAutoNum type="arabicPeriod"/>
            </a:pPr>
            <a:r>
              <a:rPr lang="ar-SA" sz="1800" b="1" i="0" u="none" strike="noStrike" kern="1200" dirty="0">
                <a:solidFill>
                  <a:srgbClr val="000000"/>
                </a:solidFill>
                <a:effectLst/>
                <a:latin typeface="Calibri" panose="020F0502020204030204" pitchFamily="34" charset="0"/>
              </a:rPr>
              <a:t>كل شيء 2 بليون معلومة في الثانية</a:t>
            </a:r>
            <a:endParaRPr lang="ar-SA" sz="1800" b="0" i="0" u="none" strike="noStrike" dirty="0">
              <a:effectLst/>
              <a:latin typeface="Arial" panose="020B0604020202020204" pitchFamily="34" charset="0"/>
            </a:endParaRPr>
          </a:p>
          <a:p>
            <a:pPr marL="449263" marR="0" indent="-449263" algn="r" rtl="1" eaLnBrk="1" fontAlgn="base" latinLnBrk="0" hangingPunct="1">
              <a:spcBef>
                <a:spcPts val="432"/>
              </a:spcBef>
              <a:spcAft>
                <a:spcPts val="0"/>
              </a:spcAft>
              <a:buFont typeface="+mj-lt"/>
              <a:buAutoNum type="arabicPeriod"/>
            </a:pPr>
            <a:r>
              <a:rPr lang="ar-SA" sz="1800" b="1" i="0" u="none" strike="noStrike" kern="1200" dirty="0">
                <a:solidFill>
                  <a:srgbClr val="C00000"/>
                </a:solidFill>
                <a:effectLst/>
                <a:latin typeface="Calibri" panose="020F0502020204030204" pitchFamily="34" charset="0"/>
              </a:rPr>
              <a:t>عشوائي</a:t>
            </a:r>
            <a:endParaRPr lang="ar-SA" sz="1800" b="0" i="0" u="none" strike="noStrike" dirty="0">
              <a:effectLst/>
              <a:latin typeface="Arial" panose="020B0604020202020204" pitchFamily="34" charset="0"/>
            </a:endParaRPr>
          </a:p>
          <a:p>
            <a:pPr marL="449263" marR="0" indent="-449263" algn="r" rtl="1" eaLnBrk="1" fontAlgn="base" latinLnBrk="0" hangingPunct="1">
              <a:spcBef>
                <a:spcPts val="432"/>
              </a:spcBef>
              <a:spcAft>
                <a:spcPts val="0"/>
              </a:spcAft>
              <a:buFont typeface="+mj-lt"/>
              <a:buAutoNum type="arabicPeriod"/>
            </a:pPr>
            <a:r>
              <a:rPr lang="ar-SA" sz="1800" b="1" i="0" u="none" strike="noStrike" kern="1200" dirty="0">
                <a:solidFill>
                  <a:srgbClr val="000000"/>
                </a:solidFill>
                <a:effectLst/>
                <a:latin typeface="Calibri" panose="020F0502020204030204" pitchFamily="34" charset="0"/>
              </a:rPr>
              <a:t>الحدس</a:t>
            </a:r>
            <a:endParaRPr lang="ar-SA" sz="1800" b="0" i="0" u="none" strike="noStrike" dirty="0">
              <a:effectLst/>
              <a:latin typeface="Arial" panose="020B0604020202020204" pitchFamily="34" charset="0"/>
            </a:endParaRPr>
          </a:p>
          <a:p>
            <a:pPr marL="449263" marR="0" indent="-449263" algn="r" rtl="1" eaLnBrk="1" fontAlgn="base" latinLnBrk="0" hangingPunct="1">
              <a:spcBef>
                <a:spcPts val="432"/>
              </a:spcBef>
              <a:spcAft>
                <a:spcPts val="0"/>
              </a:spcAft>
              <a:buFont typeface="+mj-lt"/>
              <a:buAutoNum type="arabicPeriod"/>
            </a:pPr>
            <a:r>
              <a:rPr lang="ar-SA" sz="1800" b="1" i="0" u="none" strike="noStrike" kern="1200" dirty="0">
                <a:solidFill>
                  <a:srgbClr val="C00000"/>
                </a:solidFill>
                <a:effectLst/>
                <a:latin typeface="Calibri" panose="020F0502020204030204" pitchFamily="34" charset="0"/>
              </a:rPr>
              <a:t>يجيب عن لماذا !</a:t>
            </a:r>
            <a:endParaRPr lang="ar-SA" sz="1800" b="0" i="0" u="none" strike="noStrike" dirty="0">
              <a:effectLst/>
              <a:latin typeface="Arial" panose="020B0604020202020204" pitchFamily="34" charset="0"/>
            </a:endParaRPr>
          </a:p>
          <a:p>
            <a:pPr marL="449263" marR="0" indent="-449263" algn="r" rtl="1" eaLnBrk="1" fontAlgn="base" latinLnBrk="0" hangingPunct="1">
              <a:spcBef>
                <a:spcPts val="432"/>
              </a:spcBef>
              <a:spcAft>
                <a:spcPts val="0"/>
              </a:spcAft>
              <a:buFont typeface="+mj-lt"/>
              <a:buAutoNum type="arabicPeriod"/>
            </a:pPr>
            <a:r>
              <a:rPr lang="ar-SA" sz="1800" b="1" i="0" u="none" strike="noStrike" kern="1200" dirty="0">
                <a:solidFill>
                  <a:srgbClr val="000000"/>
                </a:solidFill>
                <a:effectLst/>
                <a:latin typeface="Calibri" panose="020F0502020204030204" pitchFamily="34" charset="0"/>
              </a:rPr>
              <a:t>الشعور</a:t>
            </a:r>
            <a:endParaRPr lang="ar-SA" sz="1800" b="0" i="0" u="none" strike="noStrike" dirty="0">
              <a:effectLst/>
              <a:latin typeface="Arial" panose="020B0604020202020204" pitchFamily="34" charset="0"/>
            </a:endParaRPr>
          </a:p>
          <a:p>
            <a:pPr marL="449263" marR="0" indent="-449263" algn="r" rtl="1" eaLnBrk="1" fontAlgn="base" latinLnBrk="0" hangingPunct="1">
              <a:spcBef>
                <a:spcPts val="432"/>
              </a:spcBef>
              <a:spcAft>
                <a:spcPts val="0"/>
              </a:spcAft>
              <a:buFont typeface="+mj-lt"/>
              <a:buAutoNum type="arabicPeriod"/>
            </a:pPr>
            <a:r>
              <a:rPr lang="ar-SA" sz="1800" b="1" i="0" u="none" strike="noStrike" kern="1200" dirty="0">
                <a:solidFill>
                  <a:srgbClr val="C00000"/>
                </a:solidFill>
                <a:effectLst/>
                <a:latin typeface="Calibri" panose="020F0502020204030204" pitchFamily="34" charset="0"/>
              </a:rPr>
              <a:t>حتى في النوم</a:t>
            </a:r>
            <a:endParaRPr lang="ar-SA" sz="1800" b="0" i="0" u="none" strike="noStrike" dirty="0">
              <a:effectLst/>
              <a:latin typeface="Arial" panose="020B0604020202020204" pitchFamily="34" charset="0"/>
            </a:endParaRPr>
          </a:p>
          <a:p>
            <a:pPr marL="449263" marR="0" indent="-449263" algn="r" rtl="1" eaLnBrk="1" fontAlgn="base" latinLnBrk="0" hangingPunct="1">
              <a:spcBef>
                <a:spcPts val="432"/>
              </a:spcBef>
              <a:spcAft>
                <a:spcPts val="0"/>
              </a:spcAft>
              <a:buFont typeface="+mj-lt"/>
              <a:buAutoNum type="arabicPeriod"/>
            </a:pPr>
            <a:r>
              <a:rPr lang="ar-SA" sz="1800" b="1" i="0" u="none" strike="noStrike" kern="1200" dirty="0">
                <a:solidFill>
                  <a:srgbClr val="000000"/>
                </a:solidFill>
                <a:effectLst/>
                <a:latin typeface="Calibri" panose="020F0502020204030204" pitchFamily="34" charset="0"/>
              </a:rPr>
              <a:t>حتى بناء النتيجة</a:t>
            </a:r>
            <a:endParaRPr lang="ar-SA" sz="1800" b="0" i="0" u="none" strike="noStrike" dirty="0">
              <a:effectLst/>
              <a:latin typeface="Arial" panose="020B0604020202020204" pitchFamily="34" charset="0"/>
            </a:endParaRPr>
          </a:p>
          <a:p>
            <a:pPr marL="449263" marR="0" indent="-449263" algn="r" rtl="1" eaLnBrk="1" fontAlgn="base" latinLnBrk="0" hangingPunct="1">
              <a:spcBef>
                <a:spcPts val="432"/>
              </a:spcBef>
              <a:spcAft>
                <a:spcPts val="0"/>
              </a:spcAft>
              <a:buFont typeface="+mj-lt"/>
              <a:buAutoNum type="arabicPeriod"/>
            </a:pPr>
            <a:r>
              <a:rPr lang="ar-SA" sz="1800" b="1" i="0" u="none" strike="noStrike" kern="1200" dirty="0">
                <a:solidFill>
                  <a:srgbClr val="C00000"/>
                </a:solidFill>
                <a:effectLst/>
                <a:latin typeface="Calibri" panose="020F0502020204030204" pitchFamily="34" charset="0"/>
              </a:rPr>
              <a:t>آلي</a:t>
            </a:r>
            <a:endParaRPr lang="ar-SA" sz="1800" b="0" i="0" u="none" strike="noStrike" dirty="0">
              <a:effectLst/>
              <a:latin typeface="Arial" panose="020B0604020202020204" pitchFamily="34" charset="0"/>
            </a:endParaRPr>
          </a:p>
          <a:p>
            <a:pPr marL="449263" marR="0" indent="-449263" algn="r" rtl="1" eaLnBrk="1" fontAlgn="base" latinLnBrk="0" hangingPunct="1">
              <a:spcBef>
                <a:spcPts val="432"/>
              </a:spcBef>
              <a:spcAft>
                <a:spcPts val="0"/>
              </a:spcAft>
              <a:buFont typeface="+mj-lt"/>
              <a:buAutoNum type="arabicPeriod"/>
            </a:pPr>
            <a:r>
              <a:rPr lang="ar-SA" sz="1800" b="1" i="0" u="none" strike="noStrike" kern="1200" dirty="0">
                <a:effectLst/>
                <a:latin typeface="Calibri" panose="020F0502020204030204" pitchFamily="34" charset="0"/>
              </a:rPr>
              <a:t>غير محدود</a:t>
            </a:r>
            <a:endParaRPr lang="ar-SA" sz="1800" b="0" i="0" u="none" strike="noStrike" dirty="0">
              <a:effectLst/>
              <a:latin typeface="Arial" panose="020B0604020202020204" pitchFamily="34" charset="0"/>
            </a:endParaRPr>
          </a:p>
          <a:p>
            <a:pPr marL="449263" marR="0" indent="-449263" algn="r" rtl="1" eaLnBrk="1" fontAlgn="base" latinLnBrk="0" hangingPunct="1">
              <a:spcBef>
                <a:spcPts val="432"/>
              </a:spcBef>
              <a:spcAft>
                <a:spcPts val="0"/>
              </a:spcAft>
              <a:buFont typeface="+mj-lt"/>
              <a:buAutoNum type="arabicPeriod"/>
            </a:pPr>
            <a:r>
              <a:rPr lang="ar-SA" sz="1800" b="1" i="0" u="none" strike="noStrike" kern="1200" dirty="0">
                <a:solidFill>
                  <a:srgbClr val="C00000"/>
                </a:solidFill>
                <a:effectLst/>
                <a:latin typeface="Calibri" panose="020F0502020204030204" pitchFamily="34" charset="0"/>
              </a:rPr>
              <a:t>لا يفهم النفي</a:t>
            </a:r>
            <a:endParaRPr lang="ar-SA" sz="1800" b="0" i="0" u="none" strike="noStrike" dirty="0">
              <a:effectLst/>
              <a:latin typeface="Arial" panose="020B0604020202020204" pitchFamily="34" charset="0"/>
            </a:endParaRPr>
          </a:p>
          <a:p>
            <a:pPr marL="449263" marR="0" indent="-449263" algn="r" rtl="1" eaLnBrk="1" fontAlgn="base" latinLnBrk="0" hangingPunct="1">
              <a:spcBef>
                <a:spcPts val="432"/>
              </a:spcBef>
              <a:spcAft>
                <a:spcPts val="0"/>
              </a:spcAft>
              <a:buFont typeface="+mj-lt"/>
              <a:buAutoNum type="arabicPeriod"/>
            </a:pPr>
            <a:r>
              <a:rPr lang="ar-SA" sz="1800" b="1" i="0" u="none" strike="noStrike" kern="1200" dirty="0">
                <a:solidFill>
                  <a:srgbClr val="000000"/>
                </a:solidFill>
                <a:effectLst/>
                <a:latin typeface="Calibri" panose="020F0502020204030204" pitchFamily="34" charset="0"/>
              </a:rPr>
              <a:t>لا يفرق بين الحقيقة و الخيال</a:t>
            </a:r>
            <a:endParaRPr lang="ar-SA" sz="1800" b="0" i="0" u="none" strike="noStrike" dirty="0">
              <a:effectLst/>
              <a:latin typeface="Arial" panose="020B0604020202020204" pitchFamily="34" charset="0"/>
            </a:endParaRPr>
          </a:p>
        </p:txBody>
      </p:sp>
      <p:sp>
        <p:nvSpPr>
          <p:cNvPr id="12" name="مربع نص 11">
            <a:extLst>
              <a:ext uri="{FF2B5EF4-FFF2-40B4-BE49-F238E27FC236}">
                <a16:creationId xmlns:a16="http://schemas.microsoft.com/office/drawing/2014/main" id="{F3754378-F0A3-4501-BF64-09F53CAC59DB}"/>
              </a:ext>
            </a:extLst>
          </p:cNvPr>
          <p:cNvSpPr txBox="1"/>
          <p:nvPr/>
        </p:nvSpPr>
        <p:spPr>
          <a:xfrm>
            <a:off x="3129014" y="2221816"/>
            <a:ext cx="2655069" cy="461665"/>
          </a:xfrm>
          <a:prstGeom prst="rect">
            <a:avLst/>
          </a:prstGeom>
        </p:spPr>
        <p:style>
          <a:lnRef idx="1">
            <a:schemeClr val="accent3"/>
          </a:lnRef>
          <a:fillRef idx="3">
            <a:schemeClr val="accent3"/>
          </a:fillRef>
          <a:effectRef idx="2">
            <a:schemeClr val="accent3"/>
          </a:effectRef>
          <a:fontRef idx="minor">
            <a:schemeClr val="lt1"/>
          </a:fontRef>
        </p:style>
        <p:txBody>
          <a:bodyPr wrap="square">
            <a:spAutoFit/>
          </a:bodyPr>
          <a:lstStyle>
            <a:defPPr>
              <a:defRPr lang="ar-SA"/>
            </a:defPPr>
            <a:lvl1pPr marR="0" lvl="0" indent="0" algn="ctr" fontAlgn="base">
              <a:lnSpc>
                <a:spcPct val="100000"/>
              </a:lnSpc>
              <a:spcBef>
                <a:spcPct val="20000"/>
              </a:spcBef>
              <a:spcAft>
                <a:spcPct val="0"/>
              </a:spcAft>
              <a:buClrTx/>
              <a:buSzTx/>
              <a:buFontTx/>
              <a:buNone/>
              <a:tabLst/>
              <a:defRPr kumimoji="0" sz="2400" b="1" i="0" u="none" strike="noStrike" cap="none" spc="0" normalizeH="0" baseline="0">
                <a:ln>
                  <a:noFill/>
                </a:ln>
                <a:solidFill>
                  <a:schemeClr val="lt1"/>
                </a:solidFill>
                <a:effectLst/>
                <a:uLnTx/>
                <a:uFillTx/>
                <a:latin typeface="Calibri"/>
                <a:cs typeface="Arial" panose="020B0604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ar-SA" dirty="0"/>
              <a:t>العقل الباطن</a:t>
            </a:r>
            <a:endParaRPr lang="en-US" dirty="0"/>
          </a:p>
        </p:txBody>
      </p:sp>
      <p:sp>
        <p:nvSpPr>
          <p:cNvPr id="10" name="مستطيل 9">
            <a:extLst>
              <a:ext uri="{FF2B5EF4-FFF2-40B4-BE49-F238E27FC236}">
                <a16:creationId xmlns:a16="http://schemas.microsoft.com/office/drawing/2014/main" id="{7FBCF586-5941-4179-ADD4-ADCFB86DBDEA}"/>
              </a:ext>
            </a:extLst>
          </p:cNvPr>
          <p:cNvSpPr/>
          <p:nvPr/>
        </p:nvSpPr>
        <p:spPr>
          <a:xfrm>
            <a:off x="4318213" y="1494373"/>
            <a:ext cx="4778872" cy="523220"/>
          </a:xfrm>
          <a:prstGeom prst="rect">
            <a:avLst/>
          </a:prstGeom>
          <a:noFill/>
        </p:spPr>
        <p:txBody>
          <a:bodyPr wrap="none" rtlCol="1">
            <a:spAutoFit/>
          </a:bodyPr>
          <a:lstStyle/>
          <a:p>
            <a:pPr algn="r" rtl="1"/>
            <a:r>
              <a:rPr lang="ar-SA" sz="2800" b="1" dirty="0">
                <a:solidFill>
                  <a:srgbClr val="C00000"/>
                </a:solidFill>
              </a:rPr>
              <a:t>استراتيجية العقل الواعي و العقل الباطن</a:t>
            </a:r>
          </a:p>
        </p:txBody>
      </p:sp>
      <p:pic>
        <p:nvPicPr>
          <p:cNvPr id="3" name="صورة 2">
            <a:extLst>
              <a:ext uri="{FF2B5EF4-FFF2-40B4-BE49-F238E27FC236}">
                <a16:creationId xmlns:a16="http://schemas.microsoft.com/office/drawing/2014/main" id="{431B7785-3A00-4C83-B962-3A0B499167E4}"/>
              </a:ext>
            </a:extLst>
          </p:cNvPr>
          <p:cNvPicPr>
            <a:picLocks noChangeAspect="1"/>
          </p:cNvPicPr>
          <p:nvPr/>
        </p:nvPicPr>
        <p:blipFill>
          <a:blip r:embed="rId2"/>
          <a:stretch>
            <a:fillRect/>
          </a:stretch>
        </p:blipFill>
        <p:spPr>
          <a:xfrm>
            <a:off x="393150" y="3538035"/>
            <a:ext cx="2466975" cy="184785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1" name="مستطيل 10">
            <a:extLst>
              <a:ext uri="{FF2B5EF4-FFF2-40B4-BE49-F238E27FC236}">
                <a16:creationId xmlns:a16="http://schemas.microsoft.com/office/drawing/2014/main" id="{F0014A32-E5AB-4242-9923-77B3E65796DC}"/>
              </a:ext>
            </a:extLst>
          </p:cNvPr>
          <p:cNvSpPr/>
          <p:nvPr/>
        </p:nvSpPr>
        <p:spPr>
          <a:xfrm>
            <a:off x="25803" y="1311031"/>
            <a:ext cx="1337226" cy="461665"/>
          </a:xfrm>
          <a:prstGeom prst="rect">
            <a:avLst/>
          </a:prstGeom>
        </p:spPr>
        <p:style>
          <a:lnRef idx="1">
            <a:schemeClr val="accent4"/>
          </a:lnRef>
          <a:fillRef idx="2">
            <a:schemeClr val="accent4"/>
          </a:fillRef>
          <a:effectRef idx="1">
            <a:schemeClr val="accent4"/>
          </a:effectRef>
          <a:fontRef idx="minor">
            <a:schemeClr val="dk1"/>
          </a:fontRef>
        </p:style>
        <p:txBody>
          <a:bodyPr wrap="none" lIns="91440" tIns="45720" rIns="91440" bIns="45720">
            <a:spAutoFit/>
          </a:bodyPr>
          <a:lstStyle/>
          <a:p>
            <a:pPr algn="ctr"/>
            <a:r>
              <a:rPr lang="ar-SA" sz="2400" b="1" cap="none" spc="0" dirty="0">
                <a:ln w="0"/>
                <a:solidFill>
                  <a:srgbClr val="10466A"/>
                </a:solidFill>
                <a:effectLst>
                  <a:outerShdw blurRad="38100" dist="19050" dir="2700000" algn="tl" rotWithShape="0">
                    <a:schemeClr val="dk1">
                      <a:alpha val="40000"/>
                    </a:schemeClr>
                  </a:outerShdw>
                </a:effectLst>
              </a:rPr>
              <a:t>الجلسة (2)</a:t>
            </a:r>
          </a:p>
        </p:txBody>
      </p:sp>
    </p:spTree>
    <p:extLst>
      <p:ext uri="{BB962C8B-B14F-4D97-AF65-F5344CB8AC3E}">
        <p14:creationId xmlns:p14="http://schemas.microsoft.com/office/powerpoint/2010/main" val="4161709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6">
                                            <p:txEl>
                                              <p:pRg st="3" end="3"/>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xEl>
                                              <p:pRg st="4" end="4"/>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6">
                                            <p:txEl>
                                              <p:pRg st="5" end="5"/>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6">
                                            <p:txEl>
                                              <p:pRg st="6" end="6"/>
                                            </p:txEl>
                                          </p:spTgt>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6">
                                            <p:txEl>
                                              <p:pRg st="7" end="7"/>
                                            </p:txEl>
                                          </p:spTgt>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8">
                                            <p:txEl>
                                              <p:pRg st="7" end="7"/>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6">
                                            <p:txEl>
                                              <p:pRg st="8" end="8"/>
                                            </p:txEl>
                                          </p:spTgt>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8">
                                            <p:txEl>
                                              <p:pRg st="8" end="8"/>
                                            </p:txEl>
                                          </p:spTgt>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6">
                                            <p:txEl>
                                              <p:pRg st="9" end="9"/>
                                            </p:txEl>
                                          </p:spTgt>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8">
                                            <p:txEl>
                                              <p:pRg st="9" end="9"/>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6">
                                            <p:txEl>
                                              <p:pRg st="10" end="10"/>
                                            </p:txEl>
                                          </p:spTgt>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8">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P spid="8" grpId="0" uiExpand="1"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5314132" y="3364597"/>
            <a:ext cx="1200970" cy="646331"/>
          </a:xfrm>
          <a:prstGeom prst="rect">
            <a:avLst/>
          </a:prstGeom>
          <a:noFill/>
        </p:spPr>
        <p:txBody>
          <a:bodyPr wrap="none" rtlCol="1">
            <a:spAutoFit/>
          </a:bodyPr>
          <a:lstStyle/>
          <a:p>
            <a:pPr algn="ctr"/>
            <a:r>
              <a:rPr lang="ar-SA" sz="3600" b="1" dirty="0"/>
              <a:t>الإيحاء</a:t>
            </a:r>
          </a:p>
        </p:txBody>
      </p:sp>
      <p:sp>
        <p:nvSpPr>
          <p:cNvPr id="3" name="مستطيل 2">
            <a:extLst>
              <a:ext uri="{FF2B5EF4-FFF2-40B4-BE49-F238E27FC236}">
                <a16:creationId xmlns:a16="http://schemas.microsoft.com/office/drawing/2014/main" id="{A7568C3F-94C4-40E8-9925-FB4AA010BD2A}"/>
              </a:ext>
            </a:extLst>
          </p:cNvPr>
          <p:cNvSpPr/>
          <p:nvPr/>
        </p:nvSpPr>
        <p:spPr>
          <a:xfrm>
            <a:off x="4097452" y="1746447"/>
            <a:ext cx="3634329" cy="523220"/>
          </a:xfrm>
          <a:prstGeom prst="rect">
            <a:avLst/>
          </a:prstGeom>
        </p:spPr>
        <p:txBody>
          <a:bodyPr wrap="none">
            <a:spAutoFit/>
          </a:bodyPr>
          <a:lstStyle/>
          <a:p>
            <a:r>
              <a:rPr lang="ar-SA" sz="2800" b="1">
                <a:effectLst>
                  <a:outerShdw blurRad="38100" dist="38100" dir="2700000" algn="tl">
                    <a:srgbClr val="000000">
                      <a:alpha val="43137"/>
                    </a:srgbClr>
                  </a:outerShdw>
                </a:effectLst>
              </a:rPr>
              <a:t> تعبيرات لغة ميلتون </a:t>
            </a:r>
            <a:r>
              <a:rPr lang="ar-SA" sz="2800" b="1" kern="1200">
                <a:effectLst>
                  <a:outerShdw blurRad="38100" dist="38100" dir="2700000" algn="tl">
                    <a:srgbClr val="000000">
                      <a:alpha val="43137"/>
                    </a:srgbClr>
                  </a:outerShdw>
                </a:effectLst>
                <a:latin typeface="+mn-lt"/>
                <a:ea typeface="+mn-ea"/>
                <a:cs typeface="+mn-cs"/>
              </a:rPr>
              <a:t>أريكسون</a:t>
            </a:r>
            <a:endParaRPr lang="ar-SA" sz="2800" b="1" kern="1200" dirty="0">
              <a:effectLst>
                <a:outerShdw blurRad="38100" dist="38100" dir="2700000" algn="tl">
                  <a:srgbClr val="000000">
                    <a:alpha val="43137"/>
                  </a:srgbClr>
                </a:outerShdw>
              </a:effectLst>
              <a:latin typeface="+mn-lt"/>
              <a:ea typeface="+mn-ea"/>
              <a:cs typeface="+mn-cs"/>
            </a:endParaRPr>
          </a:p>
        </p:txBody>
      </p:sp>
      <p:pic>
        <p:nvPicPr>
          <p:cNvPr id="4" name="صورة 3">
            <a:extLst>
              <a:ext uri="{FF2B5EF4-FFF2-40B4-BE49-F238E27FC236}">
                <a16:creationId xmlns:a16="http://schemas.microsoft.com/office/drawing/2014/main" id="{DD36E90E-0712-4BF4-8645-DBB965D9F29E}"/>
              </a:ext>
            </a:extLst>
          </p:cNvPr>
          <p:cNvPicPr>
            <a:picLocks noChangeAspect="1"/>
          </p:cNvPicPr>
          <p:nvPr/>
        </p:nvPicPr>
        <p:blipFill>
          <a:blip r:embed="rId3"/>
          <a:stretch>
            <a:fillRect/>
          </a:stretch>
        </p:blipFill>
        <p:spPr>
          <a:xfrm>
            <a:off x="1822307" y="1819034"/>
            <a:ext cx="1047750" cy="1524000"/>
          </a:xfrm>
          <a:prstGeom prst="rect">
            <a:avLst/>
          </a:prstGeom>
        </p:spPr>
      </p:pic>
      <p:sp>
        <p:nvSpPr>
          <p:cNvPr id="26" name="مربع نص 25">
            <a:extLst>
              <a:ext uri="{FF2B5EF4-FFF2-40B4-BE49-F238E27FC236}">
                <a16:creationId xmlns:a16="http://schemas.microsoft.com/office/drawing/2014/main" id="{6D07D464-7F5D-43C6-AB05-BF9C6F458A59}"/>
              </a:ext>
            </a:extLst>
          </p:cNvPr>
          <p:cNvSpPr txBox="1"/>
          <p:nvPr/>
        </p:nvSpPr>
        <p:spPr>
          <a:xfrm>
            <a:off x="831275" y="3343034"/>
            <a:ext cx="2888674" cy="1754326"/>
          </a:xfrm>
          <a:prstGeom prst="rect">
            <a:avLst/>
          </a:prstGeom>
          <a:noFill/>
        </p:spPr>
        <p:txBody>
          <a:bodyPr wrap="square">
            <a:spAutoFit/>
          </a:bodyPr>
          <a:lstStyle/>
          <a:p>
            <a:pPr algn="justLow" rtl="1"/>
            <a:r>
              <a:rPr lang="ar-SA" dirty="0"/>
              <a:t>طبيب نفسي وعالم نفس أمريكي، تطوير التنويم الإيحائي السريري، قام بالعديد من الدراسات للعلاج بالتنويم الإيحائي والعلاج العائلي. ويكيبيديا</a:t>
            </a:r>
          </a:p>
          <a:p>
            <a:pPr algn="justLow" rtl="1"/>
            <a:r>
              <a:rPr lang="ar-SA" dirty="0"/>
              <a:t>1901- 1980، فينيكس، أريزونا، الولايات المتحدة</a:t>
            </a:r>
          </a:p>
        </p:txBody>
      </p:sp>
      <p:sp>
        <p:nvSpPr>
          <p:cNvPr id="6" name="مستطيل 5">
            <a:extLst>
              <a:ext uri="{FF2B5EF4-FFF2-40B4-BE49-F238E27FC236}">
                <a16:creationId xmlns:a16="http://schemas.microsoft.com/office/drawing/2014/main" id="{C9E51316-2D76-4514-A453-9A0A553C92DC}"/>
              </a:ext>
            </a:extLst>
          </p:cNvPr>
          <p:cNvSpPr/>
          <p:nvPr/>
        </p:nvSpPr>
        <p:spPr>
          <a:xfrm>
            <a:off x="25803" y="1311031"/>
            <a:ext cx="1337226" cy="461665"/>
          </a:xfrm>
          <a:prstGeom prst="rect">
            <a:avLst/>
          </a:prstGeom>
        </p:spPr>
        <p:style>
          <a:lnRef idx="1">
            <a:schemeClr val="accent4"/>
          </a:lnRef>
          <a:fillRef idx="2">
            <a:schemeClr val="accent4"/>
          </a:fillRef>
          <a:effectRef idx="1">
            <a:schemeClr val="accent4"/>
          </a:effectRef>
          <a:fontRef idx="minor">
            <a:schemeClr val="dk1"/>
          </a:fontRef>
        </p:style>
        <p:txBody>
          <a:bodyPr wrap="none" lIns="91440" tIns="45720" rIns="91440" bIns="45720">
            <a:spAutoFit/>
          </a:bodyPr>
          <a:lstStyle/>
          <a:p>
            <a:pPr algn="ctr"/>
            <a:r>
              <a:rPr lang="ar-SA" sz="2400" b="1" cap="none" spc="0" dirty="0">
                <a:ln w="0"/>
                <a:solidFill>
                  <a:srgbClr val="10466A"/>
                </a:solidFill>
                <a:effectLst>
                  <a:outerShdw blurRad="38100" dist="19050" dir="2700000" algn="tl" rotWithShape="0">
                    <a:schemeClr val="dk1">
                      <a:alpha val="40000"/>
                    </a:schemeClr>
                  </a:outerShdw>
                </a:effectLst>
              </a:rPr>
              <a:t>الجلسة (2)</a:t>
            </a:r>
          </a:p>
        </p:txBody>
      </p:sp>
      <p:pic>
        <p:nvPicPr>
          <p:cNvPr id="5" name="صورة 4">
            <a:extLst>
              <a:ext uri="{FF2B5EF4-FFF2-40B4-BE49-F238E27FC236}">
                <a16:creationId xmlns:a16="http://schemas.microsoft.com/office/drawing/2014/main" id="{4F13AA2A-014E-48A3-BE6B-A21FAB202F1E}"/>
              </a:ext>
            </a:extLst>
          </p:cNvPr>
          <p:cNvPicPr>
            <a:picLocks noChangeAspect="1"/>
          </p:cNvPicPr>
          <p:nvPr/>
        </p:nvPicPr>
        <p:blipFill>
          <a:blip r:embed="rId4"/>
          <a:stretch>
            <a:fillRect/>
          </a:stretch>
        </p:blipFill>
        <p:spPr>
          <a:xfrm>
            <a:off x="4681128" y="4369307"/>
            <a:ext cx="2466975" cy="184785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9863466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p:cNvPicPr>
            <a:picLocks noChangeAspect="1"/>
          </p:cNvPicPr>
          <p:nvPr/>
        </p:nvPicPr>
        <p:blipFill rotWithShape="1">
          <a:blip r:embed="rId3" cstate="print">
            <a:extLst>
              <a:ext uri="{28A0092B-C50C-407E-A947-70E740481C1C}">
                <a14:useLocalDpi xmlns:a14="http://schemas.microsoft.com/office/drawing/2010/main" val="0"/>
              </a:ext>
            </a:extLst>
          </a:blip>
          <a:srcRect l="21428" t="6857" r="24476" b="8191"/>
          <a:stretch/>
        </p:blipFill>
        <p:spPr>
          <a:xfrm>
            <a:off x="547902" y="3773957"/>
            <a:ext cx="961485" cy="1509938"/>
          </a:xfrm>
          <a:prstGeom prst="rect">
            <a:avLst/>
          </a:prstGeom>
        </p:spPr>
      </p:pic>
      <p:sp>
        <p:nvSpPr>
          <p:cNvPr id="20" name="مستطيل 19"/>
          <p:cNvSpPr/>
          <p:nvPr/>
        </p:nvSpPr>
        <p:spPr>
          <a:xfrm>
            <a:off x="2185160" y="4845139"/>
            <a:ext cx="5650556" cy="1200329"/>
          </a:xfrm>
          <a:prstGeom prst="rect">
            <a:avLst/>
          </a:prstGeom>
          <a:solidFill>
            <a:schemeClr val="accent4">
              <a:lumMod val="40000"/>
              <a:lumOff val="60000"/>
            </a:schemeClr>
          </a:solidFill>
          <a:ln w="3175">
            <a:solidFill>
              <a:schemeClr val="accent2">
                <a:lumMod val="75000"/>
              </a:schemeClr>
            </a:solidFill>
            <a:prstDash val="dash"/>
          </a:ln>
        </p:spPr>
        <p:txBody>
          <a:bodyPr wrap="square">
            <a:spAutoFit/>
          </a:bodyPr>
          <a:lstStyle/>
          <a:p>
            <a:pPr algn="ctr" rtl="1"/>
            <a:r>
              <a:rPr lang="ar-SA" sz="2400" dirty="0">
                <a:solidFill>
                  <a:srgbClr val="000000"/>
                </a:solidFill>
                <a:latin typeface="Calibri" panose="020F0502020204030204" pitchFamily="34" charset="0"/>
                <a:ea typeface="Calibri" panose="020F0502020204030204" pitchFamily="34" charset="0"/>
              </a:rPr>
              <a:t>المرأة التي تقول لزوجها "</a:t>
            </a:r>
            <a:r>
              <a:rPr lang="ar-SA" sz="2400" b="1" dirty="0">
                <a:solidFill>
                  <a:srgbClr val="C00000"/>
                </a:solidFill>
                <a:latin typeface="Calibri" panose="020F0502020204030204" pitchFamily="34" charset="0"/>
                <a:ea typeface="Calibri" panose="020F0502020204030204" pitchFamily="34" charset="0"/>
              </a:rPr>
              <a:t>حبني</a:t>
            </a:r>
            <a:r>
              <a:rPr lang="ar-SA" sz="2400" dirty="0">
                <a:solidFill>
                  <a:srgbClr val="000000"/>
                </a:solidFill>
                <a:latin typeface="Calibri" panose="020F0502020204030204" pitchFamily="34" charset="0"/>
                <a:ea typeface="Calibri" panose="020F0502020204030204" pitchFamily="34" charset="0"/>
              </a:rPr>
              <a:t>" </a:t>
            </a:r>
          </a:p>
          <a:p>
            <a:pPr algn="ctr" rtl="1"/>
            <a:r>
              <a:rPr lang="ar-SA" sz="2400" dirty="0">
                <a:solidFill>
                  <a:srgbClr val="000000"/>
                </a:solidFill>
                <a:latin typeface="Calibri" panose="020F0502020204030204" pitchFamily="34" charset="0"/>
                <a:ea typeface="Calibri" panose="020F0502020204030204" pitchFamily="34" charset="0"/>
              </a:rPr>
              <a:t>فهي تفترض عدم حبه لها وتصنع فجوة بينه وبينها</a:t>
            </a:r>
          </a:p>
          <a:p>
            <a:pPr algn="ctr" rtl="1"/>
            <a:r>
              <a:rPr lang="ar-SA" sz="2400" dirty="0">
                <a:solidFill>
                  <a:srgbClr val="000000"/>
                </a:solidFill>
                <a:latin typeface="Calibri" panose="020F0502020204030204" pitchFamily="34" charset="0"/>
                <a:ea typeface="Calibri" panose="020F0502020204030204" pitchFamily="34" charset="0"/>
              </a:rPr>
              <a:t>لأنها أوحت لعقله الباطن بذلك</a:t>
            </a:r>
          </a:p>
        </p:txBody>
      </p:sp>
      <p:sp>
        <p:nvSpPr>
          <p:cNvPr id="19" name="مستطيل 18"/>
          <p:cNvSpPr/>
          <p:nvPr/>
        </p:nvSpPr>
        <p:spPr>
          <a:xfrm>
            <a:off x="1916935" y="3672440"/>
            <a:ext cx="6187007" cy="830997"/>
          </a:xfrm>
          <a:prstGeom prst="rect">
            <a:avLst/>
          </a:prstGeom>
          <a:solidFill>
            <a:schemeClr val="accent3">
              <a:lumMod val="60000"/>
              <a:lumOff val="40000"/>
            </a:schemeClr>
          </a:solidFill>
          <a:ln w="3175">
            <a:solidFill>
              <a:schemeClr val="accent2">
                <a:lumMod val="75000"/>
              </a:schemeClr>
            </a:solidFill>
            <a:prstDash val="dash"/>
          </a:ln>
        </p:spPr>
        <p:txBody>
          <a:bodyPr wrap="square">
            <a:spAutoFit/>
          </a:bodyPr>
          <a:lstStyle/>
          <a:p>
            <a:pPr algn="ctr" rtl="1"/>
            <a:r>
              <a:rPr lang="ar-SA" sz="2400" b="1" dirty="0">
                <a:solidFill>
                  <a:schemeClr val="accent4">
                    <a:lumMod val="50000"/>
                  </a:schemeClr>
                </a:solidFill>
              </a:rPr>
              <a:t>مثال عندما اقول</a:t>
            </a:r>
            <a:r>
              <a:rPr lang="ar-TN" sz="2400" b="1" dirty="0">
                <a:solidFill>
                  <a:schemeClr val="accent4">
                    <a:lumMod val="50000"/>
                  </a:schemeClr>
                </a:solidFill>
              </a:rPr>
              <a:t> ”</a:t>
            </a:r>
            <a:r>
              <a:rPr lang="ar-SA" sz="2400" dirty="0">
                <a:solidFill>
                  <a:srgbClr val="000000"/>
                </a:solidFill>
                <a:latin typeface="Calibri" panose="020F0502020204030204" pitchFamily="34" charset="0"/>
                <a:ea typeface="Calibri" panose="020F0502020204030204" pitchFamily="34" charset="0"/>
              </a:rPr>
              <a:t>دعنا نواصل استمتاعنا بهذا الحديث الشيق</a:t>
            </a:r>
            <a:r>
              <a:rPr lang="ar-TN" sz="2400" b="1" dirty="0">
                <a:solidFill>
                  <a:schemeClr val="accent4">
                    <a:lumMod val="50000"/>
                  </a:schemeClr>
                </a:solidFill>
              </a:rPr>
              <a:t>“</a:t>
            </a:r>
            <a:endParaRPr lang="ar-SA" sz="2400" b="1" dirty="0">
              <a:solidFill>
                <a:schemeClr val="accent4">
                  <a:lumMod val="50000"/>
                </a:schemeClr>
              </a:solidFill>
            </a:endParaRPr>
          </a:p>
          <a:p>
            <a:pPr algn="ctr" rtl="1"/>
            <a:r>
              <a:rPr lang="ar-SA" sz="2400" b="1" dirty="0">
                <a:solidFill>
                  <a:schemeClr val="accent4">
                    <a:lumMod val="50000"/>
                  </a:schemeClr>
                </a:solidFill>
              </a:rPr>
              <a:t>يعني:</a:t>
            </a:r>
            <a:r>
              <a:rPr lang="ar-SA" sz="2400" dirty="0">
                <a:solidFill>
                  <a:srgbClr val="000000"/>
                </a:solidFill>
                <a:latin typeface="Calibri" panose="020F0502020204030204" pitchFamily="34" charset="0"/>
                <a:ea typeface="Calibri" panose="020F0502020204030204" pitchFamily="34" charset="0"/>
              </a:rPr>
              <a:t>  الافتراض أنك مستمتع بالحديث</a:t>
            </a:r>
            <a:r>
              <a:rPr lang="ar-TN" sz="2400" b="1" dirty="0">
                <a:solidFill>
                  <a:schemeClr val="accent4">
                    <a:lumMod val="50000"/>
                  </a:schemeClr>
                </a:solidFill>
              </a:rPr>
              <a:t>.</a:t>
            </a:r>
            <a:r>
              <a:rPr lang="ar-SA" sz="2400" b="1" dirty="0">
                <a:solidFill>
                  <a:schemeClr val="accent4">
                    <a:lumMod val="50000"/>
                  </a:schemeClr>
                </a:solidFill>
              </a:rPr>
              <a:t> </a:t>
            </a:r>
            <a:r>
              <a:rPr lang="ar-SA" sz="2400" b="1" dirty="0">
                <a:solidFill>
                  <a:srgbClr val="FF0000"/>
                </a:solidFill>
              </a:rPr>
              <a:t>!</a:t>
            </a:r>
            <a:endParaRPr lang="ar-TN" sz="2400" b="1" dirty="0">
              <a:solidFill>
                <a:srgbClr val="FF0000"/>
              </a:solidFill>
            </a:endParaRPr>
          </a:p>
        </p:txBody>
      </p:sp>
      <p:graphicFrame>
        <p:nvGraphicFramePr>
          <p:cNvPr id="4" name="رسم تخطيطي 3"/>
          <p:cNvGraphicFramePr/>
          <p:nvPr>
            <p:extLst>
              <p:ext uri="{D42A27DB-BD31-4B8C-83A1-F6EECF244321}">
                <p14:modId xmlns:p14="http://schemas.microsoft.com/office/powerpoint/2010/main" val="3101544214"/>
              </p:ext>
            </p:extLst>
          </p:nvPr>
        </p:nvGraphicFramePr>
        <p:xfrm>
          <a:off x="4332148" y="1852114"/>
          <a:ext cx="4580015" cy="45027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5380" name="Text Box 20"/>
          <p:cNvSpPr txBox="1">
            <a:spLocks noChangeArrowheads="1"/>
          </p:cNvSpPr>
          <p:nvPr/>
        </p:nvSpPr>
        <p:spPr bwMode="auto">
          <a:xfrm>
            <a:off x="573286" y="2428178"/>
            <a:ext cx="8208963" cy="1015663"/>
          </a:xfrm>
          <a:prstGeom prst="rect">
            <a:avLst/>
          </a:prstGeom>
          <a:solidFill>
            <a:schemeClr val="bg2">
              <a:lumMod val="90000"/>
            </a:schemeClr>
          </a:solidFill>
          <a:ln w="3175">
            <a:solidFill>
              <a:schemeClr val="accent2">
                <a:lumMod val="75000"/>
              </a:schemeClr>
            </a:solidFill>
            <a:prstDash val="dash"/>
            <a:miter lim="800000"/>
            <a:headEnd/>
            <a:tailEnd/>
          </a:ln>
          <a:effectLst/>
        </p:spPr>
        <p:txBody>
          <a:bodyPr>
            <a:spAutoFit/>
          </a:bodyPr>
          <a:lstStyle/>
          <a:p>
            <a:pPr algn="ctr" rtl="1">
              <a:spcBef>
                <a:spcPct val="50000"/>
              </a:spcBef>
            </a:pPr>
            <a:r>
              <a:rPr lang="ar-SA" sz="2400" b="1" dirty="0"/>
              <a:t> أفترض أمراً يحمل معنى إيجابياً للمستفيد</a:t>
            </a:r>
          </a:p>
          <a:p>
            <a:pPr algn="ctr" rtl="1">
              <a:spcBef>
                <a:spcPct val="50000"/>
              </a:spcBef>
            </a:pPr>
            <a:r>
              <a:rPr lang="ar-SA" sz="2400" dirty="0">
                <a:solidFill>
                  <a:srgbClr val="000000"/>
                </a:solidFill>
                <a:latin typeface="Calibri" panose="020F0502020204030204" pitchFamily="34" charset="0"/>
                <a:ea typeface="Calibri" panose="020F0502020204030204" pitchFamily="34" charset="0"/>
              </a:rPr>
              <a:t> تقوم هذه المهارة على تضمين الجملة معنى إيجابي للشخص المقابل</a:t>
            </a:r>
          </a:p>
        </p:txBody>
      </p:sp>
      <p:sp>
        <p:nvSpPr>
          <p:cNvPr id="2" name="مستطيل 1"/>
          <p:cNvSpPr/>
          <p:nvPr/>
        </p:nvSpPr>
        <p:spPr>
          <a:xfrm>
            <a:off x="6515559" y="1278605"/>
            <a:ext cx="2521844" cy="523220"/>
          </a:xfrm>
          <a:prstGeom prst="rect">
            <a:avLst/>
          </a:prstGeom>
        </p:spPr>
        <p:txBody>
          <a:bodyPr wrap="none">
            <a:spAutoFit/>
          </a:bodyPr>
          <a:lstStyle/>
          <a:p>
            <a:pPr algn="r" rtl="1"/>
            <a:r>
              <a:rPr lang="ar-SA" sz="2800" b="1" dirty="0">
                <a:solidFill>
                  <a:srgbClr val="FF0000"/>
                </a:solidFill>
                <a:effectLst>
                  <a:outerShdw blurRad="38100" dist="38100" dir="2700000" algn="tl">
                    <a:srgbClr val="000000">
                      <a:alpha val="43137"/>
                    </a:srgbClr>
                  </a:outerShdw>
                </a:effectLst>
              </a:rPr>
              <a:t> تعبيرات لغة ميلتون</a:t>
            </a:r>
          </a:p>
        </p:txBody>
      </p:sp>
      <p:sp>
        <p:nvSpPr>
          <p:cNvPr id="8" name="مستطيل 7">
            <a:extLst>
              <a:ext uri="{FF2B5EF4-FFF2-40B4-BE49-F238E27FC236}">
                <a16:creationId xmlns:a16="http://schemas.microsoft.com/office/drawing/2014/main" id="{DAAFA0C9-4189-4AB9-9D11-A51C0755232D}"/>
              </a:ext>
            </a:extLst>
          </p:cNvPr>
          <p:cNvSpPr/>
          <p:nvPr/>
        </p:nvSpPr>
        <p:spPr>
          <a:xfrm>
            <a:off x="25803" y="1311031"/>
            <a:ext cx="1337226" cy="461665"/>
          </a:xfrm>
          <a:prstGeom prst="rect">
            <a:avLst/>
          </a:prstGeom>
        </p:spPr>
        <p:style>
          <a:lnRef idx="1">
            <a:schemeClr val="accent4"/>
          </a:lnRef>
          <a:fillRef idx="2">
            <a:schemeClr val="accent4"/>
          </a:fillRef>
          <a:effectRef idx="1">
            <a:schemeClr val="accent4"/>
          </a:effectRef>
          <a:fontRef idx="minor">
            <a:schemeClr val="dk1"/>
          </a:fontRef>
        </p:style>
        <p:txBody>
          <a:bodyPr wrap="none" lIns="91440" tIns="45720" rIns="91440" bIns="45720">
            <a:spAutoFit/>
          </a:bodyPr>
          <a:lstStyle/>
          <a:p>
            <a:pPr algn="ctr"/>
            <a:r>
              <a:rPr lang="ar-SA" sz="2400" b="1" cap="none" spc="0" dirty="0">
                <a:ln w="0"/>
                <a:solidFill>
                  <a:srgbClr val="10466A"/>
                </a:solidFill>
                <a:effectLst>
                  <a:outerShdw blurRad="38100" dist="19050" dir="2700000" algn="tl" rotWithShape="0">
                    <a:schemeClr val="dk1">
                      <a:alpha val="40000"/>
                    </a:schemeClr>
                  </a:outerShdw>
                </a:effectLst>
              </a:rPr>
              <a:t>الجلسة (2)</a:t>
            </a:r>
          </a:p>
        </p:txBody>
      </p:sp>
      <p:pic>
        <p:nvPicPr>
          <p:cNvPr id="5" name="صورة 4">
            <a:extLst>
              <a:ext uri="{FF2B5EF4-FFF2-40B4-BE49-F238E27FC236}">
                <a16:creationId xmlns:a16="http://schemas.microsoft.com/office/drawing/2014/main" id="{2878B507-A104-47B7-951F-6E9490860FF2}"/>
              </a:ext>
            </a:extLst>
          </p:cNvPr>
          <p:cNvPicPr>
            <a:picLocks noChangeAspect="1"/>
          </p:cNvPicPr>
          <p:nvPr/>
        </p:nvPicPr>
        <p:blipFill>
          <a:blip r:embed="rId9"/>
          <a:stretch>
            <a:fillRect/>
          </a:stretch>
        </p:blipFill>
        <p:spPr>
          <a:xfrm>
            <a:off x="2056275" y="1412696"/>
            <a:ext cx="961237" cy="7200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0" name="مستطيل 9">
            <a:extLst>
              <a:ext uri="{FF2B5EF4-FFF2-40B4-BE49-F238E27FC236}">
                <a16:creationId xmlns:a16="http://schemas.microsoft.com/office/drawing/2014/main" id="{8BDB364C-1B80-451A-BBD1-D58E062858D6}"/>
              </a:ext>
            </a:extLst>
          </p:cNvPr>
          <p:cNvSpPr/>
          <p:nvPr/>
        </p:nvSpPr>
        <p:spPr>
          <a:xfrm rot="18953032">
            <a:off x="655195" y="5456480"/>
            <a:ext cx="1329210" cy="523220"/>
          </a:xfrm>
          <a:prstGeom prst="rect">
            <a:avLst/>
          </a:prstGeom>
        </p:spPr>
        <p:style>
          <a:lnRef idx="1">
            <a:schemeClr val="accent5"/>
          </a:lnRef>
          <a:fillRef idx="2">
            <a:schemeClr val="accent5"/>
          </a:fillRef>
          <a:effectRef idx="1">
            <a:schemeClr val="accent5"/>
          </a:effectRef>
          <a:fontRef idx="minor">
            <a:schemeClr val="dk1"/>
          </a:fontRef>
        </p:style>
        <p:txBody>
          <a:bodyPr wrap="none">
            <a:spAutoFit/>
          </a:bodyPr>
          <a:lstStyle/>
          <a:p>
            <a:pPr algn="r" rtl="1"/>
            <a:r>
              <a:rPr lang="ar-SA" sz="2800" b="1" dirty="0">
                <a:solidFill>
                  <a:srgbClr val="002060"/>
                </a:solidFill>
                <a:effectLst>
                  <a:outerShdw blurRad="38100" dist="38100" dir="2700000" algn="tl">
                    <a:srgbClr val="000000">
                      <a:alpha val="43137"/>
                    </a:srgbClr>
                  </a:outerShdw>
                </a:effectLst>
              </a:rPr>
              <a:t>هات أمثلة</a:t>
            </a:r>
          </a:p>
        </p:txBody>
      </p:sp>
    </p:spTree>
    <p:extLst>
      <p:ext uri="{BB962C8B-B14F-4D97-AF65-F5344CB8AC3E}">
        <p14:creationId xmlns:p14="http://schemas.microsoft.com/office/powerpoint/2010/main" val="1968778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19" grpId="0" animBg="1"/>
      <p:bldP spid="10"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p:cNvPicPr>
            <a:picLocks noChangeAspect="1"/>
          </p:cNvPicPr>
          <p:nvPr/>
        </p:nvPicPr>
        <p:blipFill rotWithShape="1">
          <a:blip r:embed="rId3" cstate="print">
            <a:extLst>
              <a:ext uri="{28A0092B-C50C-407E-A947-70E740481C1C}">
                <a14:useLocalDpi xmlns:a14="http://schemas.microsoft.com/office/drawing/2010/main" val="0"/>
              </a:ext>
            </a:extLst>
          </a:blip>
          <a:srcRect l="27905" t="36572" r="32095" b="26214"/>
          <a:stretch/>
        </p:blipFill>
        <p:spPr>
          <a:xfrm>
            <a:off x="1037061" y="3734201"/>
            <a:ext cx="1385455" cy="1288965"/>
          </a:xfrm>
          <a:prstGeom prst="rect">
            <a:avLst/>
          </a:prstGeom>
        </p:spPr>
      </p:pic>
      <p:sp>
        <p:nvSpPr>
          <p:cNvPr id="43024" name="Text Box 16"/>
          <p:cNvSpPr txBox="1">
            <a:spLocks noChangeArrowheads="1"/>
          </p:cNvSpPr>
          <p:nvPr/>
        </p:nvSpPr>
        <p:spPr bwMode="auto">
          <a:xfrm>
            <a:off x="539750" y="2572189"/>
            <a:ext cx="8208963" cy="1015663"/>
          </a:xfrm>
          <a:prstGeom prst="rect">
            <a:avLst/>
          </a:prstGeom>
          <a:solidFill>
            <a:schemeClr val="bg2">
              <a:lumMod val="90000"/>
            </a:schemeClr>
          </a:solidFill>
          <a:ln w="3175">
            <a:solidFill>
              <a:schemeClr val="accent2">
                <a:lumMod val="75000"/>
              </a:schemeClr>
            </a:solidFill>
            <a:prstDash val="dash"/>
            <a:miter lim="800000"/>
            <a:headEnd/>
            <a:tailEnd/>
          </a:ln>
          <a:effectLst/>
        </p:spPr>
        <p:txBody>
          <a:bodyPr>
            <a:spAutoFit/>
          </a:bodyPr>
          <a:lstStyle>
            <a:defPPr>
              <a:defRPr lang="ar-SA"/>
            </a:defPPr>
            <a:lvl1pPr algn="ctr">
              <a:spcBef>
                <a:spcPct val="50000"/>
              </a:spcBef>
              <a:defRPr sz="2400" b="1"/>
            </a:lvl1pPr>
          </a:lstStyle>
          <a:p>
            <a:pPr rtl="1"/>
            <a:r>
              <a:rPr lang="ar-SA" dirty="0"/>
              <a:t>تتكلم مع المحاور و تفترض أنك تعرف ما يدور في داخله و ما يفكر فيه</a:t>
            </a:r>
          </a:p>
          <a:p>
            <a:pPr rtl="1"/>
            <a:r>
              <a:rPr lang="ar-SA" dirty="0"/>
              <a:t>وأنت في الحقيقة تحقن الأفكار في العقل الباطن عن طريق ايهامه</a:t>
            </a:r>
            <a:endParaRPr lang="en-US" dirty="0"/>
          </a:p>
        </p:txBody>
      </p:sp>
      <p:graphicFrame>
        <p:nvGraphicFramePr>
          <p:cNvPr id="14" name="رسم تخطيطي 13"/>
          <p:cNvGraphicFramePr/>
          <p:nvPr>
            <p:extLst>
              <p:ext uri="{D42A27DB-BD31-4B8C-83A1-F6EECF244321}">
                <p14:modId xmlns:p14="http://schemas.microsoft.com/office/powerpoint/2010/main" val="330509389"/>
              </p:ext>
            </p:extLst>
          </p:nvPr>
        </p:nvGraphicFramePr>
        <p:xfrm>
          <a:off x="4332148" y="1852109"/>
          <a:ext cx="4580015" cy="45027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5" name="مستطيل 14"/>
          <p:cNvSpPr/>
          <p:nvPr/>
        </p:nvSpPr>
        <p:spPr>
          <a:xfrm>
            <a:off x="3097908" y="5410825"/>
            <a:ext cx="5650555" cy="461665"/>
          </a:xfrm>
          <a:prstGeom prst="rect">
            <a:avLst/>
          </a:prstGeom>
          <a:solidFill>
            <a:schemeClr val="accent5">
              <a:lumMod val="40000"/>
              <a:lumOff val="60000"/>
            </a:schemeClr>
          </a:solidFill>
          <a:ln w="3175">
            <a:solidFill>
              <a:schemeClr val="accent2">
                <a:lumMod val="75000"/>
              </a:schemeClr>
            </a:solidFill>
            <a:prstDash val="dash"/>
          </a:ln>
        </p:spPr>
        <p:txBody>
          <a:bodyPr wrap="square">
            <a:spAutoFit/>
          </a:bodyPr>
          <a:lstStyle/>
          <a:p>
            <a:pPr algn="ctr" rtl="1"/>
            <a:r>
              <a:rPr lang="ar-TN" sz="2400" b="1" dirty="0">
                <a:solidFill>
                  <a:schemeClr val="accent4">
                    <a:lumMod val="50000"/>
                  </a:schemeClr>
                </a:solidFill>
              </a:rPr>
              <a:t> ”أعلم أنك</a:t>
            </a:r>
            <a:r>
              <a:rPr lang="ar-SA" sz="2400" b="1" dirty="0">
                <a:solidFill>
                  <a:schemeClr val="accent4">
                    <a:lumMod val="50000"/>
                  </a:schemeClr>
                </a:solidFill>
              </a:rPr>
              <a:t>م</a:t>
            </a:r>
            <a:r>
              <a:rPr lang="ar-TN" sz="2400" b="1" dirty="0">
                <a:solidFill>
                  <a:schemeClr val="accent4">
                    <a:lumMod val="50000"/>
                  </a:schemeClr>
                </a:solidFill>
              </a:rPr>
              <a:t> </a:t>
            </a:r>
            <a:r>
              <a:rPr lang="ar-SA" sz="2400" b="1" dirty="0">
                <a:solidFill>
                  <a:schemeClr val="accent4">
                    <a:lumMod val="50000"/>
                  </a:schemeClr>
                </a:solidFill>
              </a:rPr>
              <a:t>تفكرون</a:t>
            </a:r>
            <a:r>
              <a:rPr lang="ar-TN" sz="2400" b="1" dirty="0">
                <a:solidFill>
                  <a:schemeClr val="accent4">
                    <a:lumMod val="50000"/>
                  </a:schemeClr>
                </a:solidFill>
              </a:rPr>
              <a:t> الآن بطريقة إيجابية تجاه </a:t>
            </a:r>
            <a:r>
              <a:rPr lang="ar-SA" sz="2400" b="1" dirty="0">
                <a:solidFill>
                  <a:schemeClr val="accent4">
                    <a:lumMod val="50000"/>
                  </a:schemeClr>
                </a:solidFill>
              </a:rPr>
              <a:t>الاقناع</a:t>
            </a:r>
            <a:r>
              <a:rPr lang="ar-TN" sz="2400" b="1" dirty="0">
                <a:solidFill>
                  <a:schemeClr val="accent4">
                    <a:lumMod val="50000"/>
                  </a:schemeClr>
                </a:solidFill>
              </a:rPr>
              <a:t>“.</a:t>
            </a:r>
          </a:p>
        </p:txBody>
      </p:sp>
      <p:sp>
        <p:nvSpPr>
          <p:cNvPr id="16" name="مستطيل 15"/>
          <p:cNvSpPr/>
          <p:nvPr/>
        </p:nvSpPr>
        <p:spPr>
          <a:xfrm>
            <a:off x="3097908" y="4600932"/>
            <a:ext cx="5650556" cy="461665"/>
          </a:xfrm>
          <a:prstGeom prst="rect">
            <a:avLst/>
          </a:prstGeom>
          <a:solidFill>
            <a:schemeClr val="accent4">
              <a:lumMod val="40000"/>
              <a:lumOff val="60000"/>
            </a:schemeClr>
          </a:solidFill>
          <a:ln w="3175">
            <a:solidFill>
              <a:schemeClr val="accent2">
                <a:lumMod val="75000"/>
              </a:schemeClr>
            </a:solidFill>
            <a:prstDash val="dash"/>
          </a:ln>
        </p:spPr>
        <p:txBody>
          <a:bodyPr wrap="square">
            <a:spAutoFit/>
          </a:bodyPr>
          <a:lstStyle/>
          <a:p>
            <a:pPr algn="ctr" rtl="1"/>
            <a:r>
              <a:rPr lang="ar-TN" sz="2400" b="1" dirty="0">
                <a:solidFill>
                  <a:schemeClr val="accent4">
                    <a:lumMod val="50000"/>
                  </a:schemeClr>
                </a:solidFill>
              </a:rPr>
              <a:t> ”أنت</a:t>
            </a:r>
            <a:r>
              <a:rPr lang="ar-SA" sz="2400" b="1" dirty="0">
                <a:solidFill>
                  <a:schemeClr val="accent4">
                    <a:lumMod val="50000"/>
                  </a:schemeClr>
                </a:solidFill>
              </a:rPr>
              <a:t>م</a:t>
            </a:r>
            <a:r>
              <a:rPr lang="ar-TN" sz="2400" b="1" dirty="0">
                <a:solidFill>
                  <a:schemeClr val="accent4">
                    <a:lumMod val="50000"/>
                  </a:schemeClr>
                </a:solidFill>
              </a:rPr>
              <a:t> </a:t>
            </a:r>
            <a:r>
              <a:rPr lang="ar-SA" sz="2400" b="1" dirty="0">
                <a:solidFill>
                  <a:schemeClr val="accent4">
                    <a:lumMod val="50000"/>
                  </a:schemeClr>
                </a:solidFill>
              </a:rPr>
              <a:t>تزدادون</a:t>
            </a:r>
            <a:r>
              <a:rPr lang="ar-TN" sz="2400" b="1" dirty="0">
                <a:solidFill>
                  <a:schemeClr val="accent4">
                    <a:lumMod val="50000"/>
                  </a:schemeClr>
                </a:solidFill>
              </a:rPr>
              <a:t> </a:t>
            </a:r>
            <a:r>
              <a:rPr lang="ar-SA" sz="2400" b="1" dirty="0">
                <a:solidFill>
                  <a:schemeClr val="accent4">
                    <a:lumMod val="50000"/>
                  </a:schemeClr>
                </a:solidFill>
              </a:rPr>
              <a:t>همة ونشاطا </a:t>
            </a:r>
            <a:r>
              <a:rPr lang="ar-TN" sz="2400" b="1" dirty="0">
                <a:solidFill>
                  <a:schemeClr val="accent4">
                    <a:lumMod val="50000"/>
                  </a:schemeClr>
                </a:solidFill>
              </a:rPr>
              <a:t>أكثر من ذي قبل“.</a:t>
            </a:r>
          </a:p>
        </p:txBody>
      </p:sp>
      <p:sp>
        <p:nvSpPr>
          <p:cNvPr id="17" name="مستطيل 16"/>
          <p:cNvSpPr/>
          <p:nvPr/>
        </p:nvSpPr>
        <p:spPr>
          <a:xfrm>
            <a:off x="3097908" y="3901701"/>
            <a:ext cx="5650556" cy="461665"/>
          </a:xfrm>
          <a:prstGeom prst="rect">
            <a:avLst/>
          </a:prstGeom>
          <a:solidFill>
            <a:schemeClr val="accent2">
              <a:lumMod val="40000"/>
              <a:lumOff val="60000"/>
            </a:schemeClr>
          </a:solidFill>
          <a:ln w="3175">
            <a:solidFill>
              <a:schemeClr val="accent2">
                <a:lumMod val="75000"/>
              </a:schemeClr>
            </a:solidFill>
            <a:prstDash val="dash"/>
          </a:ln>
        </p:spPr>
        <p:txBody>
          <a:bodyPr wrap="square">
            <a:spAutoFit/>
          </a:bodyPr>
          <a:lstStyle/>
          <a:p>
            <a:pPr algn="ctr" rtl="1"/>
            <a:r>
              <a:rPr lang="ar-TN" sz="2400" b="1" dirty="0">
                <a:solidFill>
                  <a:schemeClr val="accent4">
                    <a:lumMod val="50000"/>
                  </a:schemeClr>
                </a:solidFill>
              </a:rPr>
              <a:t> ” </a:t>
            </a:r>
            <a:r>
              <a:rPr lang="ar-SA" sz="2400" b="1" dirty="0">
                <a:solidFill>
                  <a:schemeClr val="accent4">
                    <a:lumMod val="50000"/>
                  </a:schemeClr>
                </a:solidFill>
              </a:rPr>
              <a:t>اعلم </a:t>
            </a:r>
            <a:r>
              <a:rPr lang="ar-TN" sz="2400" b="1" dirty="0">
                <a:solidFill>
                  <a:schemeClr val="accent4">
                    <a:lumMod val="50000"/>
                  </a:schemeClr>
                </a:solidFill>
              </a:rPr>
              <a:t>أنك</a:t>
            </a:r>
            <a:r>
              <a:rPr lang="ar-SA" sz="2400" b="1" dirty="0">
                <a:solidFill>
                  <a:schemeClr val="accent4">
                    <a:lumMod val="50000"/>
                  </a:schemeClr>
                </a:solidFill>
              </a:rPr>
              <a:t>م</a:t>
            </a:r>
            <a:r>
              <a:rPr lang="ar-TN" sz="2400" b="1" dirty="0">
                <a:solidFill>
                  <a:schemeClr val="accent4">
                    <a:lumMod val="50000"/>
                  </a:schemeClr>
                </a:solidFill>
              </a:rPr>
              <a:t> </a:t>
            </a:r>
            <a:r>
              <a:rPr lang="ar-SA" sz="2400" b="1" dirty="0">
                <a:solidFill>
                  <a:schemeClr val="accent4">
                    <a:lumMod val="50000"/>
                  </a:schemeClr>
                </a:solidFill>
              </a:rPr>
              <a:t>تحملون هم الدعوة إلى الله </a:t>
            </a:r>
            <a:r>
              <a:rPr lang="ar-TN" sz="2400" b="1" dirty="0">
                <a:solidFill>
                  <a:schemeClr val="accent4">
                    <a:lumMod val="50000"/>
                  </a:schemeClr>
                </a:solidFill>
              </a:rPr>
              <a:t>“.</a:t>
            </a:r>
          </a:p>
        </p:txBody>
      </p:sp>
      <p:sp>
        <p:nvSpPr>
          <p:cNvPr id="9" name="مستطيل 8">
            <a:extLst>
              <a:ext uri="{FF2B5EF4-FFF2-40B4-BE49-F238E27FC236}">
                <a16:creationId xmlns:a16="http://schemas.microsoft.com/office/drawing/2014/main" id="{2F74EFBC-9DB0-46B6-B006-4EA597BCBBF6}"/>
              </a:ext>
            </a:extLst>
          </p:cNvPr>
          <p:cNvSpPr/>
          <p:nvPr/>
        </p:nvSpPr>
        <p:spPr>
          <a:xfrm>
            <a:off x="6515559" y="1278600"/>
            <a:ext cx="2521844" cy="523220"/>
          </a:xfrm>
          <a:prstGeom prst="rect">
            <a:avLst/>
          </a:prstGeom>
        </p:spPr>
        <p:txBody>
          <a:bodyPr wrap="none">
            <a:spAutoFit/>
          </a:bodyPr>
          <a:lstStyle/>
          <a:p>
            <a:pPr algn="r" rtl="1"/>
            <a:r>
              <a:rPr lang="ar-SA" sz="2800" b="1" dirty="0">
                <a:solidFill>
                  <a:srgbClr val="FF0000"/>
                </a:solidFill>
                <a:effectLst>
                  <a:outerShdw blurRad="38100" dist="38100" dir="2700000" algn="tl">
                    <a:srgbClr val="000000">
                      <a:alpha val="43137"/>
                    </a:srgbClr>
                  </a:outerShdw>
                </a:effectLst>
              </a:rPr>
              <a:t> تعبيرات لغة ميلتون</a:t>
            </a:r>
          </a:p>
        </p:txBody>
      </p:sp>
      <p:sp>
        <p:nvSpPr>
          <p:cNvPr id="10" name="مستطيل 9">
            <a:extLst>
              <a:ext uri="{FF2B5EF4-FFF2-40B4-BE49-F238E27FC236}">
                <a16:creationId xmlns:a16="http://schemas.microsoft.com/office/drawing/2014/main" id="{97DE3E6A-EBE2-4C6B-B14D-DE2AB177AA06}"/>
              </a:ext>
            </a:extLst>
          </p:cNvPr>
          <p:cNvSpPr/>
          <p:nvPr/>
        </p:nvSpPr>
        <p:spPr>
          <a:xfrm>
            <a:off x="25803" y="1311031"/>
            <a:ext cx="1337226" cy="461665"/>
          </a:xfrm>
          <a:prstGeom prst="rect">
            <a:avLst/>
          </a:prstGeom>
        </p:spPr>
        <p:style>
          <a:lnRef idx="1">
            <a:schemeClr val="accent4"/>
          </a:lnRef>
          <a:fillRef idx="2">
            <a:schemeClr val="accent4"/>
          </a:fillRef>
          <a:effectRef idx="1">
            <a:schemeClr val="accent4"/>
          </a:effectRef>
          <a:fontRef idx="minor">
            <a:schemeClr val="dk1"/>
          </a:fontRef>
        </p:style>
        <p:txBody>
          <a:bodyPr wrap="none" lIns="91440" tIns="45720" rIns="91440" bIns="45720">
            <a:spAutoFit/>
          </a:bodyPr>
          <a:lstStyle/>
          <a:p>
            <a:pPr algn="ctr"/>
            <a:r>
              <a:rPr lang="ar-SA" sz="2400" b="1" cap="none" spc="0" dirty="0">
                <a:ln w="0"/>
                <a:solidFill>
                  <a:srgbClr val="10466A"/>
                </a:solidFill>
                <a:effectLst>
                  <a:outerShdw blurRad="38100" dist="19050" dir="2700000" algn="tl" rotWithShape="0">
                    <a:schemeClr val="dk1">
                      <a:alpha val="40000"/>
                    </a:schemeClr>
                  </a:outerShdw>
                </a:effectLst>
              </a:rPr>
              <a:t>الجلسة (2)</a:t>
            </a:r>
          </a:p>
        </p:txBody>
      </p:sp>
      <p:pic>
        <p:nvPicPr>
          <p:cNvPr id="3" name="صورة 2">
            <a:extLst>
              <a:ext uri="{FF2B5EF4-FFF2-40B4-BE49-F238E27FC236}">
                <a16:creationId xmlns:a16="http://schemas.microsoft.com/office/drawing/2014/main" id="{EE153060-BC69-478B-84A1-08B759CA9AAB}"/>
              </a:ext>
            </a:extLst>
          </p:cNvPr>
          <p:cNvPicPr>
            <a:picLocks noChangeAspect="1"/>
          </p:cNvPicPr>
          <p:nvPr/>
        </p:nvPicPr>
        <p:blipFill>
          <a:blip r:embed="rId9"/>
          <a:stretch>
            <a:fillRect/>
          </a:stretch>
        </p:blipFill>
        <p:spPr>
          <a:xfrm>
            <a:off x="2056275" y="1412696"/>
            <a:ext cx="961237" cy="7200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1" name="مستطيل 10">
            <a:extLst>
              <a:ext uri="{FF2B5EF4-FFF2-40B4-BE49-F238E27FC236}">
                <a16:creationId xmlns:a16="http://schemas.microsoft.com/office/drawing/2014/main" id="{41A5FDC0-740A-48FE-BDEE-9A837C44CD27}"/>
              </a:ext>
            </a:extLst>
          </p:cNvPr>
          <p:cNvSpPr/>
          <p:nvPr/>
        </p:nvSpPr>
        <p:spPr>
          <a:xfrm rot="18953032">
            <a:off x="655195" y="5456480"/>
            <a:ext cx="1329210" cy="523220"/>
          </a:xfrm>
          <a:prstGeom prst="rect">
            <a:avLst/>
          </a:prstGeom>
        </p:spPr>
        <p:style>
          <a:lnRef idx="1">
            <a:schemeClr val="accent5"/>
          </a:lnRef>
          <a:fillRef idx="2">
            <a:schemeClr val="accent5"/>
          </a:fillRef>
          <a:effectRef idx="1">
            <a:schemeClr val="accent5"/>
          </a:effectRef>
          <a:fontRef idx="minor">
            <a:schemeClr val="dk1"/>
          </a:fontRef>
        </p:style>
        <p:txBody>
          <a:bodyPr wrap="none">
            <a:spAutoFit/>
          </a:bodyPr>
          <a:lstStyle/>
          <a:p>
            <a:pPr algn="r" rtl="1"/>
            <a:r>
              <a:rPr lang="ar-SA" sz="2800" b="1" dirty="0">
                <a:solidFill>
                  <a:srgbClr val="002060"/>
                </a:solidFill>
                <a:effectLst>
                  <a:outerShdw blurRad="38100" dist="38100" dir="2700000" algn="tl">
                    <a:srgbClr val="000000">
                      <a:alpha val="43137"/>
                    </a:srgbClr>
                  </a:outerShdw>
                </a:effectLst>
              </a:rPr>
              <a:t>هات أمثلة</a:t>
            </a:r>
          </a:p>
        </p:txBody>
      </p:sp>
    </p:spTree>
    <p:extLst>
      <p:ext uri="{BB962C8B-B14F-4D97-AF65-F5344CB8AC3E}">
        <p14:creationId xmlns:p14="http://schemas.microsoft.com/office/powerpoint/2010/main" val="1365042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P spid="11"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رسم تخطيطي 11"/>
          <p:cNvGraphicFramePr/>
          <p:nvPr>
            <p:extLst>
              <p:ext uri="{D42A27DB-BD31-4B8C-83A1-F6EECF244321}">
                <p14:modId xmlns:p14="http://schemas.microsoft.com/office/powerpoint/2010/main" val="2001685206"/>
              </p:ext>
            </p:extLst>
          </p:nvPr>
        </p:nvGraphicFramePr>
        <p:xfrm>
          <a:off x="2699792" y="1845509"/>
          <a:ext cx="6273881" cy="4458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مستطيل 13"/>
          <p:cNvSpPr/>
          <p:nvPr/>
        </p:nvSpPr>
        <p:spPr>
          <a:xfrm>
            <a:off x="2555776" y="4649136"/>
            <a:ext cx="5392963" cy="461665"/>
          </a:xfrm>
          <a:prstGeom prst="rect">
            <a:avLst/>
          </a:prstGeom>
          <a:solidFill>
            <a:schemeClr val="accent3">
              <a:lumMod val="60000"/>
              <a:lumOff val="40000"/>
            </a:schemeClr>
          </a:solidFill>
          <a:ln w="3175">
            <a:solidFill>
              <a:schemeClr val="accent2">
                <a:lumMod val="75000"/>
              </a:schemeClr>
            </a:solidFill>
            <a:prstDash val="dash"/>
          </a:ln>
        </p:spPr>
        <p:txBody>
          <a:bodyPr wrap="square">
            <a:spAutoFit/>
          </a:bodyPr>
          <a:lstStyle/>
          <a:p>
            <a:pPr algn="r" rtl="1"/>
            <a:r>
              <a:rPr lang="ar-SA" sz="2400" dirty="0"/>
              <a:t>المرأة لزوجها "أكيد أنك تفكر في اصطحابنا في نزهة"</a:t>
            </a:r>
          </a:p>
        </p:txBody>
      </p:sp>
      <p:sp>
        <p:nvSpPr>
          <p:cNvPr id="15" name="مستطيل 14"/>
          <p:cNvSpPr/>
          <p:nvPr/>
        </p:nvSpPr>
        <p:spPr>
          <a:xfrm>
            <a:off x="3419872" y="3949905"/>
            <a:ext cx="4528867" cy="461665"/>
          </a:xfrm>
          <a:prstGeom prst="rect">
            <a:avLst/>
          </a:prstGeom>
          <a:solidFill>
            <a:schemeClr val="accent2">
              <a:lumMod val="40000"/>
              <a:lumOff val="60000"/>
            </a:schemeClr>
          </a:solidFill>
          <a:ln w="3175">
            <a:solidFill>
              <a:schemeClr val="accent2">
                <a:lumMod val="75000"/>
              </a:schemeClr>
            </a:solidFill>
            <a:prstDash val="dash"/>
          </a:ln>
        </p:spPr>
        <p:txBody>
          <a:bodyPr wrap="square">
            <a:spAutoFit/>
          </a:bodyPr>
          <a:lstStyle/>
          <a:p>
            <a:pPr algn="r" rtl="1"/>
            <a:r>
              <a:rPr lang="ar-SA" sz="2400" dirty="0"/>
              <a:t>أن تقول لابنك "إني أرى رغبتك في النجاح"</a:t>
            </a:r>
          </a:p>
        </p:txBody>
      </p:sp>
      <p:pic>
        <p:nvPicPr>
          <p:cNvPr id="2" name="صورة 1"/>
          <p:cNvPicPr>
            <a:picLocks noChangeAspect="1"/>
          </p:cNvPicPr>
          <p:nvPr/>
        </p:nvPicPr>
        <p:blipFill rotWithShape="1">
          <a:blip r:embed="rId8" cstate="print">
            <a:clrChange>
              <a:clrFrom>
                <a:srgbClr val="EBFA7B"/>
              </a:clrFrom>
              <a:clrTo>
                <a:srgbClr val="EBFA7B">
                  <a:alpha val="0"/>
                </a:srgbClr>
              </a:clrTo>
            </a:clrChange>
            <a:extLst>
              <a:ext uri="{28A0092B-C50C-407E-A947-70E740481C1C}">
                <a14:useLocalDpi xmlns:a14="http://schemas.microsoft.com/office/drawing/2010/main" val="0"/>
              </a:ext>
            </a:extLst>
          </a:blip>
          <a:srcRect l="23864" t="22000" r="24330" b="22000"/>
          <a:stretch/>
        </p:blipFill>
        <p:spPr>
          <a:xfrm>
            <a:off x="1161506" y="3689158"/>
            <a:ext cx="1103111" cy="1192437"/>
          </a:xfrm>
          <a:prstGeom prst="rect">
            <a:avLst/>
          </a:prstGeom>
        </p:spPr>
      </p:pic>
      <p:sp>
        <p:nvSpPr>
          <p:cNvPr id="8" name="مربع نص 7">
            <a:extLst>
              <a:ext uri="{FF2B5EF4-FFF2-40B4-BE49-F238E27FC236}">
                <a16:creationId xmlns:a16="http://schemas.microsoft.com/office/drawing/2014/main" id="{73A79544-696E-485F-8001-003DD48F012F}"/>
              </a:ext>
            </a:extLst>
          </p:cNvPr>
          <p:cNvSpPr txBox="1"/>
          <p:nvPr/>
        </p:nvSpPr>
        <p:spPr>
          <a:xfrm>
            <a:off x="1475656" y="2789170"/>
            <a:ext cx="6473083" cy="369332"/>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r" rtl="1"/>
            <a:r>
              <a:rPr lang="ar-SA" b="1" dirty="0"/>
              <a:t>توجيه الرغبة بأسلوب لطيف تجعله يتوهم أن رغبته وإرادته تنبعان منه هو شخصيا.</a:t>
            </a:r>
          </a:p>
        </p:txBody>
      </p:sp>
      <p:sp>
        <p:nvSpPr>
          <p:cNvPr id="9" name="مستطيل 8">
            <a:extLst>
              <a:ext uri="{FF2B5EF4-FFF2-40B4-BE49-F238E27FC236}">
                <a16:creationId xmlns:a16="http://schemas.microsoft.com/office/drawing/2014/main" id="{B7AE8EC8-144C-41CE-9BAC-17F24BF20F9E}"/>
              </a:ext>
            </a:extLst>
          </p:cNvPr>
          <p:cNvSpPr/>
          <p:nvPr/>
        </p:nvSpPr>
        <p:spPr>
          <a:xfrm>
            <a:off x="2555776" y="5348367"/>
            <a:ext cx="5397009" cy="461665"/>
          </a:xfrm>
          <a:prstGeom prst="rect">
            <a:avLst/>
          </a:prstGeom>
          <a:solidFill>
            <a:schemeClr val="accent2">
              <a:lumMod val="40000"/>
              <a:lumOff val="60000"/>
            </a:schemeClr>
          </a:solidFill>
          <a:ln w="3175">
            <a:solidFill>
              <a:schemeClr val="accent2">
                <a:lumMod val="75000"/>
              </a:schemeClr>
            </a:solidFill>
            <a:prstDash val="dash"/>
          </a:ln>
        </p:spPr>
        <p:txBody>
          <a:bodyPr wrap="square">
            <a:spAutoFit/>
          </a:bodyPr>
          <a:lstStyle/>
          <a:p>
            <a:pPr algn="r" rtl="1"/>
            <a:r>
              <a:rPr lang="ar-SA" sz="2400" dirty="0"/>
              <a:t>أنا أقول لكم "إني أرى حرصكم على التدوين والكتابة"</a:t>
            </a:r>
          </a:p>
        </p:txBody>
      </p:sp>
      <p:sp>
        <p:nvSpPr>
          <p:cNvPr id="10" name="مستطيل 9">
            <a:extLst>
              <a:ext uri="{FF2B5EF4-FFF2-40B4-BE49-F238E27FC236}">
                <a16:creationId xmlns:a16="http://schemas.microsoft.com/office/drawing/2014/main" id="{45346A1B-9355-4EAE-BBA3-608939807F6B}"/>
              </a:ext>
            </a:extLst>
          </p:cNvPr>
          <p:cNvSpPr/>
          <p:nvPr/>
        </p:nvSpPr>
        <p:spPr>
          <a:xfrm>
            <a:off x="6515559" y="1270801"/>
            <a:ext cx="2521844" cy="523220"/>
          </a:xfrm>
          <a:prstGeom prst="rect">
            <a:avLst/>
          </a:prstGeom>
        </p:spPr>
        <p:txBody>
          <a:bodyPr wrap="none">
            <a:spAutoFit/>
          </a:bodyPr>
          <a:lstStyle/>
          <a:p>
            <a:pPr algn="r" rtl="1"/>
            <a:r>
              <a:rPr lang="ar-SA" sz="2800" b="1" dirty="0">
                <a:solidFill>
                  <a:srgbClr val="FF0000"/>
                </a:solidFill>
                <a:effectLst>
                  <a:outerShdw blurRad="38100" dist="38100" dir="2700000" algn="tl">
                    <a:srgbClr val="000000">
                      <a:alpha val="43137"/>
                    </a:srgbClr>
                  </a:outerShdw>
                </a:effectLst>
              </a:rPr>
              <a:t> تعبيرات لغة ميلتون</a:t>
            </a:r>
          </a:p>
        </p:txBody>
      </p:sp>
      <p:sp>
        <p:nvSpPr>
          <p:cNvPr id="11" name="مستطيل 10">
            <a:extLst>
              <a:ext uri="{FF2B5EF4-FFF2-40B4-BE49-F238E27FC236}">
                <a16:creationId xmlns:a16="http://schemas.microsoft.com/office/drawing/2014/main" id="{F037FA88-2AE4-4850-9589-1A38F2865849}"/>
              </a:ext>
            </a:extLst>
          </p:cNvPr>
          <p:cNvSpPr/>
          <p:nvPr/>
        </p:nvSpPr>
        <p:spPr>
          <a:xfrm>
            <a:off x="25803" y="1311031"/>
            <a:ext cx="1337226" cy="461665"/>
          </a:xfrm>
          <a:prstGeom prst="rect">
            <a:avLst/>
          </a:prstGeom>
        </p:spPr>
        <p:style>
          <a:lnRef idx="1">
            <a:schemeClr val="accent4"/>
          </a:lnRef>
          <a:fillRef idx="2">
            <a:schemeClr val="accent4"/>
          </a:fillRef>
          <a:effectRef idx="1">
            <a:schemeClr val="accent4"/>
          </a:effectRef>
          <a:fontRef idx="minor">
            <a:schemeClr val="dk1"/>
          </a:fontRef>
        </p:style>
        <p:txBody>
          <a:bodyPr wrap="none" lIns="91440" tIns="45720" rIns="91440" bIns="45720">
            <a:spAutoFit/>
          </a:bodyPr>
          <a:lstStyle/>
          <a:p>
            <a:pPr algn="ctr"/>
            <a:r>
              <a:rPr lang="ar-SA" sz="2400" b="1" cap="none" spc="0" dirty="0">
                <a:ln w="0"/>
                <a:solidFill>
                  <a:srgbClr val="10466A"/>
                </a:solidFill>
                <a:effectLst>
                  <a:outerShdw blurRad="38100" dist="19050" dir="2700000" algn="tl" rotWithShape="0">
                    <a:schemeClr val="dk1">
                      <a:alpha val="40000"/>
                    </a:schemeClr>
                  </a:outerShdw>
                </a:effectLst>
              </a:rPr>
              <a:t>الجلسة (2)</a:t>
            </a:r>
          </a:p>
        </p:txBody>
      </p:sp>
      <p:pic>
        <p:nvPicPr>
          <p:cNvPr id="3" name="صورة 2">
            <a:extLst>
              <a:ext uri="{FF2B5EF4-FFF2-40B4-BE49-F238E27FC236}">
                <a16:creationId xmlns:a16="http://schemas.microsoft.com/office/drawing/2014/main" id="{F7968CE2-39F0-4DCE-8136-B52F6EC0D5D3}"/>
              </a:ext>
            </a:extLst>
          </p:cNvPr>
          <p:cNvPicPr>
            <a:picLocks noChangeAspect="1"/>
          </p:cNvPicPr>
          <p:nvPr/>
        </p:nvPicPr>
        <p:blipFill>
          <a:blip r:embed="rId9"/>
          <a:stretch>
            <a:fillRect/>
          </a:stretch>
        </p:blipFill>
        <p:spPr>
          <a:xfrm>
            <a:off x="2056275" y="1412696"/>
            <a:ext cx="961237" cy="7200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3" name="مستطيل 12">
            <a:extLst>
              <a:ext uri="{FF2B5EF4-FFF2-40B4-BE49-F238E27FC236}">
                <a16:creationId xmlns:a16="http://schemas.microsoft.com/office/drawing/2014/main" id="{081C4A9C-1D2F-423E-BB53-63E61E0563F3}"/>
              </a:ext>
            </a:extLst>
          </p:cNvPr>
          <p:cNvSpPr/>
          <p:nvPr/>
        </p:nvSpPr>
        <p:spPr>
          <a:xfrm rot="18953032">
            <a:off x="655195" y="5456480"/>
            <a:ext cx="1329210" cy="523220"/>
          </a:xfrm>
          <a:prstGeom prst="rect">
            <a:avLst/>
          </a:prstGeom>
        </p:spPr>
        <p:style>
          <a:lnRef idx="1">
            <a:schemeClr val="accent5"/>
          </a:lnRef>
          <a:fillRef idx="2">
            <a:schemeClr val="accent5"/>
          </a:fillRef>
          <a:effectRef idx="1">
            <a:schemeClr val="accent5"/>
          </a:effectRef>
          <a:fontRef idx="minor">
            <a:schemeClr val="dk1"/>
          </a:fontRef>
        </p:style>
        <p:txBody>
          <a:bodyPr wrap="none">
            <a:spAutoFit/>
          </a:bodyPr>
          <a:lstStyle/>
          <a:p>
            <a:pPr algn="r" rtl="1"/>
            <a:r>
              <a:rPr lang="ar-SA" sz="2800" b="1" dirty="0">
                <a:solidFill>
                  <a:srgbClr val="002060"/>
                </a:solidFill>
                <a:effectLst>
                  <a:outerShdw blurRad="38100" dist="38100" dir="2700000" algn="tl">
                    <a:srgbClr val="000000">
                      <a:alpha val="43137"/>
                    </a:srgbClr>
                  </a:outerShdw>
                </a:effectLst>
              </a:rPr>
              <a:t>هات أمثلة</a:t>
            </a:r>
          </a:p>
        </p:txBody>
      </p:sp>
    </p:spTree>
    <p:extLst>
      <p:ext uri="{BB962C8B-B14F-4D97-AF65-F5344CB8AC3E}">
        <p14:creationId xmlns:p14="http://schemas.microsoft.com/office/powerpoint/2010/main" val="2940274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9" grpId="0" animBg="1"/>
      <p:bldP spid="13"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72" name="Text Box 16"/>
          <p:cNvSpPr txBox="1">
            <a:spLocks noChangeArrowheads="1"/>
          </p:cNvSpPr>
          <p:nvPr/>
        </p:nvSpPr>
        <p:spPr bwMode="auto">
          <a:xfrm>
            <a:off x="539750" y="2633811"/>
            <a:ext cx="8208963" cy="457200"/>
          </a:xfrm>
          <a:prstGeom prst="rect">
            <a:avLst/>
          </a:prstGeom>
          <a:solidFill>
            <a:schemeClr val="bg2">
              <a:lumMod val="90000"/>
            </a:schemeClr>
          </a:solidFill>
          <a:ln w="3175">
            <a:solidFill>
              <a:schemeClr val="accent2">
                <a:lumMod val="75000"/>
              </a:schemeClr>
            </a:solidFill>
            <a:prstDash val="dash"/>
            <a:miter lim="800000"/>
            <a:headEnd/>
            <a:tailEnd/>
          </a:ln>
          <a:effectLst/>
        </p:spPr>
        <p:txBody>
          <a:bodyPr>
            <a:spAutoFit/>
          </a:bodyPr>
          <a:lstStyle>
            <a:defPPr>
              <a:defRPr lang="ar-SA"/>
            </a:defPPr>
            <a:lvl1pPr algn="ctr">
              <a:spcBef>
                <a:spcPct val="50000"/>
              </a:spcBef>
              <a:defRPr sz="2400" b="1"/>
            </a:lvl1pPr>
          </a:lstStyle>
          <a:p>
            <a:pPr rtl="1"/>
            <a:r>
              <a:rPr lang="ar-SA" dirty="0"/>
              <a:t>نربط بين قضيتين بواو العطف فهي تربط الأفكار برفق الواحدة تلو الأخرى.</a:t>
            </a:r>
            <a:endParaRPr lang="en-US" dirty="0"/>
          </a:p>
        </p:txBody>
      </p:sp>
      <p:graphicFrame>
        <p:nvGraphicFramePr>
          <p:cNvPr id="14" name="رسم تخطيطي 13"/>
          <p:cNvGraphicFramePr/>
          <p:nvPr>
            <p:extLst>
              <p:ext uri="{D42A27DB-BD31-4B8C-83A1-F6EECF244321}">
                <p14:modId xmlns:p14="http://schemas.microsoft.com/office/powerpoint/2010/main" val="4073139409"/>
              </p:ext>
            </p:extLst>
          </p:nvPr>
        </p:nvGraphicFramePr>
        <p:xfrm>
          <a:off x="4332148" y="1841723"/>
          <a:ext cx="4580015" cy="4502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5" name="مستطيل 14"/>
          <p:cNvSpPr/>
          <p:nvPr/>
        </p:nvSpPr>
        <p:spPr>
          <a:xfrm>
            <a:off x="2339752" y="5580282"/>
            <a:ext cx="6243412" cy="461665"/>
          </a:xfrm>
          <a:prstGeom prst="rect">
            <a:avLst/>
          </a:prstGeom>
          <a:solidFill>
            <a:schemeClr val="accent4">
              <a:lumMod val="40000"/>
              <a:lumOff val="60000"/>
            </a:schemeClr>
          </a:solidFill>
          <a:ln w="3175">
            <a:solidFill>
              <a:schemeClr val="accent2">
                <a:lumMod val="75000"/>
              </a:schemeClr>
            </a:solidFill>
            <a:prstDash val="dash"/>
          </a:ln>
        </p:spPr>
        <p:txBody>
          <a:bodyPr wrap="square">
            <a:spAutoFit/>
          </a:bodyPr>
          <a:lstStyle/>
          <a:p>
            <a:pPr algn="ctr" rtl="1"/>
            <a:r>
              <a:rPr lang="ar-TN" sz="2400" b="1" dirty="0">
                <a:solidFill>
                  <a:schemeClr val="accent4">
                    <a:lumMod val="50000"/>
                  </a:schemeClr>
                </a:solidFill>
              </a:rPr>
              <a:t> ”تستمع إلى </a:t>
            </a:r>
            <a:r>
              <a:rPr lang="ar-SA" sz="2400" b="1" dirty="0">
                <a:solidFill>
                  <a:schemeClr val="accent4">
                    <a:lumMod val="50000"/>
                  </a:schemeClr>
                </a:solidFill>
              </a:rPr>
              <a:t>حديثي</a:t>
            </a:r>
            <a:r>
              <a:rPr lang="ar-TN" sz="2400" b="1" dirty="0">
                <a:solidFill>
                  <a:schemeClr val="accent4">
                    <a:lumMod val="50000"/>
                  </a:schemeClr>
                </a:solidFill>
              </a:rPr>
              <a:t> </a:t>
            </a:r>
            <a:r>
              <a:rPr lang="ar-TN" sz="2400" b="1" dirty="0">
                <a:solidFill>
                  <a:srgbClr val="C00000"/>
                </a:solidFill>
              </a:rPr>
              <a:t>و</a:t>
            </a:r>
            <a:r>
              <a:rPr lang="ar-SA" sz="2400" b="1" dirty="0">
                <a:solidFill>
                  <a:srgbClr val="C00000"/>
                </a:solidFill>
              </a:rPr>
              <a:t>َ</a:t>
            </a:r>
            <a:r>
              <a:rPr lang="ar-TN" sz="2400" b="1" dirty="0">
                <a:solidFill>
                  <a:schemeClr val="accent4">
                    <a:lumMod val="50000"/>
                  </a:schemeClr>
                </a:solidFill>
              </a:rPr>
              <a:t> تستريح أكثر و أكثر“.</a:t>
            </a:r>
          </a:p>
        </p:txBody>
      </p:sp>
      <p:sp>
        <p:nvSpPr>
          <p:cNvPr id="16" name="مستطيل 15"/>
          <p:cNvSpPr/>
          <p:nvPr/>
        </p:nvSpPr>
        <p:spPr>
          <a:xfrm>
            <a:off x="2339751" y="4770389"/>
            <a:ext cx="6243413" cy="461665"/>
          </a:xfrm>
          <a:prstGeom prst="rect">
            <a:avLst/>
          </a:prstGeom>
          <a:solidFill>
            <a:schemeClr val="accent3">
              <a:lumMod val="60000"/>
              <a:lumOff val="40000"/>
            </a:schemeClr>
          </a:solidFill>
          <a:ln w="3175">
            <a:solidFill>
              <a:schemeClr val="accent2">
                <a:lumMod val="75000"/>
              </a:schemeClr>
            </a:solidFill>
            <a:prstDash val="dash"/>
          </a:ln>
        </p:spPr>
        <p:txBody>
          <a:bodyPr wrap="square">
            <a:spAutoFit/>
          </a:bodyPr>
          <a:lstStyle/>
          <a:p>
            <a:pPr algn="ctr" rtl="1"/>
            <a:r>
              <a:rPr lang="ar-TN" sz="2400" b="1" dirty="0">
                <a:solidFill>
                  <a:schemeClr val="accent4">
                    <a:lumMod val="50000"/>
                  </a:schemeClr>
                </a:solidFill>
              </a:rPr>
              <a:t>”و أنتم تستمعون إل</a:t>
            </a:r>
            <a:r>
              <a:rPr lang="ar-SA" sz="2400" b="1" dirty="0">
                <a:solidFill>
                  <a:schemeClr val="accent4">
                    <a:lumMod val="50000"/>
                  </a:schemeClr>
                </a:solidFill>
              </a:rPr>
              <a:t>ي</a:t>
            </a:r>
            <a:r>
              <a:rPr lang="ar-TN" sz="2400" b="1" dirty="0">
                <a:solidFill>
                  <a:schemeClr val="accent4">
                    <a:lumMod val="50000"/>
                  </a:schemeClr>
                </a:solidFill>
              </a:rPr>
              <a:t> الآن </a:t>
            </a:r>
            <a:r>
              <a:rPr lang="ar-SA" sz="2400" b="1" dirty="0">
                <a:solidFill>
                  <a:srgbClr val="C00000"/>
                </a:solidFill>
              </a:rPr>
              <a:t>وَ</a:t>
            </a:r>
            <a:r>
              <a:rPr lang="ar-TN" sz="2400" b="1" dirty="0">
                <a:solidFill>
                  <a:schemeClr val="accent4">
                    <a:lumMod val="50000"/>
                  </a:schemeClr>
                </a:solidFill>
              </a:rPr>
              <a:t> تشعرون بالسعادة</a:t>
            </a:r>
            <a:r>
              <a:rPr lang="ar-SA" sz="2400" b="1" dirty="0">
                <a:solidFill>
                  <a:schemeClr val="accent4">
                    <a:lumMod val="50000"/>
                  </a:schemeClr>
                </a:solidFill>
              </a:rPr>
              <a:t>؛</a:t>
            </a:r>
            <a:r>
              <a:rPr lang="ar-TN" sz="2400" b="1" dirty="0">
                <a:solidFill>
                  <a:schemeClr val="accent4">
                    <a:lumMod val="50000"/>
                  </a:schemeClr>
                </a:solidFill>
              </a:rPr>
              <a:t> </a:t>
            </a:r>
            <a:r>
              <a:rPr lang="ar-TN" sz="2400" b="1" dirty="0">
                <a:solidFill>
                  <a:srgbClr val="C00000"/>
                </a:solidFill>
              </a:rPr>
              <a:t>بإمكاننا أن</a:t>
            </a:r>
            <a:r>
              <a:rPr lang="ar-TN" sz="2400" b="1" dirty="0">
                <a:solidFill>
                  <a:schemeClr val="accent4">
                    <a:lumMod val="50000"/>
                  </a:schemeClr>
                </a:solidFill>
              </a:rPr>
              <a:t>“.</a:t>
            </a:r>
          </a:p>
        </p:txBody>
      </p:sp>
      <p:sp>
        <p:nvSpPr>
          <p:cNvPr id="17" name="مستطيل 16"/>
          <p:cNvSpPr/>
          <p:nvPr/>
        </p:nvSpPr>
        <p:spPr>
          <a:xfrm>
            <a:off x="2339751" y="4071158"/>
            <a:ext cx="6243413" cy="461665"/>
          </a:xfrm>
          <a:prstGeom prst="rect">
            <a:avLst/>
          </a:prstGeom>
          <a:solidFill>
            <a:schemeClr val="accent2">
              <a:lumMod val="40000"/>
              <a:lumOff val="60000"/>
            </a:schemeClr>
          </a:solidFill>
          <a:ln w="3175">
            <a:solidFill>
              <a:schemeClr val="accent2">
                <a:lumMod val="75000"/>
              </a:schemeClr>
            </a:solidFill>
            <a:prstDash val="dash"/>
          </a:ln>
        </p:spPr>
        <p:txBody>
          <a:bodyPr wrap="square">
            <a:spAutoFit/>
          </a:bodyPr>
          <a:lstStyle/>
          <a:p>
            <a:pPr algn="ctr" rtl="1"/>
            <a:r>
              <a:rPr lang="ar-TN" sz="2400" b="1" dirty="0">
                <a:solidFill>
                  <a:schemeClr val="accent4">
                    <a:lumMod val="50000"/>
                  </a:schemeClr>
                </a:solidFill>
              </a:rPr>
              <a:t> ” أنت </a:t>
            </a:r>
            <a:r>
              <a:rPr lang="ar-SA" sz="2400" b="1" dirty="0">
                <a:solidFill>
                  <a:schemeClr val="accent4">
                    <a:lumMod val="50000"/>
                  </a:schemeClr>
                </a:solidFill>
              </a:rPr>
              <a:t>تدعو إلى الله </a:t>
            </a:r>
            <a:r>
              <a:rPr lang="ar-TN" sz="2400" b="1" dirty="0">
                <a:solidFill>
                  <a:srgbClr val="C00000"/>
                </a:solidFill>
              </a:rPr>
              <a:t>و</a:t>
            </a:r>
            <a:r>
              <a:rPr lang="ar-SA" sz="2400" b="1" dirty="0">
                <a:solidFill>
                  <a:srgbClr val="C00000"/>
                </a:solidFill>
              </a:rPr>
              <a:t>َ</a:t>
            </a:r>
            <a:r>
              <a:rPr lang="ar-TN" sz="2400" b="1" dirty="0">
                <a:solidFill>
                  <a:schemeClr val="accent4">
                    <a:lumMod val="50000"/>
                  </a:schemeClr>
                </a:solidFill>
              </a:rPr>
              <a:t> </a:t>
            </a:r>
            <a:r>
              <a:rPr lang="ar-SA" sz="2400" b="1" dirty="0">
                <a:solidFill>
                  <a:schemeClr val="accent4">
                    <a:lumMod val="50000"/>
                  </a:schemeClr>
                </a:solidFill>
              </a:rPr>
              <a:t>تحتسب المشقة</a:t>
            </a:r>
            <a:r>
              <a:rPr lang="ar-TN" sz="2400" b="1" dirty="0">
                <a:solidFill>
                  <a:schemeClr val="accent4">
                    <a:lumMod val="50000"/>
                  </a:schemeClr>
                </a:solidFill>
              </a:rPr>
              <a:t>“.</a:t>
            </a:r>
          </a:p>
        </p:txBody>
      </p:sp>
      <p:pic>
        <p:nvPicPr>
          <p:cNvPr id="2" name="صورة 1"/>
          <p:cNvPicPr>
            <a:picLocks noChangeAspect="1"/>
          </p:cNvPicPr>
          <p:nvPr/>
        </p:nvPicPr>
        <p:blipFill rotWithShape="1">
          <a:blip r:embed="rId8" cstate="print">
            <a:clrChange>
              <a:clrFrom>
                <a:srgbClr val="E3EFED"/>
              </a:clrFrom>
              <a:clrTo>
                <a:srgbClr val="E3EFED">
                  <a:alpha val="0"/>
                </a:srgbClr>
              </a:clrTo>
            </a:clrChange>
            <a:extLst>
              <a:ext uri="{28A0092B-C50C-407E-A947-70E740481C1C}">
                <a14:useLocalDpi xmlns:a14="http://schemas.microsoft.com/office/drawing/2010/main" val="0"/>
              </a:ext>
            </a:extLst>
          </a:blip>
          <a:srcRect l="21809" t="22311" r="23334" b="21494"/>
          <a:stretch/>
        </p:blipFill>
        <p:spPr>
          <a:xfrm>
            <a:off x="624835" y="3602775"/>
            <a:ext cx="1297762" cy="1329419"/>
          </a:xfrm>
          <a:prstGeom prst="rect">
            <a:avLst/>
          </a:prstGeom>
        </p:spPr>
      </p:pic>
      <p:sp>
        <p:nvSpPr>
          <p:cNvPr id="9" name="مستطيل 8">
            <a:extLst>
              <a:ext uri="{FF2B5EF4-FFF2-40B4-BE49-F238E27FC236}">
                <a16:creationId xmlns:a16="http://schemas.microsoft.com/office/drawing/2014/main" id="{A2B68118-5B11-4088-9A49-463575A5A35B}"/>
              </a:ext>
            </a:extLst>
          </p:cNvPr>
          <p:cNvSpPr/>
          <p:nvPr/>
        </p:nvSpPr>
        <p:spPr>
          <a:xfrm>
            <a:off x="6515559" y="1268214"/>
            <a:ext cx="2521844" cy="523220"/>
          </a:xfrm>
          <a:prstGeom prst="rect">
            <a:avLst/>
          </a:prstGeom>
        </p:spPr>
        <p:txBody>
          <a:bodyPr wrap="none">
            <a:spAutoFit/>
          </a:bodyPr>
          <a:lstStyle/>
          <a:p>
            <a:pPr algn="r" rtl="1"/>
            <a:r>
              <a:rPr lang="ar-SA" sz="2800" b="1" dirty="0">
                <a:solidFill>
                  <a:srgbClr val="FF0000"/>
                </a:solidFill>
                <a:effectLst>
                  <a:outerShdw blurRad="38100" dist="38100" dir="2700000" algn="tl">
                    <a:srgbClr val="000000">
                      <a:alpha val="43137"/>
                    </a:srgbClr>
                  </a:outerShdw>
                </a:effectLst>
              </a:rPr>
              <a:t> تعبيرات لغة ميلتون</a:t>
            </a:r>
          </a:p>
        </p:txBody>
      </p:sp>
      <p:sp>
        <p:nvSpPr>
          <p:cNvPr id="10" name="مستطيل 9">
            <a:extLst>
              <a:ext uri="{FF2B5EF4-FFF2-40B4-BE49-F238E27FC236}">
                <a16:creationId xmlns:a16="http://schemas.microsoft.com/office/drawing/2014/main" id="{C0155848-4C97-419E-9914-158016B434DC}"/>
              </a:ext>
            </a:extLst>
          </p:cNvPr>
          <p:cNvSpPr/>
          <p:nvPr/>
        </p:nvSpPr>
        <p:spPr>
          <a:xfrm>
            <a:off x="25803" y="1311031"/>
            <a:ext cx="1337226" cy="461665"/>
          </a:xfrm>
          <a:prstGeom prst="rect">
            <a:avLst/>
          </a:prstGeom>
        </p:spPr>
        <p:style>
          <a:lnRef idx="1">
            <a:schemeClr val="accent4"/>
          </a:lnRef>
          <a:fillRef idx="2">
            <a:schemeClr val="accent4"/>
          </a:fillRef>
          <a:effectRef idx="1">
            <a:schemeClr val="accent4"/>
          </a:effectRef>
          <a:fontRef idx="minor">
            <a:schemeClr val="dk1"/>
          </a:fontRef>
        </p:style>
        <p:txBody>
          <a:bodyPr wrap="none" lIns="91440" tIns="45720" rIns="91440" bIns="45720">
            <a:spAutoFit/>
          </a:bodyPr>
          <a:lstStyle/>
          <a:p>
            <a:pPr algn="ctr"/>
            <a:r>
              <a:rPr lang="ar-SA" sz="2400" b="1" cap="none" spc="0" dirty="0">
                <a:ln w="0"/>
                <a:solidFill>
                  <a:srgbClr val="10466A"/>
                </a:solidFill>
                <a:effectLst>
                  <a:outerShdw blurRad="38100" dist="19050" dir="2700000" algn="tl" rotWithShape="0">
                    <a:schemeClr val="dk1">
                      <a:alpha val="40000"/>
                    </a:schemeClr>
                  </a:outerShdw>
                </a:effectLst>
              </a:rPr>
              <a:t>الجلسة (2)</a:t>
            </a:r>
          </a:p>
        </p:txBody>
      </p:sp>
      <p:pic>
        <p:nvPicPr>
          <p:cNvPr id="3" name="صورة 2">
            <a:extLst>
              <a:ext uri="{FF2B5EF4-FFF2-40B4-BE49-F238E27FC236}">
                <a16:creationId xmlns:a16="http://schemas.microsoft.com/office/drawing/2014/main" id="{EF5F566F-8F66-4E29-B217-FABD91D19972}"/>
              </a:ext>
            </a:extLst>
          </p:cNvPr>
          <p:cNvPicPr>
            <a:picLocks noChangeAspect="1"/>
          </p:cNvPicPr>
          <p:nvPr/>
        </p:nvPicPr>
        <p:blipFill>
          <a:blip r:embed="rId9"/>
          <a:stretch>
            <a:fillRect/>
          </a:stretch>
        </p:blipFill>
        <p:spPr>
          <a:xfrm>
            <a:off x="2056275" y="1412696"/>
            <a:ext cx="961237" cy="7200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1" name="مستطيل 10">
            <a:extLst>
              <a:ext uri="{FF2B5EF4-FFF2-40B4-BE49-F238E27FC236}">
                <a16:creationId xmlns:a16="http://schemas.microsoft.com/office/drawing/2014/main" id="{E331FBE1-51EF-4876-B94B-A38D1946BF1E}"/>
              </a:ext>
            </a:extLst>
          </p:cNvPr>
          <p:cNvSpPr/>
          <p:nvPr/>
        </p:nvSpPr>
        <p:spPr>
          <a:xfrm rot="18953032">
            <a:off x="655195" y="5456480"/>
            <a:ext cx="1329210" cy="523220"/>
          </a:xfrm>
          <a:prstGeom prst="rect">
            <a:avLst/>
          </a:prstGeom>
        </p:spPr>
        <p:style>
          <a:lnRef idx="1">
            <a:schemeClr val="accent5"/>
          </a:lnRef>
          <a:fillRef idx="2">
            <a:schemeClr val="accent5"/>
          </a:fillRef>
          <a:effectRef idx="1">
            <a:schemeClr val="accent5"/>
          </a:effectRef>
          <a:fontRef idx="minor">
            <a:schemeClr val="dk1"/>
          </a:fontRef>
        </p:style>
        <p:txBody>
          <a:bodyPr wrap="none">
            <a:spAutoFit/>
          </a:bodyPr>
          <a:lstStyle/>
          <a:p>
            <a:pPr algn="r" rtl="1"/>
            <a:r>
              <a:rPr lang="ar-SA" sz="2800" b="1" dirty="0">
                <a:solidFill>
                  <a:srgbClr val="002060"/>
                </a:solidFill>
                <a:effectLst>
                  <a:outerShdw blurRad="38100" dist="38100" dir="2700000" algn="tl">
                    <a:srgbClr val="000000">
                      <a:alpha val="43137"/>
                    </a:srgbClr>
                  </a:outerShdw>
                </a:effectLst>
              </a:rPr>
              <a:t>هات أمثلة</a:t>
            </a:r>
          </a:p>
        </p:txBody>
      </p:sp>
      <p:sp>
        <p:nvSpPr>
          <p:cNvPr id="12" name="مستطيل 11">
            <a:extLst>
              <a:ext uri="{FF2B5EF4-FFF2-40B4-BE49-F238E27FC236}">
                <a16:creationId xmlns:a16="http://schemas.microsoft.com/office/drawing/2014/main" id="{6CBF53A8-5C3E-4CB3-B324-3EE6A253270C}"/>
              </a:ext>
            </a:extLst>
          </p:cNvPr>
          <p:cNvSpPr/>
          <p:nvPr/>
        </p:nvSpPr>
        <p:spPr>
          <a:xfrm>
            <a:off x="1815549" y="3296879"/>
            <a:ext cx="6767616" cy="461665"/>
          </a:xfrm>
          <a:prstGeom prst="rect">
            <a:avLst/>
          </a:prstGeom>
          <a:ln/>
        </p:spPr>
        <p:style>
          <a:lnRef idx="1">
            <a:schemeClr val="accent5"/>
          </a:lnRef>
          <a:fillRef idx="2">
            <a:schemeClr val="accent5"/>
          </a:fillRef>
          <a:effectRef idx="1">
            <a:schemeClr val="accent5"/>
          </a:effectRef>
          <a:fontRef idx="minor">
            <a:schemeClr val="dk1"/>
          </a:fontRef>
        </p:style>
        <p:txBody>
          <a:bodyPr wrap="square">
            <a:spAutoFit/>
          </a:bodyPr>
          <a:lstStyle/>
          <a:p>
            <a:pPr algn="ctr" rtl="1"/>
            <a:r>
              <a:rPr lang="ar-SA" sz="2400" b="1" dirty="0">
                <a:solidFill>
                  <a:srgbClr val="C00000"/>
                </a:solidFill>
              </a:rPr>
              <a:t>الزوجة لزوجها</a:t>
            </a:r>
            <a:r>
              <a:rPr lang="ar-TN" sz="2400" b="1" dirty="0">
                <a:solidFill>
                  <a:srgbClr val="C00000"/>
                </a:solidFill>
              </a:rPr>
              <a:t> </a:t>
            </a:r>
            <a:r>
              <a:rPr lang="ar-TN" sz="2400" b="1" dirty="0"/>
              <a:t>”</a:t>
            </a:r>
            <a:r>
              <a:rPr lang="ar-SA" sz="2400" b="1" dirty="0"/>
              <a:t>أنت متعب من الدوام </a:t>
            </a:r>
            <a:r>
              <a:rPr lang="ar-TN" sz="2400" b="1" dirty="0">
                <a:solidFill>
                  <a:srgbClr val="C00000"/>
                </a:solidFill>
              </a:rPr>
              <a:t>و</a:t>
            </a:r>
            <a:r>
              <a:rPr lang="ar-SA" sz="2400" b="1" dirty="0">
                <a:solidFill>
                  <a:srgbClr val="C00000"/>
                </a:solidFill>
              </a:rPr>
              <a:t>َ</a:t>
            </a:r>
            <a:r>
              <a:rPr lang="ar-TN" sz="2400" b="1" dirty="0">
                <a:solidFill>
                  <a:schemeClr val="accent4">
                    <a:lumMod val="50000"/>
                  </a:schemeClr>
                </a:solidFill>
              </a:rPr>
              <a:t> </a:t>
            </a:r>
            <a:r>
              <a:rPr lang="ar-SA" sz="2400" b="1" dirty="0"/>
              <a:t>تحتاج للنوم والاسترخاء</a:t>
            </a:r>
            <a:r>
              <a:rPr lang="ar-TN" sz="2400" b="1" dirty="0"/>
              <a:t>“.</a:t>
            </a:r>
          </a:p>
        </p:txBody>
      </p:sp>
    </p:spTree>
    <p:extLst>
      <p:ext uri="{BB962C8B-B14F-4D97-AF65-F5344CB8AC3E}">
        <p14:creationId xmlns:p14="http://schemas.microsoft.com/office/powerpoint/2010/main" val="3649504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P spid="11" grpId="0" animBg="1"/>
      <p:bldP spid="1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a:extLst>
              <a:ext uri="{FF2B5EF4-FFF2-40B4-BE49-F238E27FC236}">
                <a16:creationId xmlns:a16="http://schemas.microsoft.com/office/drawing/2014/main" id="{7AC9C6C6-0107-4AA0-9908-94CE671B66A2}"/>
              </a:ext>
            </a:extLst>
          </p:cNvPr>
          <p:cNvPicPr>
            <a:picLocks noChangeAspect="1"/>
          </p:cNvPicPr>
          <p:nvPr/>
        </p:nvPicPr>
        <p:blipFill>
          <a:blip r:embed="rId2"/>
          <a:stretch>
            <a:fillRect/>
          </a:stretch>
        </p:blipFill>
        <p:spPr>
          <a:xfrm>
            <a:off x="2022675" y="2072484"/>
            <a:ext cx="5163967" cy="3479380"/>
          </a:xfrm>
          <a:prstGeom prst="rect">
            <a:avLst/>
          </a:prstGeom>
        </p:spPr>
      </p:pic>
      <p:pic>
        <p:nvPicPr>
          <p:cNvPr id="11" name="صورة 10">
            <a:extLst>
              <a:ext uri="{FF2B5EF4-FFF2-40B4-BE49-F238E27FC236}">
                <a16:creationId xmlns:a16="http://schemas.microsoft.com/office/drawing/2014/main" id="{522D7190-2933-4F4F-870D-D9C571D751E8}"/>
              </a:ext>
            </a:extLst>
          </p:cNvPr>
          <p:cNvPicPr>
            <a:picLocks noChangeAspect="1"/>
          </p:cNvPicPr>
          <p:nvPr/>
        </p:nvPicPr>
        <p:blipFill rotWithShape="1">
          <a:blip r:embed="rId3">
            <a:clrChange>
              <a:clrFrom>
                <a:srgbClr val="FFFFFF"/>
              </a:clrFrom>
              <a:clrTo>
                <a:srgbClr val="FFFFFF">
                  <a:alpha val="0"/>
                </a:srgbClr>
              </a:clrTo>
            </a:clrChange>
          </a:blip>
          <a:srcRect l="16663" t="8097" r="18166" b="11894"/>
          <a:stretch/>
        </p:blipFill>
        <p:spPr>
          <a:xfrm>
            <a:off x="5716623" y="1211036"/>
            <a:ext cx="1557715" cy="1692000"/>
          </a:xfrm>
          <a:prstGeom prst="rect">
            <a:avLst/>
          </a:prstGeom>
        </p:spPr>
      </p:pic>
      <p:sp>
        <p:nvSpPr>
          <p:cNvPr id="12" name="مستطيل 11">
            <a:extLst>
              <a:ext uri="{FF2B5EF4-FFF2-40B4-BE49-F238E27FC236}">
                <a16:creationId xmlns:a16="http://schemas.microsoft.com/office/drawing/2014/main" id="{45CF2EB3-7403-45F8-8466-0285276352D1}"/>
              </a:ext>
            </a:extLst>
          </p:cNvPr>
          <p:cNvSpPr/>
          <p:nvPr/>
        </p:nvSpPr>
        <p:spPr>
          <a:xfrm rot="19943226">
            <a:off x="6049846" y="1544205"/>
            <a:ext cx="1109599" cy="769441"/>
          </a:xfrm>
          <a:prstGeom prst="rect">
            <a:avLst/>
          </a:prstGeom>
          <a:noFill/>
        </p:spPr>
        <p:txBody>
          <a:bodyPr wrap="none" lIns="91440" tIns="45720" rIns="91440" bIns="45720">
            <a:spAutoFit/>
          </a:bodyPr>
          <a:lstStyle/>
          <a:p>
            <a:pPr algn="ctr" rtl="1"/>
            <a:r>
              <a:rPr lang="ar-SA" sz="4400" b="1" dirty="0">
                <a:ln w="0"/>
                <a:effectLst>
                  <a:outerShdw blurRad="38100" dist="19050" dir="2700000" algn="tl" rotWithShape="0">
                    <a:schemeClr val="dk1">
                      <a:alpha val="40000"/>
                    </a:schemeClr>
                  </a:outerShdw>
                </a:effectLst>
              </a:rPr>
              <a:t>ن</a:t>
            </a:r>
            <a:r>
              <a:rPr lang="ar-SA" sz="4400" b="1" cap="none" spc="0" dirty="0">
                <a:ln w="0"/>
                <a:solidFill>
                  <a:schemeClr val="tx1"/>
                </a:solidFill>
                <a:effectLst>
                  <a:outerShdw blurRad="38100" dist="19050" dir="2700000" algn="tl" rotWithShape="0">
                    <a:schemeClr val="dk1">
                      <a:alpha val="40000"/>
                    </a:schemeClr>
                  </a:outerShdw>
                </a:effectLst>
              </a:rPr>
              <a:t>شاط</a:t>
            </a:r>
          </a:p>
        </p:txBody>
      </p:sp>
      <p:sp>
        <p:nvSpPr>
          <p:cNvPr id="2" name="فقاعة الكلام: بيضاوية 1">
            <a:extLst>
              <a:ext uri="{FF2B5EF4-FFF2-40B4-BE49-F238E27FC236}">
                <a16:creationId xmlns:a16="http://schemas.microsoft.com/office/drawing/2014/main" id="{CFF22644-8765-471A-8A5A-A1ABCF9E3FC1}"/>
              </a:ext>
            </a:extLst>
          </p:cNvPr>
          <p:cNvSpPr/>
          <p:nvPr/>
        </p:nvSpPr>
        <p:spPr>
          <a:xfrm>
            <a:off x="6541872" y="2320531"/>
            <a:ext cx="798160" cy="626745"/>
          </a:xfrm>
          <a:prstGeom prst="wedgeEllipseCallout">
            <a:avLst>
              <a:gd name="adj1" fmla="val -62874"/>
              <a:gd name="adj2" fmla="val 85843"/>
            </a:avLst>
          </a:prstGeom>
        </p:spPr>
        <p:style>
          <a:lnRef idx="1">
            <a:schemeClr val="accent2"/>
          </a:lnRef>
          <a:fillRef idx="2">
            <a:schemeClr val="accent2"/>
          </a:fillRef>
          <a:effectRef idx="1">
            <a:schemeClr val="accent2"/>
          </a:effectRef>
          <a:fontRef idx="minor">
            <a:schemeClr val="dk1"/>
          </a:fontRef>
        </p:style>
        <p:txBody>
          <a:bodyPr lIns="0" tIns="0" rIns="0" bIns="0" rtlCol="1" anchor="ctr"/>
          <a:lstStyle/>
          <a:p>
            <a:pPr algn="ctr" rtl="1"/>
            <a:r>
              <a:rPr lang="ar-SA" sz="3200" dirty="0"/>
              <a:t>سين</a:t>
            </a:r>
          </a:p>
        </p:txBody>
      </p:sp>
      <p:sp>
        <p:nvSpPr>
          <p:cNvPr id="6" name="فقاعة الكلام: بيضاوية 5">
            <a:extLst>
              <a:ext uri="{FF2B5EF4-FFF2-40B4-BE49-F238E27FC236}">
                <a16:creationId xmlns:a16="http://schemas.microsoft.com/office/drawing/2014/main" id="{0B2AB2B7-041A-4EF6-8D42-5145A7439B83}"/>
              </a:ext>
            </a:extLst>
          </p:cNvPr>
          <p:cNvSpPr/>
          <p:nvPr/>
        </p:nvSpPr>
        <p:spPr>
          <a:xfrm>
            <a:off x="1855336" y="2072047"/>
            <a:ext cx="877180" cy="626745"/>
          </a:xfrm>
          <a:prstGeom prst="wedgeEllipseCallout">
            <a:avLst>
              <a:gd name="adj1" fmla="val 43069"/>
              <a:gd name="adj2" fmla="val 107241"/>
            </a:avLst>
          </a:prstGeom>
        </p:spPr>
        <p:style>
          <a:lnRef idx="0">
            <a:schemeClr val="accent4"/>
          </a:lnRef>
          <a:fillRef idx="3">
            <a:schemeClr val="accent4"/>
          </a:fillRef>
          <a:effectRef idx="3">
            <a:schemeClr val="accent4"/>
          </a:effectRef>
          <a:fontRef idx="minor">
            <a:schemeClr val="lt1"/>
          </a:fontRef>
        </p:style>
        <p:txBody>
          <a:bodyPr lIns="0" tIns="0" rIns="0" bIns="0" rtlCol="1" anchor="ctr"/>
          <a:lstStyle/>
          <a:p>
            <a:pPr algn="ctr" rtl="1"/>
            <a:r>
              <a:rPr lang="ar-SA" sz="3200" dirty="0">
                <a:solidFill>
                  <a:schemeClr val="tx1"/>
                </a:solidFill>
              </a:rPr>
              <a:t>صاد</a:t>
            </a:r>
          </a:p>
        </p:txBody>
      </p:sp>
      <p:sp>
        <p:nvSpPr>
          <p:cNvPr id="7" name="مستطيل 6">
            <a:extLst>
              <a:ext uri="{FF2B5EF4-FFF2-40B4-BE49-F238E27FC236}">
                <a16:creationId xmlns:a16="http://schemas.microsoft.com/office/drawing/2014/main" id="{6548EBEF-8C68-4F1F-9A1E-5744678D32CA}"/>
              </a:ext>
            </a:extLst>
          </p:cNvPr>
          <p:cNvSpPr/>
          <p:nvPr/>
        </p:nvSpPr>
        <p:spPr>
          <a:xfrm>
            <a:off x="307131" y="1311031"/>
            <a:ext cx="774571" cy="461665"/>
          </a:xfrm>
          <a:prstGeom prst="rect">
            <a:avLst/>
          </a:prstGeom>
        </p:spPr>
        <p:style>
          <a:lnRef idx="1">
            <a:schemeClr val="dk1"/>
          </a:lnRef>
          <a:fillRef idx="2">
            <a:schemeClr val="dk1"/>
          </a:fillRef>
          <a:effectRef idx="1">
            <a:schemeClr val="dk1"/>
          </a:effectRef>
          <a:fontRef idx="minor">
            <a:schemeClr val="dk1"/>
          </a:fontRef>
        </p:style>
        <p:txBody>
          <a:bodyPr wrap="none" lIns="91440" tIns="45720" rIns="91440" bIns="45720">
            <a:spAutoFit/>
          </a:bodyPr>
          <a:lstStyle/>
          <a:p>
            <a:pPr algn="ctr"/>
            <a:r>
              <a:rPr lang="ar-SA" sz="2400" b="1" cap="none" spc="0" dirty="0">
                <a:ln w="0"/>
                <a:solidFill>
                  <a:schemeClr val="bg1"/>
                </a:solidFill>
                <a:effectLst>
                  <a:outerShdw blurRad="38100" dist="19050" dir="2700000" algn="tl" rotWithShape="0">
                    <a:schemeClr val="dk1">
                      <a:alpha val="40000"/>
                    </a:schemeClr>
                  </a:outerShdw>
                </a:effectLst>
              </a:rPr>
              <a:t>مقدمة</a:t>
            </a:r>
          </a:p>
        </p:txBody>
      </p:sp>
      <p:sp>
        <p:nvSpPr>
          <p:cNvPr id="8" name="مستطيل 7">
            <a:extLst>
              <a:ext uri="{FF2B5EF4-FFF2-40B4-BE49-F238E27FC236}">
                <a16:creationId xmlns:a16="http://schemas.microsoft.com/office/drawing/2014/main" id="{8C8F47F7-C01A-405F-B394-3AB3B9ABE16E}"/>
              </a:ext>
            </a:extLst>
          </p:cNvPr>
          <p:cNvSpPr/>
          <p:nvPr/>
        </p:nvSpPr>
        <p:spPr>
          <a:xfrm>
            <a:off x="3097878" y="5551864"/>
            <a:ext cx="2948243" cy="461665"/>
          </a:xfrm>
          <a:prstGeom prst="rect">
            <a:avLst/>
          </a:prstGeom>
        </p:spPr>
        <p:txBody>
          <a:bodyPr wrap="none">
            <a:spAutoFit/>
          </a:bodyPr>
          <a:lstStyle/>
          <a:p>
            <a:r>
              <a:rPr lang="ar-SA" sz="2400" b="1" dirty="0">
                <a:solidFill>
                  <a:srgbClr val="C00000"/>
                </a:solidFill>
              </a:rPr>
              <a:t>أيهما مصيب وأيهما مخطئ؟</a:t>
            </a:r>
          </a:p>
        </p:txBody>
      </p:sp>
    </p:spTree>
    <p:extLst>
      <p:ext uri="{BB962C8B-B14F-4D97-AF65-F5344CB8AC3E}">
        <p14:creationId xmlns:p14="http://schemas.microsoft.com/office/powerpoint/2010/main" val="27164065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96" name="Text Box 16"/>
          <p:cNvSpPr txBox="1">
            <a:spLocks noChangeArrowheads="1"/>
          </p:cNvSpPr>
          <p:nvPr/>
        </p:nvSpPr>
        <p:spPr bwMode="auto">
          <a:xfrm>
            <a:off x="539749" y="2633811"/>
            <a:ext cx="8208963" cy="457200"/>
          </a:xfrm>
          <a:prstGeom prst="rect">
            <a:avLst/>
          </a:prstGeom>
          <a:solidFill>
            <a:schemeClr val="bg2">
              <a:lumMod val="90000"/>
            </a:schemeClr>
          </a:solidFill>
          <a:ln w="3175">
            <a:solidFill>
              <a:schemeClr val="accent2">
                <a:lumMod val="75000"/>
              </a:schemeClr>
            </a:solidFill>
            <a:prstDash val="dash"/>
            <a:miter lim="800000"/>
            <a:headEnd/>
            <a:tailEnd/>
          </a:ln>
          <a:effectLst/>
        </p:spPr>
        <p:txBody>
          <a:bodyPr>
            <a:spAutoFit/>
          </a:bodyPr>
          <a:lstStyle>
            <a:defPPr>
              <a:defRPr lang="ar-SA"/>
            </a:defPPr>
            <a:lvl1pPr algn="ctr">
              <a:spcBef>
                <a:spcPct val="50000"/>
              </a:spcBef>
              <a:defRPr sz="2400" b="1"/>
            </a:lvl1pPr>
          </a:lstStyle>
          <a:p>
            <a:pPr rtl="1"/>
            <a:r>
              <a:rPr lang="ar-SA" dirty="0"/>
              <a:t> وهو أن نربط بين القضيتين بالسين – سوف – أثناء - عندما.</a:t>
            </a:r>
            <a:endParaRPr lang="en-US" dirty="0"/>
          </a:p>
        </p:txBody>
      </p:sp>
      <p:graphicFrame>
        <p:nvGraphicFramePr>
          <p:cNvPr id="13" name="رسم تخطيطي 12"/>
          <p:cNvGraphicFramePr/>
          <p:nvPr>
            <p:extLst>
              <p:ext uri="{D42A27DB-BD31-4B8C-83A1-F6EECF244321}">
                <p14:modId xmlns:p14="http://schemas.microsoft.com/office/powerpoint/2010/main" val="1103449069"/>
              </p:ext>
            </p:extLst>
          </p:nvPr>
        </p:nvGraphicFramePr>
        <p:xfrm>
          <a:off x="3779912" y="1841723"/>
          <a:ext cx="5132251" cy="5232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مستطيل 13"/>
          <p:cNvSpPr/>
          <p:nvPr/>
        </p:nvSpPr>
        <p:spPr>
          <a:xfrm>
            <a:off x="2573080" y="5835262"/>
            <a:ext cx="6339084" cy="400110"/>
          </a:xfrm>
          <a:prstGeom prst="rect">
            <a:avLst/>
          </a:prstGeom>
          <a:solidFill>
            <a:schemeClr val="accent4">
              <a:lumMod val="40000"/>
              <a:lumOff val="60000"/>
            </a:schemeClr>
          </a:solidFill>
          <a:ln w="3175">
            <a:solidFill>
              <a:schemeClr val="accent2">
                <a:lumMod val="75000"/>
              </a:schemeClr>
            </a:solidFill>
            <a:prstDash val="dash"/>
          </a:ln>
        </p:spPr>
        <p:txBody>
          <a:bodyPr wrap="square">
            <a:spAutoFit/>
          </a:bodyPr>
          <a:lstStyle/>
          <a:p>
            <a:pPr algn="ctr" rtl="1"/>
            <a:r>
              <a:rPr lang="ar-TN" sz="2000" b="1" dirty="0">
                <a:solidFill>
                  <a:schemeClr val="accent4">
                    <a:lumMod val="50000"/>
                  </a:schemeClr>
                </a:solidFill>
              </a:rPr>
              <a:t> ”أثناء تفكيرك في هذه التجربة </a:t>
            </a:r>
            <a:r>
              <a:rPr lang="ar-TN" sz="2000" b="1" dirty="0">
                <a:solidFill>
                  <a:srgbClr val="C00000"/>
                </a:solidFill>
              </a:rPr>
              <a:t>تستطيع أن </a:t>
            </a:r>
            <a:r>
              <a:rPr lang="ar-TN" sz="2000" b="1" dirty="0">
                <a:solidFill>
                  <a:schemeClr val="accent4">
                    <a:lumMod val="50000"/>
                  </a:schemeClr>
                </a:solidFill>
              </a:rPr>
              <a:t>تتصور أنك تعيشها مرة أخرى“.</a:t>
            </a:r>
          </a:p>
        </p:txBody>
      </p:sp>
      <p:sp>
        <p:nvSpPr>
          <p:cNvPr id="15" name="مستطيل 14"/>
          <p:cNvSpPr/>
          <p:nvPr/>
        </p:nvSpPr>
        <p:spPr>
          <a:xfrm>
            <a:off x="2843808" y="4794051"/>
            <a:ext cx="6068355" cy="400110"/>
          </a:xfrm>
          <a:prstGeom prst="rect">
            <a:avLst/>
          </a:prstGeom>
          <a:solidFill>
            <a:schemeClr val="accent3">
              <a:lumMod val="60000"/>
              <a:lumOff val="40000"/>
            </a:schemeClr>
          </a:solidFill>
          <a:ln w="3175">
            <a:solidFill>
              <a:schemeClr val="accent2">
                <a:lumMod val="75000"/>
              </a:schemeClr>
            </a:solidFill>
            <a:prstDash val="dash"/>
          </a:ln>
        </p:spPr>
        <p:txBody>
          <a:bodyPr wrap="square">
            <a:spAutoFit/>
          </a:bodyPr>
          <a:lstStyle/>
          <a:p>
            <a:pPr algn="ctr" rtl="1"/>
            <a:r>
              <a:rPr lang="ar-TN" sz="2000" b="1" dirty="0">
                <a:solidFill>
                  <a:schemeClr val="accent4">
                    <a:lumMod val="50000"/>
                  </a:schemeClr>
                </a:solidFill>
              </a:rPr>
              <a:t> ”بينما أنت جالس هنا في القاعة </a:t>
            </a:r>
            <a:r>
              <a:rPr lang="ar-TN" sz="2000" b="1" dirty="0">
                <a:solidFill>
                  <a:srgbClr val="C00000"/>
                </a:solidFill>
              </a:rPr>
              <a:t>سوف</a:t>
            </a:r>
            <a:r>
              <a:rPr lang="ar-TN" sz="2000" b="1" dirty="0">
                <a:solidFill>
                  <a:schemeClr val="accent4">
                    <a:lumMod val="50000"/>
                  </a:schemeClr>
                </a:solidFill>
              </a:rPr>
              <a:t> تشعر بالمزيد من الثقة“.</a:t>
            </a:r>
          </a:p>
        </p:txBody>
      </p:sp>
      <p:sp>
        <p:nvSpPr>
          <p:cNvPr id="16" name="مستطيل 15"/>
          <p:cNvSpPr/>
          <p:nvPr/>
        </p:nvSpPr>
        <p:spPr>
          <a:xfrm>
            <a:off x="2843808" y="3713931"/>
            <a:ext cx="6068355" cy="400110"/>
          </a:xfrm>
          <a:prstGeom prst="rect">
            <a:avLst/>
          </a:prstGeom>
          <a:solidFill>
            <a:schemeClr val="accent2">
              <a:lumMod val="40000"/>
              <a:lumOff val="60000"/>
            </a:schemeClr>
          </a:solidFill>
          <a:ln w="3175">
            <a:solidFill>
              <a:schemeClr val="accent2">
                <a:lumMod val="75000"/>
              </a:schemeClr>
            </a:solidFill>
            <a:prstDash val="dash"/>
          </a:ln>
        </p:spPr>
        <p:txBody>
          <a:bodyPr wrap="square">
            <a:spAutoFit/>
          </a:bodyPr>
          <a:lstStyle/>
          <a:p>
            <a:pPr algn="ctr" rtl="1"/>
            <a:r>
              <a:rPr lang="ar-TN" sz="2000" b="1" dirty="0">
                <a:solidFill>
                  <a:schemeClr val="accent4">
                    <a:lumMod val="50000"/>
                  </a:schemeClr>
                </a:solidFill>
              </a:rPr>
              <a:t> ” وفي الوقت الذي تفكر فيه </a:t>
            </a:r>
            <a:r>
              <a:rPr lang="ar-TN" sz="2000" b="1" dirty="0">
                <a:solidFill>
                  <a:srgbClr val="C00000"/>
                </a:solidFill>
              </a:rPr>
              <a:t>س</a:t>
            </a:r>
            <a:r>
              <a:rPr lang="ar-TN" sz="2000" b="1" dirty="0">
                <a:solidFill>
                  <a:schemeClr val="accent4">
                    <a:lumMod val="50000"/>
                  </a:schemeClr>
                </a:solidFill>
              </a:rPr>
              <a:t>تستمتع بمزيد من الراحة“.</a:t>
            </a:r>
          </a:p>
        </p:txBody>
      </p:sp>
      <p:pic>
        <p:nvPicPr>
          <p:cNvPr id="2" name="صورة 1"/>
          <p:cNvPicPr>
            <a:picLocks noChangeAspect="1"/>
          </p:cNvPicPr>
          <p:nvPr/>
        </p:nvPicPr>
        <p:blipFill rotWithShape="1">
          <a:blip r:embed="rId8" cstate="print">
            <a:clrChange>
              <a:clrFrom>
                <a:srgbClr val="86DBB2"/>
              </a:clrFrom>
              <a:clrTo>
                <a:srgbClr val="86DBB2">
                  <a:alpha val="0"/>
                </a:srgbClr>
              </a:clrTo>
            </a:clrChange>
            <a:extLst>
              <a:ext uri="{28A0092B-C50C-407E-A947-70E740481C1C}">
                <a14:useLocalDpi xmlns:a14="http://schemas.microsoft.com/office/drawing/2010/main" val="0"/>
              </a:ext>
            </a:extLst>
          </a:blip>
          <a:srcRect l="11524" t="22311" r="10381" b="22085"/>
          <a:stretch/>
        </p:blipFill>
        <p:spPr>
          <a:xfrm>
            <a:off x="856779" y="3834898"/>
            <a:ext cx="1261873" cy="898467"/>
          </a:xfrm>
          <a:prstGeom prst="rect">
            <a:avLst/>
          </a:prstGeom>
        </p:spPr>
      </p:pic>
      <p:sp>
        <p:nvSpPr>
          <p:cNvPr id="9" name="مستطيل 8">
            <a:extLst>
              <a:ext uri="{FF2B5EF4-FFF2-40B4-BE49-F238E27FC236}">
                <a16:creationId xmlns:a16="http://schemas.microsoft.com/office/drawing/2014/main" id="{9F1117A1-5491-400C-AB0D-F427B85FEE04}"/>
              </a:ext>
            </a:extLst>
          </p:cNvPr>
          <p:cNvSpPr/>
          <p:nvPr/>
        </p:nvSpPr>
        <p:spPr>
          <a:xfrm>
            <a:off x="6515559" y="1268214"/>
            <a:ext cx="2521844" cy="523220"/>
          </a:xfrm>
          <a:prstGeom prst="rect">
            <a:avLst/>
          </a:prstGeom>
        </p:spPr>
        <p:txBody>
          <a:bodyPr wrap="none">
            <a:spAutoFit/>
          </a:bodyPr>
          <a:lstStyle/>
          <a:p>
            <a:pPr algn="r" rtl="1"/>
            <a:r>
              <a:rPr lang="ar-SA" sz="2800" b="1" dirty="0">
                <a:solidFill>
                  <a:srgbClr val="FF0000"/>
                </a:solidFill>
                <a:effectLst>
                  <a:outerShdw blurRad="38100" dist="38100" dir="2700000" algn="tl">
                    <a:srgbClr val="000000">
                      <a:alpha val="43137"/>
                    </a:srgbClr>
                  </a:outerShdw>
                </a:effectLst>
              </a:rPr>
              <a:t> تعبيرات لغة ميلتون</a:t>
            </a:r>
          </a:p>
        </p:txBody>
      </p:sp>
      <p:sp>
        <p:nvSpPr>
          <p:cNvPr id="10" name="مستطيل 9">
            <a:extLst>
              <a:ext uri="{FF2B5EF4-FFF2-40B4-BE49-F238E27FC236}">
                <a16:creationId xmlns:a16="http://schemas.microsoft.com/office/drawing/2014/main" id="{F082B37C-A3F3-4B01-8471-867E6A05EA47}"/>
              </a:ext>
            </a:extLst>
          </p:cNvPr>
          <p:cNvSpPr/>
          <p:nvPr/>
        </p:nvSpPr>
        <p:spPr>
          <a:xfrm>
            <a:off x="25803" y="1311031"/>
            <a:ext cx="1337226" cy="461665"/>
          </a:xfrm>
          <a:prstGeom prst="rect">
            <a:avLst/>
          </a:prstGeom>
        </p:spPr>
        <p:style>
          <a:lnRef idx="1">
            <a:schemeClr val="accent4"/>
          </a:lnRef>
          <a:fillRef idx="2">
            <a:schemeClr val="accent4"/>
          </a:fillRef>
          <a:effectRef idx="1">
            <a:schemeClr val="accent4"/>
          </a:effectRef>
          <a:fontRef idx="minor">
            <a:schemeClr val="dk1"/>
          </a:fontRef>
        </p:style>
        <p:txBody>
          <a:bodyPr wrap="none" lIns="91440" tIns="45720" rIns="91440" bIns="45720">
            <a:spAutoFit/>
          </a:bodyPr>
          <a:lstStyle/>
          <a:p>
            <a:pPr algn="ctr"/>
            <a:r>
              <a:rPr lang="ar-SA" sz="2400" b="1" cap="none" spc="0" dirty="0">
                <a:ln w="0"/>
                <a:solidFill>
                  <a:srgbClr val="10466A"/>
                </a:solidFill>
                <a:effectLst>
                  <a:outerShdw blurRad="38100" dist="19050" dir="2700000" algn="tl" rotWithShape="0">
                    <a:schemeClr val="dk1">
                      <a:alpha val="40000"/>
                    </a:schemeClr>
                  </a:outerShdw>
                </a:effectLst>
              </a:rPr>
              <a:t>الجلسة (2)</a:t>
            </a:r>
          </a:p>
        </p:txBody>
      </p:sp>
      <p:pic>
        <p:nvPicPr>
          <p:cNvPr id="3" name="صورة 2">
            <a:extLst>
              <a:ext uri="{FF2B5EF4-FFF2-40B4-BE49-F238E27FC236}">
                <a16:creationId xmlns:a16="http://schemas.microsoft.com/office/drawing/2014/main" id="{83427B56-71BB-4987-B7D0-AB54D5CFDCC6}"/>
              </a:ext>
            </a:extLst>
          </p:cNvPr>
          <p:cNvPicPr>
            <a:picLocks noChangeAspect="1"/>
          </p:cNvPicPr>
          <p:nvPr/>
        </p:nvPicPr>
        <p:blipFill>
          <a:blip r:embed="rId9"/>
          <a:stretch>
            <a:fillRect/>
          </a:stretch>
        </p:blipFill>
        <p:spPr>
          <a:xfrm>
            <a:off x="2056275" y="1412696"/>
            <a:ext cx="961237" cy="7200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1" name="مستطيل 10">
            <a:extLst>
              <a:ext uri="{FF2B5EF4-FFF2-40B4-BE49-F238E27FC236}">
                <a16:creationId xmlns:a16="http://schemas.microsoft.com/office/drawing/2014/main" id="{670B2063-9D95-417D-995C-FE4B9135D3CC}"/>
              </a:ext>
            </a:extLst>
          </p:cNvPr>
          <p:cNvSpPr/>
          <p:nvPr/>
        </p:nvSpPr>
        <p:spPr>
          <a:xfrm rot="18953032">
            <a:off x="655195" y="5456480"/>
            <a:ext cx="1329210" cy="523220"/>
          </a:xfrm>
          <a:prstGeom prst="rect">
            <a:avLst/>
          </a:prstGeom>
        </p:spPr>
        <p:style>
          <a:lnRef idx="1">
            <a:schemeClr val="accent5"/>
          </a:lnRef>
          <a:fillRef idx="2">
            <a:schemeClr val="accent5"/>
          </a:fillRef>
          <a:effectRef idx="1">
            <a:schemeClr val="accent5"/>
          </a:effectRef>
          <a:fontRef idx="minor">
            <a:schemeClr val="dk1"/>
          </a:fontRef>
        </p:style>
        <p:txBody>
          <a:bodyPr wrap="none">
            <a:spAutoFit/>
          </a:bodyPr>
          <a:lstStyle/>
          <a:p>
            <a:pPr algn="r" rtl="1"/>
            <a:r>
              <a:rPr lang="ar-SA" sz="2800" b="1" dirty="0">
                <a:solidFill>
                  <a:srgbClr val="002060"/>
                </a:solidFill>
                <a:effectLst>
                  <a:outerShdw blurRad="38100" dist="38100" dir="2700000" algn="tl">
                    <a:srgbClr val="000000">
                      <a:alpha val="43137"/>
                    </a:srgbClr>
                  </a:outerShdw>
                </a:effectLst>
              </a:rPr>
              <a:t>هات أمثلة</a:t>
            </a:r>
          </a:p>
        </p:txBody>
      </p:sp>
    </p:spTree>
    <p:extLst>
      <p:ext uri="{BB962C8B-B14F-4D97-AF65-F5344CB8AC3E}">
        <p14:creationId xmlns:p14="http://schemas.microsoft.com/office/powerpoint/2010/main" val="3138308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11"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68" name="Text Box 16"/>
          <p:cNvSpPr txBox="1">
            <a:spLocks noChangeArrowheads="1"/>
          </p:cNvSpPr>
          <p:nvPr/>
        </p:nvSpPr>
        <p:spPr bwMode="auto">
          <a:xfrm>
            <a:off x="755576" y="2777827"/>
            <a:ext cx="7921129" cy="461665"/>
          </a:xfrm>
          <a:prstGeom prst="rect">
            <a:avLst/>
          </a:prstGeom>
          <a:solidFill>
            <a:schemeClr val="bg2">
              <a:lumMod val="90000"/>
            </a:schemeClr>
          </a:solidFill>
          <a:ln w="3175">
            <a:solidFill>
              <a:schemeClr val="accent2">
                <a:lumMod val="75000"/>
              </a:schemeClr>
            </a:solidFill>
            <a:prstDash val="dash"/>
            <a:miter lim="800000"/>
            <a:headEnd/>
            <a:tailEnd/>
          </a:ln>
          <a:effectLst/>
        </p:spPr>
        <p:txBody>
          <a:bodyPr wrap="square">
            <a:spAutoFit/>
          </a:bodyPr>
          <a:lstStyle>
            <a:defPPr>
              <a:defRPr lang="ar-SA"/>
            </a:defPPr>
            <a:lvl1pPr algn="ctr">
              <a:spcBef>
                <a:spcPct val="50000"/>
              </a:spcBef>
              <a:defRPr sz="2400" b="1"/>
            </a:lvl1pPr>
          </a:lstStyle>
          <a:p>
            <a:pPr rtl="1"/>
            <a:r>
              <a:rPr lang="ar-SA"/>
              <a:t> و هنا نجاري شيئاً حقيقياً في اللحظة الحالية للمستفيد لنقوده إلى قضية أخرى. </a:t>
            </a:r>
            <a:endParaRPr lang="en-US"/>
          </a:p>
        </p:txBody>
      </p:sp>
      <p:graphicFrame>
        <p:nvGraphicFramePr>
          <p:cNvPr id="13" name="رسم تخطيطي 12"/>
          <p:cNvGraphicFramePr/>
          <p:nvPr>
            <p:extLst>
              <p:ext uri="{D42A27DB-BD31-4B8C-83A1-F6EECF244321}">
                <p14:modId xmlns:p14="http://schemas.microsoft.com/office/powerpoint/2010/main" val="1728023798"/>
              </p:ext>
            </p:extLst>
          </p:nvPr>
        </p:nvGraphicFramePr>
        <p:xfrm>
          <a:off x="2051720" y="2163843"/>
          <a:ext cx="6860443" cy="4502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مستطيل 13"/>
          <p:cNvSpPr/>
          <p:nvPr/>
        </p:nvSpPr>
        <p:spPr>
          <a:xfrm>
            <a:off x="3178021" y="5313438"/>
            <a:ext cx="5461086" cy="400110"/>
          </a:xfrm>
          <a:prstGeom prst="rect">
            <a:avLst/>
          </a:prstGeom>
          <a:solidFill>
            <a:schemeClr val="accent4">
              <a:lumMod val="40000"/>
              <a:lumOff val="60000"/>
            </a:schemeClr>
          </a:solidFill>
          <a:ln w="3175">
            <a:solidFill>
              <a:schemeClr val="accent2">
                <a:lumMod val="75000"/>
              </a:schemeClr>
            </a:solidFill>
            <a:prstDash val="dash"/>
          </a:ln>
        </p:spPr>
        <p:txBody>
          <a:bodyPr wrap="square">
            <a:spAutoFit/>
          </a:bodyPr>
          <a:lstStyle/>
          <a:p>
            <a:pPr algn="ctr" rtl="1"/>
            <a:r>
              <a:rPr lang="ar-TN" sz="2000" b="1" dirty="0">
                <a:solidFill>
                  <a:schemeClr val="accent4">
                    <a:lumMod val="50000"/>
                  </a:schemeClr>
                </a:solidFill>
              </a:rPr>
              <a:t> ”و أنت تشعر بالتعب ربما فكرت في الأجر“.</a:t>
            </a:r>
          </a:p>
        </p:txBody>
      </p:sp>
      <p:sp>
        <p:nvSpPr>
          <p:cNvPr id="16" name="مستطيل 15"/>
          <p:cNvSpPr/>
          <p:nvPr/>
        </p:nvSpPr>
        <p:spPr>
          <a:xfrm>
            <a:off x="3178020" y="4365946"/>
            <a:ext cx="5461088" cy="400110"/>
          </a:xfrm>
          <a:prstGeom prst="rect">
            <a:avLst/>
          </a:prstGeom>
          <a:solidFill>
            <a:schemeClr val="accent2">
              <a:lumMod val="40000"/>
              <a:lumOff val="60000"/>
            </a:schemeClr>
          </a:solidFill>
          <a:ln w="3175">
            <a:solidFill>
              <a:schemeClr val="accent2">
                <a:lumMod val="75000"/>
              </a:schemeClr>
            </a:solidFill>
            <a:prstDash val="dash"/>
          </a:ln>
        </p:spPr>
        <p:txBody>
          <a:bodyPr wrap="square">
            <a:spAutoFit/>
          </a:bodyPr>
          <a:lstStyle/>
          <a:p>
            <a:pPr algn="ctr" rtl="1"/>
            <a:r>
              <a:rPr lang="ar-TN" sz="2000" b="1" dirty="0">
                <a:solidFill>
                  <a:schemeClr val="accent4">
                    <a:lumMod val="50000"/>
                  </a:schemeClr>
                </a:solidFill>
              </a:rPr>
              <a:t> ” و أنت </a:t>
            </a:r>
            <a:r>
              <a:rPr lang="ar-SA" sz="2000" b="1" dirty="0">
                <a:solidFill>
                  <a:schemeClr val="accent4">
                    <a:lumMod val="50000"/>
                  </a:schemeClr>
                </a:solidFill>
              </a:rPr>
              <a:t>حاليا</a:t>
            </a:r>
            <a:r>
              <a:rPr lang="ar-TN" sz="2000" b="1" dirty="0">
                <a:solidFill>
                  <a:schemeClr val="accent4">
                    <a:lumMod val="50000"/>
                  </a:schemeClr>
                </a:solidFill>
              </a:rPr>
              <a:t> تفكر </a:t>
            </a:r>
            <a:r>
              <a:rPr lang="ar-SA" sz="2000" b="1" dirty="0">
                <a:solidFill>
                  <a:schemeClr val="accent4">
                    <a:lumMod val="50000"/>
                  </a:schemeClr>
                </a:solidFill>
              </a:rPr>
              <a:t>بهذه</a:t>
            </a:r>
            <a:r>
              <a:rPr lang="ar-TN" sz="2000" b="1" dirty="0">
                <a:solidFill>
                  <a:schemeClr val="accent4">
                    <a:lumMod val="50000"/>
                  </a:schemeClr>
                </a:solidFill>
              </a:rPr>
              <a:t> الأفكار ستشعر </a:t>
            </a:r>
            <a:r>
              <a:rPr lang="ar-SA" sz="2000" b="1" dirty="0">
                <a:solidFill>
                  <a:schemeClr val="accent4">
                    <a:lumMod val="50000"/>
                  </a:schemeClr>
                </a:solidFill>
              </a:rPr>
              <a:t>بنشاط</a:t>
            </a:r>
            <a:r>
              <a:rPr lang="ar-TN" sz="2000" b="1" dirty="0">
                <a:solidFill>
                  <a:schemeClr val="accent4">
                    <a:lumMod val="50000"/>
                  </a:schemeClr>
                </a:solidFill>
              </a:rPr>
              <a:t> في </a:t>
            </a:r>
            <a:r>
              <a:rPr lang="ar-SA" sz="2000" b="1" dirty="0">
                <a:solidFill>
                  <a:schemeClr val="accent4">
                    <a:lumMod val="50000"/>
                  </a:schemeClr>
                </a:solidFill>
              </a:rPr>
              <a:t>جسدك</a:t>
            </a:r>
            <a:r>
              <a:rPr lang="ar-TN" sz="2000" b="1" dirty="0">
                <a:solidFill>
                  <a:schemeClr val="accent4">
                    <a:lumMod val="50000"/>
                  </a:schemeClr>
                </a:solidFill>
              </a:rPr>
              <a:t>“.</a:t>
            </a:r>
          </a:p>
        </p:txBody>
      </p:sp>
      <p:pic>
        <p:nvPicPr>
          <p:cNvPr id="2" name="صورة 1"/>
          <p:cNvPicPr>
            <a:picLocks noChangeAspect="1"/>
          </p:cNvPicPr>
          <p:nvPr/>
        </p:nvPicPr>
        <p:blipFill rotWithShape="1">
          <a:blip r:embed="rId8" cstate="print">
            <a:extLst>
              <a:ext uri="{28A0092B-C50C-407E-A947-70E740481C1C}">
                <a14:useLocalDpi xmlns:a14="http://schemas.microsoft.com/office/drawing/2010/main" val="0"/>
              </a:ext>
            </a:extLst>
          </a:blip>
          <a:srcRect l="21467" t="23167" r="22533" b="22970"/>
          <a:stretch/>
        </p:blipFill>
        <p:spPr>
          <a:xfrm>
            <a:off x="1049134" y="3838974"/>
            <a:ext cx="1094874" cy="1053105"/>
          </a:xfrm>
          <a:prstGeom prst="rect">
            <a:avLst/>
          </a:prstGeom>
        </p:spPr>
      </p:pic>
      <p:sp>
        <p:nvSpPr>
          <p:cNvPr id="9" name="مستطيل 8">
            <a:extLst>
              <a:ext uri="{FF2B5EF4-FFF2-40B4-BE49-F238E27FC236}">
                <a16:creationId xmlns:a16="http://schemas.microsoft.com/office/drawing/2014/main" id="{813683EE-42BE-4544-9F38-D9C92F2D6C98}"/>
              </a:ext>
            </a:extLst>
          </p:cNvPr>
          <p:cNvSpPr/>
          <p:nvPr/>
        </p:nvSpPr>
        <p:spPr>
          <a:xfrm>
            <a:off x="6515559" y="1268214"/>
            <a:ext cx="2521844" cy="523220"/>
          </a:xfrm>
          <a:prstGeom prst="rect">
            <a:avLst/>
          </a:prstGeom>
        </p:spPr>
        <p:txBody>
          <a:bodyPr wrap="none">
            <a:spAutoFit/>
          </a:bodyPr>
          <a:lstStyle/>
          <a:p>
            <a:pPr algn="r" rtl="1"/>
            <a:r>
              <a:rPr lang="ar-SA" sz="2800" b="1" dirty="0">
                <a:solidFill>
                  <a:srgbClr val="FF0000"/>
                </a:solidFill>
                <a:effectLst>
                  <a:outerShdw blurRad="38100" dist="38100" dir="2700000" algn="tl">
                    <a:srgbClr val="000000">
                      <a:alpha val="43137"/>
                    </a:srgbClr>
                  </a:outerShdw>
                </a:effectLst>
              </a:rPr>
              <a:t> تعبيرات لغة ميلتون</a:t>
            </a:r>
          </a:p>
        </p:txBody>
      </p:sp>
      <p:sp>
        <p:nvSpPr>
          <p:cNvPr id="8" name="مستطيل 7">
            <a:extLst>
              <a:ext uri="{FF2B5EF4-FFF2-40B4-BE49-F238E27FC236}">
                <a16:creationId xmlns:a16="http://schemas.microsoft.com/office/drawing/2014/main" id="{6ECB91E3-9F63-4C31-8C7C-FE758A664A3D}"/>
              </a:ext>
            </a:extLst>
          </p:cNvPr>
          <p:cNvSpPr/>
          <p:nvPr/>
        </p:nvSpPr>
        <p:spPr>
          <a:xfrm>
            <a:off x="25803" y="1311031"/>
            <a:ext cx="1337226" cy="461665"/>
          </a:xfrm>
          <a:prstGeom prst="rect">
            <a:avLst/>
          </a:prstGeom>
        </p:spPr>
        <p:style>
          <a:lnRef idx="1">
            <a:schemeClr val="accent4"/>
          </a:lnRef>
          <a:fillRef idx="2">
            <a:schemeClr val="accent4"/>
          </a:fillRef>
          <a:effectRef idx="1">
            <a:schemeClr val="accent4"/>
          </a:effectRef>
          <a:fontRef idx="minor">
            <a:schemeClr val="dk1"/>
          </a:fontRef>
        </p:style>
        <p:txBody>
          <a:bodyPr wrap="none" lIns="91440" tIns="45720" rIns="91440" bIns="45720">
            <a:spAutoFit/>
          </a:bodyPr>
          <a:lstStyle/>
          <a:p>
            <a:pPr algn="ctr"/>
            <a:r>
              <a:rPr lang="ar-SA" sz="2400" b="1" cap="none" spc="0" dirty="0">
                <a:ln w="0"/>
                <a:solidFill>
                  <a:srgbClr val="10466A"/>
                </a:solidFill>
                <a:effectLst>
                  <a:outerShdw blurRad="38100" dist="19050" dir="2700000" algn="tl" rotWithShape="0">
                    <a:schemeClr val="dk1">
                      <a:alpha val="40000"/>
                    </a:schemeClr>
                  </a:outerShdw>
                </a:effectLst>
              </a:rPr>
              <a:t>الجلسة (2)</a:t>
            </a:r>
          </a:p>
        </p:txBody>
      </p:sp>
      <p:pic>
        <p:nvPicPr>
          <p:cNvPr id="3" name="صورة 2">
            <a:extLst>
              <a:ext uri="{FF2B5EF4-FFF2-40B4-BE49-F238E27FC236}">
                <a16:creationId xmlns:a16="http://schemas.microsoft.com/office/drawing/2014/main" id="{48D16C58-9B8A-4541-9A0A-8C29092F0DED}"/>
              </a:ext>
            </a:extLst>
          </p:cNvPr>
          <p:cNvPicPr>
            <a:picLocks noChangeAspect="1"/>
          </p:cNvPicPr>
          <p:nvPr/>
        </p:nvPicPr>
        <p:blipFill>
          <a:blip r:embed="rId9"/>
          <a:stretch>
            <a:fillRect/>
          </a:stretch>
        </p:blipFill>
        <p:spPr>
          <a:xfrm>
            <a:off x="2056275" y="1412696"/>
            <a:ext cx="961237" cy="7200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0" name="مستطيل 9">
            <a:extLst>
              <a:ext uri="{FF2B5EF4-FFF2-40B4-BE49-F238E27FC236}">
                <a16:creationId xmlns:a16="http://schemas.microsoft.com/office/drawing/2014/main" id="{FDA6A279-347F-4AB9-88E9-B5F5AC207BF1}"/>
              </a:ext>
            </a:extLst>
          </p:cNvPr>
          <p:cNvSpPr/>
          <p:nvPr/>
        </p:nvSpPr>
        <p:spPr>
          <a:xfrm rot="18953032">
            <a:off x="655195" y="5456480"/>
            <a:ext cx="1329210" cy="523220"/>
          </a:xfrm>
          <a:prstGeom prst="rect">
            <a:avLst/>
          </a:prstGeom>
        </p:spPr>
        <p:style>
          <a:lnRef idx="1">
            <a:schemeClr val="accent5"/>
          </a:lnRef>
          <a:fillRef idx="2">
            <a:schemeClr val="accent5"/>
          </a:fillRef>
          <a:effectRef idx="1">
            <a:schemeClr val="accent5"/>
          </a:effectRef>
          <a:fontRef idx="minor">
            <a:schemeClr val="dk1"/>
          </a:fontRef>
        </p:style>
        <p:txBody>
          <a:bodyPr wrap="none">
            <a:spAutoFit/>
          </a:bodyPr>
          <a:lstStyle/>
          <a:p>
            <a:pPr algn="r" rtl="1"/>
            <a:r>
              <a:rPr lang="ar-SA" sz="2800" b="1" dirty="0">
                <a:solidFill>
                  <a:srgbClr val="002060"/>
                </a:solidFill>
                <a:effectLst>
                  <a:outerShdw blurRad="38100" dist="38100" dir="2700000" algn="tl">
                    <a:srgbClr val="000000">
                      <a:alpha val="43137"/>
                    </a:srgbClr>
                  </a:outerShdw>
                </a:effectLst>
              </a:rPr>
              <a:t>هات أمثلة</a:t>
            </a:r>
          </a:p>
        </p:txBody>
      </p:sp>
    </p:spTree>
    <p:extLst>
      <p:ext uri="{BB962C8B-B14F-4D97-AF65-F5344CB8AC3E}">
        <p14:creationId xmlns:p14="http://schemas.microsoft.com/office/powerpoint/2010/main" val="760403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6" grpId="0" animBg="1"/>
      <p:bldP spid="10"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35" name="Text Box 15"/>
          <p:cNvSpPr txBox="1">
            <a:spLocks noChangeArrowheads="1"/>
          </p:cNvSpPr>
          <p:nvPr/>
        </p:nvSpPr>
        <p:spPr bwMode="auto">
          <a:xfrm>
            <a:off x="539749" y="2680663"/>
            <a:ext cx="8208963" cy="457200"/>
          </a:xfrm>
          <a:prstGeom prst="rect">
            <a:avLst/>
          </a:prstGeom>
          <a:solidFill>
            <a:schemeClr val="bg2">
              <a:lumMod val="90000"/>
            </a:schemeClr>
          </a:solidFill>
          <a:ln w="3175">
            <a:solidFill>
              <a:schemeClr val="accent2">
                <a:lumMod val="75000"/>
              </a:schemeClr>
            </a:solidFill>
            <a:prstDash val="dash"/>
            <a:miter lim="800000"/>
            <a:headEnd/>
            <a:tailEnd/>
          </a:ln>
          <a:effectLst/>
        </p:spPr>
        <p:txBody>
          <a:bodyPr>
            <a:spAutoFit/>
          </a:bodyPr>
          <a:lstStyle>
            <a:defPPr>
              <a:defRPr lang="ar-SA"/>
            </a:defPPr>
            <a:lvl1pPr algn="ctr">
              <a:spcBef>
                <a:spcPct val="50000"/>
              </a:spcBef>
              <a:defRPr sz="2400" b="1"/>
            </a:lvl1pPr>
          </a:lstStyle>
          <a:p>
            <a:pPr rtl="1"/>
            <a:r>
              <a:rPr lang="ar-SA" dirty="0"/>
              <a:t> تربط بين قضيتين بطريقة السبب و التأثير.</a:t>
            </a:r>
            <a:endParaRPr lang="en-US" dirty="0"/>
          </a:p>
        </p:txBody>
      </p:sp>
      <p:sp>
        <p:nvSpPr>
          <p:cNvPr id="56336" name="Text Box 16"/>
          <p:cNvSpPr txBox="1">
            <a:spLocks noChangeArrowheads="1"/>
          </p:cNvSpPr>
          <p:nvPr/>
        </p:nvSpPr>
        <p:spPr bwMode="auto">
          <a:xfrm>
            <a:off x="3012737" y="5977492"/>
            <a:ext cx="5671896" cy="461665"/>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a:spAutoFit/>
          </a:bodyPr>
          <a:lstStyle>
            <a:defPPr>
              <a:defRPr lang="ar-SA"/>
            </a:defPPr>
            <a:lvl1pPr algn="ctr">
              <a:spcBef>
                <a:spcPct val="50000"/>
              </a:spcBef>
              <a:defRPr sz="2400" b="1">
                <a:solidFill>
                  <a:srgbClr val="6E1623"/>
                </a:solidFill>
              </a:defRPr>
            </a:lvl1pPr>
          </a:lstStyle>
          <a:p>
            <a:pPr rtl="1"/>
            <a:r>
              <a:rPr lang="ar-SA" dirty="0"/>
              <a:t>” حرصك الكبير على التطور سيكون مفتاحك للنجاح"</a:t>
            </a:r>
          </a:p>
        </p:txBody>
      </p:sp>
      <p:graphicFrame>
        <p:nvGraphicFramePr>
          <p:cNvPr id="13" name="رسم تخطيطي 12"/>
          <p:cNvGraphicFramePr/>
          <p:nvPr>
            <p:extLst>
              <p:ext uri="{D42A27DB-BD31-4B8C-83A1-F6EECF244321}">
                <p14:modId xmlns:p14="http://schemas.microsoft.com/office/powerpoint/2010/main" val="3139461061"/>
              </p:ext>
            </p:extLst>
          </p:nvPr>
        </p:nvGraphicFramePr>
        <p:xfrm>
          <a:off x="3707904" y="1841719"/>
          <a:ext cx="5204259" cy="457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مستطيل 13"/>
          <p:cNvSpPr/>
          <p:nvPr/>
        </p:nvSpPr>
        <p:spPr>
          <a:xfrm>
            <a:off x="2987824" y="5283471"/>
            <a:ext cx="5760887" cy="461665"/>
          </a:xfrm>
          <a:prstGeom prst="rect">
            <a:avLst/>
          </a:prstGeom>
          <a:solidFill>
            <a:schemeClr val="accent4">
              <a:lumMod val="40000"/>
              <a:lumOff val="60000"/>
            </a:schemeClr>
          </a:solidFill>
          <a:ln w="3175">
            <a:solidFill>
              <a:schemeClr val="accent2">
                <a:lumMod val="75000"/>
              </a:schemeClr>
            </a:solidFill>
            <a:prstDash val="dash"/>
          </a:ln>
        </p:spPr>
        <p:txBody>
          <a:bodyPr wrap="square">
            <a:spAutoFit/>
          </a:bodyPr>
          <a:lstStyle/>
          <a:p>
            <a:pPr algn="ctr" rtl="1"/>
            <a:r>
              <a:rPr lang="ar-TN" sz="2400" b="1" dirty="0">
                <a:solidFill>
                  <a:schemeClr val="accent4">
                    <a:lumMod val="50000"/>
                  </a:schemeClr>
                </a:solidFill>
              </a:rPr>
              <a:t> ”التنفس العميق يؤدي إلى استرخاء أكبر</a:t>
            </a:r>
            <a:r>
              <a:rPr lang="ar-SA" sz="2400" b="1" dirty="0">
                <a:solidFill>
                  <a:schemeClr val="accent4">
                    <a:lumMod val="50000"/>
                  </a:schemeClr>
                </a:solidFill>
              </a:rPr>
              <a:t>، يزيل التعب</a:t>
            </a:r>
            <a:r>
              <a:rPr lang="ar-TN" sz="2400" b="1" dirty="0">
                <a:solidFill>
                  <a:schemeClr val="accent4">
                    <a:lumMod val="50000"/>
                  </a:schemeClr>
                </a:solidFill>
              </a:rPr>
              <a:t>“.</a:t>
            </a:r>
          </a:p>
        </p:txBody>
      </p:sp>
      <p:sp>
        <p:nvSpPr>
          <p:cNvPr id="15" name="مستطيل 14"/>
          <p:cNvSpPr/>
          <p:nvPr/>
        </p:nvSpPr>
        <p:spPr>
          <a:xfrm>
            <a:off x="2987824" y="4590541"/>
            <a:ext cx="5760888" cy="461665"/>
          </a:xfrm>
          <a:prstGeom prst="rect">
            <a:avLst/>
          </a:prstGeom>
          <a:solidFill>
            <a:schemeClr val="accent3">
              <a:lumMod val="60000"/>
              <a:lumOff val="40000"/>
            </a:schemeClr>
          </a:solidFill>
          <a:ln w="3175">
            <a:solidFill>
              <a:schemeClr val="accent2">
                <a:lumMod val="75000"/>
              </a:schemeClr>
            </a:solidFill>
            <a:prstDash val="dash"/>
          </a:ln>
        </p:spPr>
        <p:txBody>
          <a:bodyPr wrap="square">
            <a:spAutoFit/>
          </a:bodyPr>
          <a:lstStyle/>
          <a:p>
            <a:pPr algn="ctr" rtl="1"/>
            <a:r>
              <a:rPr lang="ar-TN" sz="2400" b="1" dirty="0">
                <a:solidFill>
                  <a:schemeClr val="accent4">
                    <a:lumMod val="50000"/>
                  </a:schemeClr>
                </a:solidFill>
              </a:rPr>
              <a:t> ”تفكيرك الجاد يؤدي إلى </a:t>
            </a:r>
            <a:r>
              <a:rPr lang="ar-SA" sz="2400" b="1" dirty="0">
                <a:solidFill>
                  <a:schemeClr val="accent4">
                    <a:lumMod val="50000"/>
                  </a:schemeClr>
                </a:solidFill>
              </a:rPr>
              <a:t>إيجاد حلول ابداعية</a:t>
            </a:r>
            <a:r>
              <a:rPr lang="ar-TN" sz="2400" b="1" dirty="0">
                <a:solidFill>
                  <a:schemeClr val="accent4">
                    <a:lumMod val="50000"/>
                  </a:schemeClr>
                </a:solidFill>
              </a:rPr>
              <a:t>“.</a:t>
            </a:r>
          </a:p>
        </p:txBody>
      </p:sp>
      <p:sp>
        <p:nvSpPr>
          <p:cNvPr id="16" name="مستطيل 15"/>
          <p:cNvSpPr/>
          <p:nvPr/>
        </p:nvSpPr>
        <p:spPr>
          <a:xfrm>
            <a:off x="2987824" y="3891310"/>
            <a:ext cx="5760888" cy="461665"/>
          </a:xfrm>
          <a:prstGeom prst="rect">
            <a:avLst/>
          </a:prstGeom>
          <a:solidFill>
            <a:schemeClr val="accent2">
              <a:lumMod val="40000"/>
              <a:lumOff val="60000"/>
            </a:schemeClr>
          </a:solidFill>
          <a:ln w="3175">
            <a:solidFill>
              <a:schemeClr val="accent2">
                <a:lumMod val="75000"/>
              </a:schemeClr>
            </a:solidFill>
            <a:prstDash val="dash"/>
          </a:ln>
        </p:spPr>
        <p:txBody>
          <a:bodyPr wrap="square">
            <a:spAutoFit/>
          </a:bodyPr>
          <a:lstStyle/>
          <a:p>
            <a:pPr algn="ctr" rtl="1"/>
            <a:r>
              <a:rPr lang="ar-TN" sz="2400" b="1" dirty="0">
                <a:solidFill>
                  <a:schemeClr val="accent4">
                    <a:lumMod val="50000"/>
                  </a:schemeClr>
                </a:solidFill>
              </a:rPr>
              <a:t> ” مجرد و جودك هنا سيكون ذا فائدة كبيرة لك“.</a:t>
            </a:r>
          </a:p>
        </p:txBody>
      </p:sp>
      <p:pic>
        <p:nvPicPr>
          <p:cNvPr id="2" name="صورة 1"/>
          <p:cNvPicPr>
            <a:picLocks noChangeAspect="1"/>
          </p:cNvPicPr>
          <p:nvPr/>
        </p:nvPicPr>
        <p:blipFill rotWithShape="1">
          <a:blip r:embed="rId8" cstate="print">
            <a:clrChange>
              <a:clrFrom>
                <a:srgbClr val="D9D9D9"/>
              </a:clrFrom>
              <a:clrTo>
                <a:srgbClr val="D9D9D9">
                  <a:alpha val="0"/>
                </a:srgbClr>
              </a:clrTo>
            </a:clrChange>
            <a:extLst>
              <a:ext uri="{28A0092B-C50C-407E-A947-70E740481C1C}">
                <a14:useLocalDpi xmlns:a14="http://schemas.microsoft.com/office/drawing/2010/main" val="0"/>
              </a:ext>
            </a:extLst>
          </a:blip>
          <a:srcRect l="22572" t="20572" r="25238" b="38332"/>
          <a:stretch/>
        </p:blipFill>
        <p:spPr>
          <a:xfrm>
            <a:off x="854732" y="3408920"/>
            <a:ext cx="1493959" cy="1176405"/>
          </a:xfrm>
          <a:prstGeom prst="rect">
            <a:avLst/>
          </a:prstGeom>
        </p:spPr>
      </p:pic>
      <p:sp>
        <p:nvSpPr>
          <p:cNvPr id="10" name="مستطيل 9">
            <a:extLst>
              <a:ext uri="{FF2B5EF4-FFF2-40B4-BE49-F238E27FC236}">
                <a16:creationId xmlns:a16="http://schemas.microsoft.com/office/drawing/2014/main" id="{48671E14-05D0-46BD-B5EF-6040D711AB65}"/>
              </a:ext>
            </a:extLst>
          </p:cNvPr>
          <p:cNvSpPr/>
          <p:nvPr/>
        </p:nvSpPr>
        <p:spPr>
          <a:xfrm>
            <a:off x="6515559" y="1268210"/>
            <a:ext cx="2521844" cy="523220"/>
          </a:xfrm>
          <a:prstGeom prst="rect">
            <a:avLst/>
          </a:prstGeom>
        </p:spPr>
        <p:txBody>
          <a:bodyPr wrap="none">
            <a:spAutoFit/>
          </a:bodyPr>
          <a:lstStyle/>
          <a:p>
            <a:pPr algn="r" rtl="1"/>
            <a:r>
              <a:rPr lang="ar-SA" sz="2800" b="1" dirty="0">
                <a:solidFill>
                  <a:srgbClr val="FF0000"/>
                </a:solidFill>
                <a:effectLst>
                  <a:outerShdw blurRad="38100" dist="38100" dir="2700000" algn="tl">
                    <a:srgbClr val="000000">
                      <a:alpha val="43137"/>
                    </a:srgbClr>
                  </a:outerShdw>
                </a:effectLst>
              </a:rPr>
              <a:t> تعبيرات لغة ميلتون</a:t>
            </a:r>
          </a:p>
        </p:txBody>
      </p:sp>
      <p:sp>
        <p:nvSpPr>
          <p:cNvPr id="11" name="مستطيل 10">
            <a:extLst>
              <a:ext uri="{FF2B5EF4-FFF2-40B4-BE49-F238E27FC236}">
                <a16:creationId xmlns:a16="http://schemas.microsoft.com/office/drawing/2014/main" id="{F5C2A5F9-BA41-4564-946F-84403876569E}"/>
              </a:ext>
            </a:extLst>
          </p:cNvPr>
          <p:cNvSpPr/>
          <p:nvPr/>
        </p:nvSpPr>
        <p:spPr>
          <a:xfrm>
            <a:off x="25803" y="1311031"/>
            <a:ext cx="1337226" cy="461665"/>
          </a:xfrm>
          <a:prstGeom prst="rect">
            <a:avLst/>
          </a:prstGeom>
        </p:spPr>
        <p:style>
          <a:lnRef idx="1">
            <a:schemeClr val="accent4"/>
          </a:lnRef>
          <a:fillRef idx="2">
            <a:schemeClr val="accent4"/>
          </a:fillRef>
          <a:effectRef idx="1">
            <a:schemeClr val="accent4"/>
          </a:effectRef>
          <a:fontRef idx="minor">
            <a:schemeClr val="dk1"/>
          </a:fontRef>
        </p:style>
        <p:txBody>
          <a:bodyPr wrap="none" lIns="91440" tIns="45720" rIns="91440" bIns="45720">
            <a:spAutoFit/>
          </a:bodyPr>
          <a:lstStyle/>
          <a:p>
            <a:pPr algn="ctr"/>
            <a:r>
              <a:rPr lang="ar-SA" sz="2400" b="1" cap="none" spc="0" dirty="0">
                <a:ln w="0"/>
                <a:solidFill>
                  <a:srgbClr val="10466A"/>
                </a:solidFill>
                <a:effectLst>
                  <a:outerShdw blurRad="38100" dist="19050" dir="2700000" algn="tl" rotWithShape="0">
                    <a:schemeClr val="dk1">
                      <a:alpha val="40000"/>
                    </a:schemeClr>
                  </a:outerShdw>
                </a:effectLst>
              </a:rPr>
              <a:t>الجلسة (2)</a:t>
            </a:r>
          </a:p>
        </p:txBody>
      </p:sp>
      <p:pic>
        <p:nvPicPr>
          <p:cNvPr id="3" name="صورة 2">
            <a:extLst>
              <a:ext uri="{FF2B5EF4-FFF2-40B4-BE49-F238E27FC236}">
                <a16:creationId xmlns:a16="http://schemas.microsoft.com/office/drawing/2014/main" id="{278BA435-FBD9-4F12-9CB9-5B105D25F542}"/>
              </a:ext>
            </a:extLst>
          </p:cNvPr>
          <p:cNvPicPr>
            <a:picLocks noChangeAspect="1"/>
          </p:cNvPicPr>
          <p:nvPr/>
        </p:nvPicPr>
        <p:blipFill>
          <a:blip r:embed="rId9"/>
          <a:stretch>
            <a:fillRect/>
          </a:stretch>
        </p:blipFill>
        <p:spPr>
          <a:xfrm>
            <a:off x="2056275" y="1412696"/>
            <a:ext cx="961237" cy="7200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2" name="مستطيل 11">
            <a:extLst>
              <a:ext uri="{FF2B5EF4-FFF2-40B4-BE49-F238E27FC236}">
                <a16:creationId xmlns:a16="http://schemas.microsoft.com/office/drawing/2014/main" id="{6409340D-2B87-414C-94B6-AB2AFA2B6824}"/>
              </a:ext>
            </a:extLst>
          </p:cNvPr>
          <p:cNvSpPr/>
          <p:nvPr/>
        </p:nvSpPr>
        <p:spPr>
          <a:xfrm rot="18953032">
            <a:off x="655195" y="5456480"/>
            <a:ext cx="1329210" cy="523220"/>
          </a:xfrm>
          <a:prstGeom prst="rect">
            <a:avLst/>
          </a:prstGeom>
        </p:spPr>
        <p:style>
          <a:lnRef idx="1">
            <a:schemeClr val="accent5"/>
          </a:lnRef>
          <a:fillRef idx="2">
            <a:schemeClr val="accent5"/>
          </a:fillRef>
          <a:effectRef idx="1">
            <a:schemeClr val="accent5"/>
          </a:effectRef>
          <a:fontRef idx="minor">
            <a:schemeClr val="dk1"/>
          </a:fontRef>
        </p:style>
        <p:txBody>
          <a:bodyPr wrap="none">
            <a:spAutoFit/>
          </a:bodyPr>
          <a:lstStyle/>
          <a:p>
            <a:pPr algn="r" rtl="1"/>
            <a:r>
              <a:rPr lang="ar-SA" sz="2800" b="1" dirty="0">
                <a:solidFill>
                  <a:srgbClr val="002060"/>
                </a:solidFill>
                <a:effectLst>
                  <a:outerShdw blurRad="38100" dist="38100" dir="2700000" algn="tl">
                    <a:srgbClr val="000000">
                      <a:alpha val="43137"/>
                    </a:srgbClr>
                  </a:outerShdw>
                </a:effectLst>
              </a:rPr>
              <a:t>هات أمثلة</a:t>
            </a:r>
          </a:p>
        </p:txBody>
      </p:sp>
    </p:spTree>
    <p:extLst>
      <p:ext uri="{BB962C8B-B14F-4D97-AF65-F5344CB8AC3E}">
        <p14:creationId xmlns:p14="http://schemas.microsoft.com/office/powerpoint/2010/main" val="2137965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633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36" grpId="0" animBg="1"/>
      <p:bldP spid="14" grpId="0" animBg="1"/>
      <p:bldP spid="15" grpId="0" animBg="1"/>
      <p:bldP spid="16" grpId="0" animBg="1"/>
      <p:bldP spid="12"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92" name="Text Box 16"/>
          <p:cNvSpPr txBox="1">
            <a:spLocks noChangeArrowheads="1"/>
          </p:cNvSpPr>
          <p:nvPr/>
        </p:nvSpPr>
        <p:spPr bwMode="auto">
          <a:xfrm>
            <a:off x="539750" y="2705815"/>
            <a:ext cx="8208963" cy="461665"/>
          </a:xfrm>
          <a:prstGeom prst="rect">
            <a:avLst/>
          </a:prstGeom>
          <a:solidFill>
            <a:schemeClr val="bg2">
              <a:lumMod val="90000"/>
            </a:schemeClr>
          </a:solidFill>
          <a:ln w="3175">
            <a:solidFill>
              <a:schemeClr val="accent2">
                <a:lumMod val="75000"/>
              </a:schemeClr>
            </a:solidFill>
            <a:prstDash val="dash"/>
            <a:miter lim="800000"/>
            <a:headEnd/>
            <a:tailEnd/>
          </a:ln>
          <a:effectLst/>
        </p:spPr>
        <p:txBody>
          <a:bodyPr>
            <a:spAutoFit/>
          </a:bodyPr>
          <a:lstStyle>
            <a:defPPr>
              <a:defRPr lang="ar-SA"/>
            </a:defPPr>
            <a:lvl1pPr algn="ctr">
              <a:spcBef>
                <a:spcPct val="50000"/>
              </a:spcBef>
              <a:defRPr sz="2400" b="1"/>
            </a:lvl1pPr>
          </a:lstStyle>
          <a:p>
            <a:pPr rtl="1"/>
            <a:r>
              <a:rPr lang="ar-SA" dirty="0"/>
              <a:t> وهي أساليب لها جانبان . . . غير مؤكدة . . . وفيها نوع استئذان</a:t>
            </a:r>
            <a:endParaRPr lang="en-US" dirty="0"/>
          </a:p>
        </p:txBody>
      </p:sp>
      <p:graphicFrame>
        <p:nvGraphicFramePr>
          <p:cNvPr id="13" name="رسم تخطيطي 12"/>
          <p:cNvGraphicFramePr/>
          <p:nvPr>
            <p:extLst>
              <p:ext uri="{D42A27DB-BD31-4B8C-83A1-F6EECF244321}">
                <p14:modId xmlns:p14="http://schemas.microsoft.com/office/powerpoint/2010/main" val="2817898487"/>
              </p:ext>
            </p:extLst>
          </p:nvPr>
        </p:nvGraphicFramePr>
        <p:xfrm>
          <a:off x="4332148" y="1841719"/>
          <a:ext cx="4580015" cy="4502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مستطيل 13"/>
          <p:cNvSpPr/>
          <p:nvPr/>
        </p:nvSpPr>
        <p:spPr>
          <a:xfrm>
            <a:off x="3131558" y="5381266"/>
            <a:ext cx="5650555" cy="461665"/>
          </a:xfrm>
          <a:prstGeom prst="rect">
            <a:avLst/>
          </a:prstGeom>
          <a:solidFill>
            <a:schemeClr val="accent4">
              <a:lumMod val="40000"/>
              <a:lumOff val="60000"/>
            </a:schemeClr>
          </a:solidFill>
          <a:ln w="3175">
            <a:solidFill>
              <a:schemeClr val="accent2">
                <a:lumMod val="75000"/>
              </a:schemeClr>
            </a:solidFill>
            <a:prstDash val="dash"/>
          </a:ln>
        </p:spPr>
        <p:txBody>
          <a:bodyPr wrap="square">
            <a:spAutoFit/>
          </a:bodyPr>
          <a:lstStyle/>
          <a:p>
            <a:pPr algn="ctr" rtl="1"/>
            <a:r>
              <a:rPr lang="ar-TN" sz="2400" b="1" dirty="0">
                <a:solidFill>
                  <a:schemeClr val="accent4">
                    <a:lumMod val="50000"/>
                  </a:schemeClr>
                </a:solidFill>
              </a:rPr>
              <a:t> ”ربما يكون من المفيد</a:t>
            </a:r>
            <a:r>
              <a:rPr lang="ar-SA" sz="2400" b="1" dirty="0">
                <a:solidFill>
                  <a:schemeClr val="accent4">
                    <a:lumMod val="50000"/>
                  </a:schemeClr>
                </a:solidFill>
              </a:rPr>
              <a:t> .......</a:t>
            </a:r>
            <a:r>
              <a:rPr lang="ar-TN" sz="2400" b="1" dirty="0">
                <a:solidFill>
                  <a:schemeClr val="accent4">
                    <a:lumMod val="50000"/>
                  </a:schemeClr>
                </a:solidFill>
              </a:rPr>
              <a:t>“.</a:t>
            </a:r>
          </a:p>
        </p:txBody>
      </p:sp>
      <p:sp>
        <p:nvSpPr>
          <p:cNvPr id="15" name="مستطيل 14"/>
          <p:cNvSpPr/>
          <p:nvPr/>
        </p:nvSpPr>
        <p:spPr>
          <a:xfrm>
            <a:off x="3131558" y="4571373"/>
            <a:ext cx="5650556" cy="461665"/>
          </a:xfrm>
          <a:prstGeom prst="rect">
            <a:avLst/>
          </a:prstGeom>
          <a:solidFill>
            <a:schemeClr val="accent3">
              <a:lumMod val="60000"/>
              <a:lumOff val="40000"/>
            </a:schemeClr>
          </a:solidFill>
          <a:ln w="3175">
            <a:solidFill>
              <a:schemeClr val="accent2">
                <a:lumMod val="75000"/>
              </a:schemeClr>
            </a:solidFill>
            <a:prstDash val="dash"/>
          </a:ln>
        </p:spPr>
        <p:txBody>
          <a:bodyPr wrap="square">
            <a:spAutoFit/>
          </a:bodyPr>
          <a:lstStyle/>
          <a:p>
            <a:pPr algn="ctr" rtl="1"/>
            <a:r>
              <a:rPr lang="ar-TN" sz="2400" b="1" dirty="0">
                <a:solidFill>
                  <a:schemeClr val="accent4">
                    <a:lumMod val="50000"/>
                  </a:schemeClr>
                </a:solidFill>
              </a:rPr>
              <a:t> ”لست متأكداً كم هو شعور الراحة لديك الآن“.</a:t>
            </a:r>
          </a:p>
        </p:txBody>
      </p:sp>
      <p:sp>
        <p:nvSpPr>
          <p:cNvPr id="16" name="مستطيل 15"/>
          <p:cNvSpPr/>
          <p:nvPr/>
        </p:nvSpPr>
        <p:spPr>
          <a:xfrm>
            <a:off x="3131558" y="3497903"/>
            <a:ext cx="5650556" cy="830997"/>
          </a:xfrm>
          <a:prstGeom prst="rect">
            <a:avLst/>
          </a:prstGeom>
          <a:solidFill>
            <a:schemeClr val="accent2">
              <a:lumMod val="40000"/>
              <a:lumOff val="60000"/>
            </a:schemeClr>
          </a:solidFill>
          <a:ln w="3175">
            <a:solidFill>
              <a:schemeClr val="accent2">
                <a:lumMod val="75000"/>
              </a:schemeClr>
            </a:solidFill>
            <a:prstDash val="dash"/>
          </a:ln>
        </p:spPr>
        <p:txBody>
          <a:bodyPr wrap="square">
            <a:spAutoFit/>
          </a:bodyPr>
          <a:lstStyle/>
          <a:p>
            <a:pPr algn="ctr" rtl="1"/>
            <a:r>
              <a:rPr lang="ar-SA" sz="2400" dirty="0"/>
              <a:t>هل يمكن أن أقول أن المعنى أصبح واضحا؟</a:t>
            </a:r>
          </a:p>
          <a:p>
            <a:pPr algn="ctr" rtl="1"/>
            <a:r>
              <a:rPr lang="ar-SA" sz="2400" b="1" dirty="0">
                <a:solidFill>
                  <a:schemeClr val="accent4">
                    <a:lumMod val="50000"/>
                  </a:schemeClr>
                </a:solidFill>
              </a:rPr>
              <a:t>إن قال نعم أو لا فهو رأيه وليس رايي</a:t>
            </a:r>
            <a:endParaRPr lang="ar-TN" sz="2400" b="1" dirty="0">
              <a:solidFill>
                <a:schemeClr val="accent4">
                  <a:lumMod val="50000"/>
                </a:schemeClr>
              </a:solidFill>
            </a:endParaRPr>
          </a:p>
        </p:txBody>
      </p:sp>
      <p:pic>
        <p:nvPicPr>
          <p:cNvPr id="2" name="صورة 1"/>
          <p:cNvPicPr>
            <a:picLocks noChangeAspect="1"/>
          </p:cNvPicPr>
          <p:nvPr/>
        </p:nvPicPr>
        <p:blipFill rotWithShape="1">
          <a:blip r:embed="rId8" cstate="print">
            <a:extLst>
              <a:ext uri="{28A0092B-C50C-407E-A947-70E740481C1C}">
                <a14:useLocalDpi xmlns:a14="http://schemas.microsoft.com/office/drawing/2010/main" val="0"/>
              </a:ext>
            </a:extLst>
          </a:blip>
          <a:srcRect l="8475" t="20952" r="16858" b="20762"/>
          <a:stretch/>
        </p:blipFill>
        <p:spPr>
          <a:xfrm>
            <a:off x="837625" y="3738535"/>
            <a:ext cx="1459832" cy="1139563"/>
          </a:xfrm>
          <a:prstGeom prst="rect">
            <a:avLst/>
          </a:prstGeom>
        </p:spPr>
      </p:pic>
      <p:sp>
        <p:nvSpPr>
          <p:cNvPr id="9" name="مستطيل 8">
            <a:extLst>
              <a:ext uri="{FF2B5EF4-FFF2-40B4-BE49-F238E27FC236}">
                <a16:creationId xmlns:a16="http://schemas.microsoft.com/office/drawing/2014/main" id="{FC59E907-AD73-4C86-AF6B-85461D8CA152}"/>
              </a:ext>
            </a:extLst>
          </p:cNvPr>
          <p:cNvSpPr/>
          <p:nvPr/>
        </p:nvSpPr>
        <p:spPr>
          <a:xfrm>
            <a:off x="6515559" y="1268210"/>
            <a:ext cx="2521844" cy="523220"/>
          </a:xfrm>
          <a:prstGeom prst="rect">
            <a:avLst/>
          </a:prstGeom>
        </p:spPr>
        <p:txBody>
          <a:bodyPr wrap="none">
            <a:spAutoFit/>
          </a:bodyPr>
          <a:lstStyle/>
          <a:p>
            <a:pPr algn="r" rtl="1"/>
            <a:r>
              <a:rPr lang="ar-SA" sz="2800" b="1" dirty="0">
                <a:solidFill>
                  <a:srgbClr val="FF0000"/>
                </a:solidFill>
                <a:effectLst>
                  <a:outerShdw blurRad="38100" dist="38100" dir="2700000" algn="tl">
                    <a:srgbClr val="000000">
                      <a:alpha val="43137"/>
                    </a:srgbClr>
                  </a:outerShdw>
                </a:effectLst>
              </a:rPr>
              <a:t> تعبيرات لغة ميلتون</a:t>
            </a:r>
          </a:p>
        </p:txBody>
      </p:sp>
      <p:sp>
        <p:nvSpPr>
          <p:cNvPr id="10" name="مستطيل 9">
            <a:extLst>
              <a:ext uri="{FF2B5EF4-FFF2-40B4-BE49-F238E27FC236}">
                <a16:creationId xmlns:a16="http://schemas.microsoft.com/office/drawing/2014/main" id="{1F2ED0DE-4333-440F-989E-FA10E18B45D0}"/>
              </a:ext>
            </a:extLst>
          </p:cNvPr>
          <p:cNvSpPr/>
          <p:nvPr/>
        </p:nvSpPr>
        <p:spPr>
          <a:xfrm>
            <a:off x="25803" y="1311031"/>
            <a:ext cx="1337226" cy="461665"/>
          </a:xfrm>
          <a:prstGeom prst="rect">
            <a:avLst/>
          </a:prstGeom>
        </p:spPr>
        <p:style>
          <a:lnRef idx="1">
            <a:schemeClr val="accent4"/>
          </a:lnRef>
          <a:fillRef idx="2">
            <a:schemeClr val="accent4"/>
          </a:fillRef>
          <a:effectRef idx="1">
            <a:schemeClr val="accent4"/>
          </a:effectRef>
          <a:fontRef idx="minor">
            <a:schemeClr val="dk1"/>
          </a:fontRef>
        </p:style>
        <p:txBody>
          <a:bodyPr wrap="none" lIns="91440" tIns="45720" rIns="91440" bIns="45720">
            <a:spAutoFit/>
          </a:bodyPr>
          <a:lstStyle/>
          <a:p>
            <a:pPr algn="ctr"/>
            <a:r>
              <a:rPr lang="ar-SA" sz="2400" b="1" cap="none" spc="0" dirty="0">
                <a:ln w="0"/>
                <a:solidFill>
                  <a:srgbClr val="10466A"/>
                </a:solidFill>
                <a:effectLst>
                  <a:outerShdw blurRad="38100" dist="19050" dir="2700000" algn="tl" rotWithShape="0">
                    <a:schemeClr val="dk1">
                      <a:alpha val="40000"/>
                    </a:schemeClr>
                  </a:outerShdw>
                </a:effectLst>
              </a:rPr>
              <a:t>الجلسة (2)</a:t>
            </a:r>
          </a:p>
        </p:txBody>
      </p:sp>
      <p:pic>
        <p:nvPicPr>
          <p:cNvPr id="3" name="صورة 2">
            <a:extLst>
              <a:ext uri="{FF2B5EF4-FFF2-40B4-BE49-F238E27FC236}">
                <a16:creationId xmlns:a16="http://schemas.microsoft.com/office/drawing/2014/main" id="{9560FBF2-35EA-46F7-A27A-4895D72D0819}"/>
              </a:ext>
            </a:extLst>
          </p:cNvPr>
          <p:cNvPicPr>
            <a:picLocks noChangeAspect="1"/>
          </p:cNvPicPr>
          <p:nvPr/>
        </p:nvPicPr>
        <p:blipFill>
          <a:blip r:embed="rId9"/>
          <a:stretch>
            <a:fillRect/>
          </a:stretch>
        </p:blipFill>
        <p:spPr>
          <a:xfrm>
            <a:off x="2056275" y="1412696"/>
            <a:ext cx="961237" cy="7200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1" name="مستطيل 10">
            <a:extLst>
              <a:ext uri="{FF2B5EF4-FFF2-40B4-BE49-F238E27FC236}">
                <a16:creationId xmlns:a16="http://schemas.microsoft.com/office/drawing/2014/main" id="{8D946C2C-8979-4909-B6B5-A40FE17B0287}"/>
              </a:ext>
            </a:extLst>
          </p:cNvPr>
          <p:cNvSpPr/>
          <p:nvPr/>
        </p:nvSpPr>
        <p:spPr>
          <a:xfrm rot="18953032">
            <a:off x="655195" y="5456480"/>
            <a:ext cx="1329210" cy="523220"/>
          </a:xfrm>
          <a:prstGeom prst="rect">
            <a:avLst/>
          </a:prstGeom>
        </p:spPr>
        <p:style>
          <a:lnRef idx="1">
            <a:schemeClr val="accent5"/>
          </a:lnRef>
          <a:fillRef idx="2">
            <a:schemeClr val="accent5"/>
          </a:fillRef>
          <a:effectRef idx="1">
            <a:schemeClr val="accent5"/>
          </a:effectRef>
          <a:fontRef idx="minor">
            <a:schemeClr val="dk1"/>
          </a:fontRef>
        </p:style>
        <p:txBody>
          <a:bodyPr wrap="none">
            <a:spAutoFit/>
          </a:bodyPr>
          <a:lstStyle/>
          <a:p>
            <a:pPr algn="r" rtl="1"/>
            <a:r>
              <a:rPr lang="ar-SA" sz="2800" b="1" dirty="0">
                <a:solidFill>
                  <a:srgbClr val="002060"/>
                </a:solidFill>
                <a:effectLst>
                  <a:outerShdw blurRad="38100" dist="38100" dir="2700000" algn="tl">
                    <a:srgbClr val="000000">
                      <a:alpha val="43137"/>
                    </a:srgbClr>
                  </a:outerShdw>
                </a:effectLst>
              </a:rPr>
              <a:t>هات أمثلة</a:t>
            </a:r>
          </a:p>
        </p:txBody>
      </p:sp>
    </p:spTree>
    <p:extLst>
      <p:ext uri="{BB962C8B-B14F-4D97-AF65-F5344CB8AC3E}">
        <p14:creationId xmlns:p14="http://schemas.microsoft.com/office/powerpoint/2010/main" val="157832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11"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p:cNvPicPr>
            <a:picLocks noChangeAspect="1"/>
          </p:cNvPicPr>
          <p:nvPr/>
        </p:nvPicPr>
        <p:blipFill rotWithShape="1">
          <a:blip r:embed="rId3" cstate="print">
            <a:extLst>
              <a:ext uri="{28A0092B-C50C-407E-A947-70E740481C1C}">
                <a14:useLocalDpi xmlns:a14="http://schemas.microsoft.com/office/drawing/2010/main" val="0"/>
              </a:ext>
            </a:extLst>
          </a:blip>
          <a:srcRect l="9618" t="22476" r="10382" b="24310"/>
          <a:stretch/>
        </p:blipFill>
        <p:spPr>
          <a:xfrm>
            <a:off x="492170" y="1869335"/>
            <a:ext cx="1564105" cy="1040387"/>
          </a:xfrm>
          <a:prstGeom prst="rect">
            <a:avLst/>
          </a:prstGeom>
        </p:spPr>
      </p:pic>
      <p:sp>
        <p:nvSpPr>
          <p:cNvPr id="55312" name="Text Box 16"/>
          <p:cNvSpPr txBox="1">
            <a:spLocks noChangeArrowheads="1"/>
          </p:cNvSpPr>
          <p:nvPr/>
        </p:nvSpPr>
        <p:spPr bwMode="auto">
          <a:xfrm>
            <a:off x="467544" y="3006362"/>
            <a:ext cx="8208963" cy="400110"/>
          </a:xfrm>
          <a:prstGeom prst="rect">
            <a:avLst/>
          </a:prstGeom>
          <a:solidFill>
            <a:schemeClr val="bg2">
              <a:lumMod val="90000"/>
            </a:schemeClr>
          </a:solidFill>
          <a:ln w="3175">
            <a:solidFill>
              <a:schemeClr val="accent2">
                <a:lumMod val="75000"/>
              </a:schemeClr>
            </a:solidFill>
            <a:prstDash val="dash"/>
            <a:miter lim="800000"/>
            <a:headEnd/>
            <a:tailEnd/>
          </a:ln>
          <a:effectLst/>
        </p:spPr>
        <p:txBody>
          <a:bodyPr>
            <a:spAutoFit/>
          </a:bodyPr>
          <a:lstStyle>
            <a:defPPr>
              <a:defRPr lang="ar-SA"/>
            </a:defPPr>
            <a:lvl1pPr algn="ctr">
              <a:spcBef>
                <a:spcPct val="50000"/>
              </a:spcBef>
              <a:defRPr sz="2400" b="1"/>
            </a:lvl1pPr>
          </a:lstStyle>
          <a:p>
            <a:pPr rtl="1"/>
            <a:r>
              <a:rPr lang="ar-SA" sz="2000" dirty="0"/>
              <a:t> تريد إيصال معلومة و لا تريد أن تنسب إليك فتجعلها في كلام غيرك.</a:t>
            </a:r>
            <a:endParaRPr lang="en-US" sz="2000" dirty="0"/>
          </a:p>
        </p:txBody>
      </p:sp>
      <p:graphicFrame>
        <p:nvGraphicFramePr>
          <p:cNvPr id="14" name="رسم تخطيطي 13"/>
          <p:cNvGraphicFramePr/>
          <p:nvPr>
            <p:extLst>
              <p:ext uri="{D42A27DB-BD31-4B8C-83A1-F6EECF244321}">
                <p14:modId xmlns:p14="http://schemas.microsoft.com/office/powerpoint/2010/main" val="937114273"/>
              </p:ext>
            </p:extLst>
          </p:nvPr>
        </p:nvGraphicFramePr>
        <p:xfrm>
          <a:off x="4332148" y="1841717"/>
          <a:ext cx="4580015" cy="45027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5" name="مستطيل 14"/>
          <p:cNvSpPr/>
          <p:nvPr/>
        </p:nvSpPr>
        <p:spPr>
          <a:xfrm>
            <a:off x="2610997" y="5248702"/>
            <a:ext cx="6065509" cy="400110"/>
          </a:xfrm>
          <a:prstGeom prst="rect">
            <a:avLst/>
          </a:prstGeom>
          <a:solidFill>
            <a:schemeClr val="accent4">
              <a:lumMod val="40000"/>
              <a:lumOff val="60000"/>
            </a:schemeClr>
          </a:solidFill>
          <a:ln w="3175">
            <a:solidFill>
              <a:schemeClr val="accent2">
                <a:lumMod val="75000"/>
              </a:schemeClr>
            </a:solidFill>
            <a:prstDash val="dash"/>
          </a:ln>
        </p:spPr>
        <p:txBody>
          <a:bodyPr wrap="square">
            <a:spAutoFit/>
          </a:bodyPr>
          <a:lstStyle/>
          <a:p>
            <a:pPr algn="ctr" rtl="1"/>
            <a:r>
              <a:rPr lang="ar-TN" sz="2000" b="1" dirty="0">
                <a:solidFill>
                  <a:schemeClr val="accent4">
                    <a:lumMod val="50000"/>
                  </a:schemeClr>
                </a:solidFill>
              </a:rPr>
              <a:t> ”أحد الزملاء أخبرني اليوم : أن الاسترخاء يهدئ الأعصاب و . . .“.</a:t>
            </a:r>
          </a:p>
        </p:txBody>
      </p:sp>
      <p:sp>
        <p:nvSpPr>
          <p:cNvPr id="16" name="مستطيل 15"/>
          <p:cNvSpPr/>
          <p:nvPr/>
        </p:nvSpPr>
        <p:spPr>
          <a:xfrm>
            <a:off x="467544" y="4460409"/>
            <a:ext cx="8208963" cy="400110"/>
          </a:xfrm>
          <a:prstGeom prst="rect">
            <a:avLst/>
          </a:prstGeom>
          <a:solidFill>
            <a:schemeClr val="accent3">
              <a:lumMod val="60000"/>
              <a:lumOff val="40000"/>
            </a:schemeClr>
          </a:solidFill>
          <a:ln w="3175">
            <a:solidFill>
              <a:schemeClr val="accent2">
                <a:lumMod val="75000"/>
              </a:schemeClr>
            </a:solidFill>
            <a:prstDash val="dash"/>
          </a:ln>
        </p:spPr>
        <p:txBody>
          <a:bodyPr wrap="square">
            <a:spAutoFit/>
          </a:bodyPr>
          <a:lstStyle/>
          <a:p>
            <a:pPr algn="ctr" rtl="1"/>
            <a:r>
              <a:rPr lang="ar-TN" sz="2000" b="1" dirty="0">
                <a:solidFill>
                  <a:schemeClr val="accent4">
                    <a:lumMod val="50000"/>
                  </a:schemeClr>
                </a:solidFill>
              </a:rPr>
              <a:t> ”كان لدي أحد الأخوة يقول (. . .) لم يكن لهذا الكلام أي معني و لكن الأخ كان مصراً على قوله“.</a:t>
            </a:r>
          </a:p>
        </p:txBody>
      </p:sp>
      <p:sp>
        <p:nvSpPr>
          <p:cNvPr id="17" name="مستطيل 16"/>
          <p:cNvSpPr/>
          <p:nvPr/>
        </p:nvSpPr>
        <p:spPr>
          <a:xfrm>
            <a:off x="467544" y="3738216"/>
            <a:ext cx="8208963" cy="400110"/>
          </a:xfrm>
          <a:prstGeom prst="rect">
            <a:avLst/>
          </a:prstGeom>
          <a:solidFill>
            <a:schemeClr val="accent2">
              <a:lumMod val="40000"/>
              <a:lumOff val="60000"/>
            </a:schemeClr>
          </a:solidFill>
          <a:ln w="3175">
            <a:solidFill>
              <a:schemeClr val="accent2">
                <a:lumMod val="75000"/>
              </a:schemeClr>
            </a:solidFill>
            <a:prstDash val="dash"/>
          </a:ln>
        </p:spPr>
        <p:txBody>
          <a:bodyPr wrap="square">
            <a:spAutoFit/>
          </a:bodyPr>
          <a:lstStyle/>
          <a:p>
            <a:pPr algn="ctr" rtl="1"/>
            <a:r>
              <a:rPr lang="ar-TN" sz="2000" b="1" dirty="0">
                <a:solidFill>
                  <a:schemeClr val="accent4">
                    <a:lumMod val="50000"/>
                  </a:schemeClr>
                </a:solidFill>
              </a:rPr>
              <a:t> ” يقول لي أصدقائي أني أشعر بالراحة و أروح عن نفسي عندما أخرج من المنزل“.</a:t>
            </a:r>
          </a:p>
        </p:txBody>
      </p:sp>
      <p:sp>
        <p:nvSpPr>
          <p:cNvPr id="9" name="مستطيل 8">
            <a:extLst>
              <a:ext uri="{FF2B5EF4-FFF2-40B4-BE49-F238E27FC236}">
                <a16:creationId xmlns:a16="http://schemas.microsoft.com/office/drawing/2014/main" id="{05DF3916-307D-4A3A-8A93-205CF8EC2267}"/>
              </a:ext>
            </a:extLst>
          </p:cNvPr>
          <p:cNvSpPr/>
          <p:nvPr/>
        </p:nvSpPr>
        <p:spPr>
          <a:xfrm>
            <a:off x="6515559" y="1268208"/>
            <a:ext cx="2521844" cy="523220"/>
          </a:xfrm>
          <a:prstGeom prst="rect">
            <a:avLst/>
          </a:prstGeom>
        </p:spPr>
        <p:txBody>
          <a:bodyPr wrap="none">
            <a:spAutoFit/>
          </a:bodyPr>
          <a:lstStyle/>
          <a:p>
            <a:pPr algn="r" rtl="1"/>
            <a:r>
              <a:rPr lang="ar-SA" sz="2800" b="1" dirty="0">
                <a:solidFill>
                  <a:srgbClr val="FF0000"/>
                </a:solidFill>
                <a:effectLst>
                  <a:outerShdw blurRad="38100" dist="38100" dir="2700000" algn="tl">
                    <a:srgbClr val="000000">
                      <a:alpha val="43137"/>
                    </a:srgbClr>
                  </a:outerShdw>
                </a:effectLst>
              </a:rPr>
              <a:t> تعبيرات لغة ميلتون</a:t>
            </a:r>
          </a:p>
        </p:txBody>
      </p:sp>
      <p:sp>
        <p:nvSpPr>
          <p:cNvPr id="10" name="مستطيل 9">
            <a:extLst>
              <a:ext uri="{FF2B5EF4-FFF2-40B4-BE49-F238E27FC236}">
                <a16:creationId xmlns:a16="http://schemas.microsoft.com/office/drawing/2014/main" id="{51C70955-066C-42E7-9D39-B73D417B6B5F}"/>
              </a:ext>
            </a:extLst>
          </p:cNvPr>
          <p:cNvSpPr/>
          <p:nvPr/>
        </p:nvSpPr>
        <p:spPr>
          <a:xfrm>
            <a:off x="25803" y="1311031"/>
            <a:ext cx="1337226" cy="461665"/>
          </a:xfrm>
          <a:prstGeom prst="rect">
            <a:avLst/>
          </a:prstGeom>
        </p:spPr>
        <p:style>
          <a:lnRef idx="1">
            <a:schemeClr val="accent4"/>
          </a:lnRef>
          <a:fillRef idx="2">
            <a:schemeClr val="accent4"/>
          </a:fillRef>
          <a:effectRef idx="1">
            <a:schemeClr val="accent4"/>
          </a:effectRef>
          <a:fontRef idx="minor">
            <a:schemeClr val="dk1"/>
          </a:fontRef>
        </p:style>
        <p:txBody>
          <a:bodyPr wrap="none" lIns="91440" tIns="45720" rIns="91440" bIns="45720">
            <a:spAutoFit/>
          </a:bodyPr>
          <a:lstStyle/>
          <a:p>
            <a:pPr algn="ctr"/>
            <a:r>
              <a:rPr lang="ar-SA" sz="2400" b="1" cap="none" spc="0" dirty="0">
                <a:ln w="0"/>
                <a:solidFill>
                  <a:srgbClr val="10466A"/>
                </a:solidFill>
                <a:effectLst>
                  <a:outerShdw blurRad="38100" dist="19050" dir="2700000" algn="tl" rotWithShape="0">
                    <a:schemeClr val="dk1">
                      <a:alpha val="40000"/>
                    </a:schemeClr>
                  </a:outerShdw>
                </a:effectLst>
              </a:rPr>
              <a:t>الجلسة (2)</a:t>
            </a:r>
          </a:p>
        </p:txBody>
      </p:sp>
      <p:pic>
        <p:nvPicPr>
          <p:cNvPr id="3" name="صورة 2">
            <a:extLst>
              <a:ext uri="{FF2B5EF4-FFF2-40B4-BE49-F238E27FC236}">
                <a16:creationId xmlns:a16="http://schemas.microsoft.com/office/drawing/2014/main" id="{9CBC4724-757C-4D91-96EE-89C8A34076AD}"/>
              </a:ext>
            </a:extLst>
          </p:cNvPr>
          <p:cNvPicPr>
            <a:picLocks noChangeAspect="1"/>
          </p:cNvPicPr>
          <p:nvPr/>
        </p:nvPicPr>
        <p:blipFill>
          <a:blip r:embed="rId9"/>
          <a:stretch>
            <a:fillRect/>
          </a:stretch>
        </p:blipFill>
        <p:spPr>
          <a:xfrm>
            <a:off x="2056275" y="1412696"/>
            <a:ext cx="961237" cy="7200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1" name="مستطيل 10">
            <a:extLst>
              <a:ext uri="{FF2B5EF4-FFF2-40B4-BE49-F238E27FC236}">
                <a16:creationId xmlns:a16="http://schemas.microsoft.com/office/drawing/2014/main" id="{FACFBCF6-215E-46FE-B984-0EDE750C5925}"/>
              </a:ext>
            </a:extLst>
          </p:cNvPr>
          <p:cNvSpPr/>
          <p:nvPr/>
        </p:nvSpPr>
        <p:spPr>
          <a:xfrm rot="18953032">
            <a:off x="655195" y="5456480"/>
            <a:ext cx="1329210" cy="523220"/>
          </a:xfrm>
          <a:prstGeom prst="rect">
            <a:avLst/>
          </a:prstGeom>
        </p:spPr>
        <p:style>
          <a:lnRef idx="1">
            <a:schemeClr val="accent5"/>
          </a:lnRef>
          <a:fillRef idx="2">
            <a:schemeClr val="accent5"/>
          </a:fillRef>
          <a:effectRef idx="1">
            <a:schemeClr val="accent5"/>
          </a:effectRef>
          <a:fontRef idx="minor">
            <a:schemeClr val="dk1"/>
          </a:fontRef>
        </p:style>
        <p:txBody>
          <a:bodyPr wrap="none">
            <a:spAutoFit/>
          </a:bodyPr>
          <a:lstStyle/>
          <a:p>
            <a:pPr algn="r" rtl="1"/>
            <a:r>
              <a:rPr lang="ar-SA" sz="2800" b="1" dirty="0">
                <a:solidFill>
                  <a:srgbClr val="002060"/>
                </a:solidFill>
                <a:effectLst>
                  <a:outerShdw blurRad="38100" dist="38100" dir="2700000" algn="tl">
                    <a:srgbClr val="000000">
                      <a:alpha val="43137"/>
                    </a:srgbClr>
                  </a:outerShdw>
                </a:effectLst>
              </a:rPr>
              <a:t>هات أمثلة</a:t>
            </a:r>
          </a:p>
        </p:txBody>
      </p:sp>
    </p:spTree>
    <p:extLst>
      <p:ext uri="{BB962C8B-B14F-4D97-AF65-F5344CB8AC3E}">
        <p14:creationId xmlns:p14="http://schemas.microsoft.com/office/powerpoint/2010/main" val="1592903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53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312" grpId="0" animBg="1"/>
      <p:bldP spid="15" grpId="0" animBg="1"/>
      <p:bldP spid="16" grpId="0" animBg="1"/>
      <p:bldP spid="17"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رسم تخطيطي 12"/>
          <p:cNvGraphicFramePr/>
          <p:nvPr>
            <p:extLst>
              <p:ext uri="{D42A27DB-BD31-4B8C-83A1-F6EECF244321}">
                <p14:modId xmlns:p14="http://schemas.microsoft.com/office/powerpoint/2010/main" val="1457122998"/>
              </p:ext>
            </p:extLst>
          </p:nvPr>
        </p:nvGraphicFramePr>
        <p:xfrm>
          <a:off x="4332148" y="1841723"/>
          <a:ext cx="4580015" cy="4502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مستطيل 13"/>
          <p:cNvSpPr/>
          <p:nvPr/>
        </p:nvSpPr>
        <p:spPr>
          <a:xfrm>
            <a:off x="2390660" y="4652771"/>
            <a:ext cx="5564289" cy="400110"/>
          </a:xfrm>
          <a:prstGeom prst="rect">
            <a:avLst/>
          </a:prstGeom>
          <a:solidFill>
            <a:schemeClr val="accent4">
              <a:lumMod val="40000"/>
              <a:lumOff val="60000"/>
            </a:schemeClr>
          </a:solidFill>
          <a:ln w="3175">
            <a:solidFill>
              <a:schemeClr val="accent2">
                <a:lumMod val="75000"/>
              </a:schemeClr>
            </a:solidFill>
            <a:prstDash val="dash"/>
          </a:ln>
        </p:spPr>
        <p:txBody>
          <a:bodyPr wrap="square">
            <a:spAutoFit/>
          </a:bodyPr>
          <a:lstStyle/>
          <a:p>
            <a:pPr algn="ctr" rtl="1"/>
            <a:r>
              <a:rPr lang="ar-TN" sz="2000" b="1" dirty="0">
                <a:solidFill>
                  <a:schemeClr val="accent4">
                    <a:lumMod val="50000"/>
                  </a:schemeClr>
                </a:solidFill>
              </a:rPr>
              <a:t> ”إشتدي أزمة تنفرجي“.</a:t>
            </a:r>
          </a:p>
        </p:txBody>
      </p:sp>
      <p:sp>
        <p:nvSpPr>
          <p:cNvPr id="15" name="مستطيل 14"/>
          <p:cNvSpPr/>
          <p:nvPr/>
        </p:nvSpPr>
        <p:spPr>
          <a:xfrm>
            <a:off x="991455" y="4016771"/>
            <a:ext cx="6963493" cy="400110"/>
          </a:xfrm>
          <a:prstGeom prst="rect">
            <a:avLst/>
          </a:prstGeom>
          <a:solidFill>
            <a:schemeClr val="accent3">
              <a:lumMod val="60000"/>
              <a:lumOff val="40000"/>
            </a:schemeClr>
          </a:solidFill>
          <a:ln w="3175">
            <a:solidFill>
              <a:schemeClr val="accent2">
                <a:lumMod val="75000"/>
              </a:schemeClr>
            </a:solidFill>
            <a:prstDash val="dash"/>
          </a:ln>
        </p:spPr>
        <p:txBody>
          <a:bodyPr wrap="square">
            <a:spAutoFit/>
          </a:bodyPr>
          <a:lstStyle/>
          <a:p>
            <a:pPr algn="ctr" rtl="1"/>
            <a:r>
              <a:rPr lang="ar-TN" sz="2000" b="1" dirty="0">
                <a:solidFill>
                  <a:schemeClr val="accent4">
                    <a:lumMod val="50000"/>
                  </a:schemeClr>
                </a:solidFill>
              </a:rPr>
              <a:t> ”كلما كانت المشكلة أكبر كلما كان شعورك أفضل فيما بعد“.</a:t>
            </a:r>
          </a:p>
        </p:txBody>
      </p:sp>
      <p:sp>
        <p:nvSpPr>
          <p:cNvPr id="16" name="مستطيل 15"/>
          <p:cNvSpPr/>
          <p:nvPr/>
        </p:nvSpPr>
        <p:spPr>
          <a:xfrm>
            <a:off x="991456" y="3340293"/>
            <a:ext cx="6963493" cy="400110"/>
          </a:xfrm>
          <a:prstGeom prst="rect">
            <a:avLst/>
          </a:prstGeom>
          <a:solidFill>
            <a:schemeClr val="accent2">
              <a:lumMod val="40000"/>
              <a:lumOff val="60000"/>
            </a:schemeClr>
          </a:solidFill>
          <a:ln w="3175">
            <a:solidFill>
              <a:schemeClr val="accent2">
                <a:lumMod val="75000"/>
              </a:schemeClr>
            </a:solidFill>
            <a:prstDash val="dash"/>
          </a:ln>
        </p:spPr>
        <p:txBody>
          <a:bodyPr wrap="square">
            <a:spAutoFit/>
          </a:bodyPr>
          <a:lstStyle/>
          <a:p>
            <a:pPr algn="ctr" rtl="1"/>
            <a:r>
              <a:rPr lang="ar-TN" sz="2000" b="1" dirty="0">
                <a:solidFill>
                  <a:schemeClr val="accent4">
                    <a:lumMod val="50000"/>
                  </a:schemeClr>
                </a:solidFill>
              </a:rPr>
              <a:t> ” كلما طال عليك الأمر لفترة أطول كلما كان التغير بسرعة أكبر“.</a:t>
            </a:r>
          </a:p>
        </p:txBody>
      </p:sp>
      <p:sp>
        <p:nvSpPr>
          <p:cNvPr id="17" name="مستطيل 16"/>
          <p:cNvSpPr/>
          <p:nvPr/>
        </p:nvSpPr>
        <p:spPr>
          <a:xfrm>
            <a:off x="2370802" y="5930588"/>
            <a:ext cx="5564290" cy="400110"/>
          </a:xfrm>
          <a:prstGeom prst="rect">
            <a:avLst/>
          </a:prstGeom>
          <a:solidFill>
            <a:schemeClr val="accent6">
              <a:lumMod val="40000"/>
              <a:lumOff val="60000"/>
            </a:schemeClr>
          </a:solidFill>
          <a:ln w="3175">
            <a:solidFill>
              <a:schemeClr val="accent2">
                <a:lumMod val="75000"/>
              </a:schemeClr>
            </a:solidFill>
            <a:prstDash val="dash"/>
          </a:ln>
        </p:spPr>
        <p:txBody>
          <a:bodyPr wrap="square">
            <a:spAutoFit/>
          </a:bodyPr>
          <a:lstStyle/>
          <a:p>
            <a:pPr algn="ctr" rtl="1"/>
            <a:r>
              <a:rPr lang="ar-TN" sz="2000" b="1" dirty="0">
                <a:solidFill>
                  <a:schemeClr val="accent4">
                    <a:lumMod val="50000"/>
                  </a:schemeClr>
                </a:solidFill>
              </a:rPr>
              <a:t> ”ضاقت فلما استحكمت حلقاتها فرجت و كنت أظنها لا </a:t>
            </a:r>
            <a:r>
              <a:rPr lang="ar-SA" sz="2000" b="1" dirty="0">
                <a:solidFill>
                  <a:schemeClr val="accent4">
                    <a:lumMod val="50000"/>
                  </a:schemeClr>
                </a:solidFill>
              </a:rPr>
              <a:t>ت</a:t>
            </a:r>
            <a:r>
              <a:rPr lang="ar-TN" sz="2000" b="1" dirty="0">
                <a:solidFill>
                  <a:schemeClr val="accent4">
                    <a:lumMod val="50000"/>
                  </a:schemeClr>
                </a:solidFill>
              </a:rPr>
              <a:t>فرج“.</a:t>
            </a:r>
          </a:p>
        </p:txBody>
      </p:sp>
      <p:sp>
        <p:nvSpPr>
          <p:cNvPr id="18" name="مستطيل 17"/>
          <p:cNvSpPr/>
          <p:nvPr/>
        </p:nvSpPr>
        <p:spPr>
          <a:xfrm>
            <a:off x="2384326" y="5264618"/>
            <a:ext cx="5564289" cy="400110"/>
          </a:xfrm>
          <a:prstGeom prst="rect">
            <a:avLst/>
          </a:prstGeom>
          <a:solidFill>
            <a:schemeClr val="accent5">
              <a:lumMod val="40000"/>
              <a:lumOff val="60000"/>
            </a:schemeClr>
          </a:solidFill>
          <a:ln w="3175">
            <a:solidFill>
              <a:schemeClr val="accent2">
                <a:lumMod val="75000"/>
              </a:schemeClr>
            </a:solidFill>
            <a:prstDash val="dash"/>
          </a:ln>
        </p:spPr>
        <p:txBody>
          <a:bodyPr wrap="square">
            <a:spAutoFit/>
          </a:bodyPr>
          <a:lstStyle/>
          <a:p>
            <a:pPr algn="ctr" rtl="1"/>
            <a:r>
              <a:rPr lang="ar-TN" sz="2000" b="1" dirty="0">
                <a:solidFill>
                  <a:schemeClr val="accent4">
                    <a:lumMod val="50000"/>
                  </a:schemeClr>
                </a:solidFill>
              </a:rPr>
              <a:t> ” إن مع العسر يسرا“</a:t>
            </a:r>
            <a:r>
              <a:rPr lang="ar-SA" sz="2000" b="1" dirty="0">
                <a:solidFill>
                  <a:schemeClr val="accent4">
                    <a:lumMod val="50000"/>
                  </a:schemeClr>
                </a:solidFill>
              </a:rPr>
              <a:t> × 2</a:t>
            </a:r>
            <a:r>
              <a:rPr lang="ar-TN" sz="2000" b="1" dirty="0">
                <a:solidFill>
                  <a:schemeClr val="accent4">
                    <a:lumMod val="50000"/>
                  </a:schemeClr>
                </a:solidFill>
              </a:rPr>
              <a:t>.</a:t>
            </a:r>
          </a:p>
        </p:txBody>
      </p:sp>
      <p:pic>
        <p:nvPicPr>
          <p:cNvPr id="2" name="صورة 1"/>
          <p:cNvPicPr>
            <a:picLocks noChangeAspect="1"/>
          </p:cNvPicPr>
          <p:nvPr/>
        </p:nvPicPr>
        <p:blipFill rotWithShape="1">
          <a:blip r:embed="rId8" cstate="print">
            <a:extLst>
              <a:ext uri="{28A0092B-C50C-407E-A947-70E740481C1C}">
                <a14:useLocalDpi xmlns:a14="http://schemas.microsoft.com/office/drawing/2010/main" val="0"/>
              </a:ext>
            </a:extLst>
          </a:blip>
          <a:srcRect l="7333" t="21714" r="6953" b="22375"/>
          <a:stretch/>
        </p:blipFill>
        <p:spPr>
          <a:xfrm>
            <a:off x="108934" y="1813216"/>
            <a:ext cx="2097199" cy="1368000"/>
          </a:xfrm>
          <a:prstGeom prst="rect">
            <a:avLst/>
          </a:prstGeom>
        </p:spPr>
      </p:pic>
      <p:sp>
        <p:nvSpPr>
          <p:cNvPr id="10" name="مستطيل 9">
            <a:extLst>
              <a:ext uri="{FF2B5EF4-FFF2-40B4-BE49-F238E27FC236}">
                <a16:creationId xmlns:a16="http://schemas.microsoft.com/office/drawing/2014/main" id="{8D5CCCB6-0AFF-429B-BA85-EDB3F0CBC52B}"/>
              </a:ext>
            </a:extLst>
          </p:cNvPr>
          <p:cNvSpPr/>
          <p:nvPr/>
        </p:nvSpPr>
        <p:spPr>
          <a:xfrm>
            <a:off x="6515559" y="1268214"/>
            <a:ext cx="2521844" cy="523220"/>
          </a:xfrm>
          <a:prstGeom prst="rect">
            <a:avLst/>
          </a:prstGeom>
        </p:spPr>
        <p:txBody>
          <a:bodyPr wrap="none">
            <a:spAutoFit/>
          </a:bodyPr>
          <a:lstStyle/>
          <a:p>
            <a:pPr algn="r" rtl="1"/>
            <a:r>
              <a:rPr lang="ar-SA" sz="2800" b="1" dirty="0">
                <a:solidFill>
                  <a:srgbClr val="FF0000"/>
                </a:solidFill>
                <a:effectLst>
                  <a:outerShdw blurRad="38100" dist="38100" dir="2700000" algn="tl">
                    <a:srgbClr val="000000">
                      <a:alpha val="43137"/>
                    </a:srgbClr>
                  </a:outerShdw>
                </a:effectLst>
              </a:rPr>
              <a:t> تعبيرات لغة ميلتون</a:t>
            </a:r>
          </a:p>
        </p:txBody>
      </p:sp>
      <p:sp>
        <p:nvSpPr>
          <p:cNvPr id="11" name="مستطيل 10">
            <a:extLst>
              <a:ext uri="{FF2B5EF4-FFF2-40B4-BE49-F238E27FC236}">
                <a16:creationId xmlns:a16="http://schemas.microsoft.com/office/drawing/2014/main" id="{DFC10376-F31D-4DE7-9127-3BFC4FE3A8A5}"/>
              </a:ext>
            </a:extLst>
          </p:cNvPr>
          <p:cNvSpPr/>
          <p:nvPr/>
        </p:nvSpPr>
        <p:spPr>
          <a:xfrm>
            <a:off x="25803" y="1311031"/>
            <a:ext cx="1337226" cy="461665"/>
          </a:xfrm>
          <a:prstGeom prst="rect">
            <a:avLst/>
          </a:prstGeom>
        </p:spPr>
        <p:style>
          <a:lnRef idx="1">
            <a:schemeClr val="accent4"/>
          </a:lnRef>
          <a:fillRef idx="2">
            <a:schemeClr val="accent4"/>
          </a:fillRef>
          <a:effectRef idx="1">
            <a:schemeClr val="accent4"/>
          </a:effectRef>
          <a:fontRef idx="minor">
            <a:schemeClr val="dk1"/>
          </a:fontRef>
        </p:style>
        <p:txBody>
          <a:bodyPr wrap="none" lIns="91440" tIns="45720" rIns="91440" bIns="45720">
            <a:spAutoFit/>
          </a:bodyPr>
          <a:lstStyle/>
          <a:p>
            <a:pPr algn="ctr"/>
            <a:r>
              <a:rPr lang="ar-SA" sz="2400" b="1" cap="none" spc="0" dirty="0">
                <a:ln w="0"/>
                <a:solidFill>
                  <a:srgbClr val="10466A"/>
                </a:solidFill>
                <a:effectLst>
                  <a:outerShdw blurRad="38100" dist="19050" dir="2700000" algn="tl" rotWithShape="0">
                    <a:schemeClr val="dk1">
                      <a:alpha val="40000"/>
                    </a:schemeClr>
                  </a:outerShdw>
                </a:effectLst>
              </a:rPr>
              <a:t>الجلسة (2)</a:t>
            </a:r>
          </a:p>
        </p:txBody>
      </p:sp>
      <p:pic>
        <p:nvPicPr>
          <p:cNvPr id="3" name="صورة 2">
            <a:extLst>
              <a:ext uri="{FF2B5EF4-FFF2-40B4-BE49-F238E27FC236}">
                <a16:creationId xmlns:a16="http://schemas.microsoft.com/office/drawing/2014/main" id="{4739B48A-E42C-4449-BF8F-90E34FD7D6A4}"/>
              </a:ext>
            </a:extLst>
          </p:cNvPr>
          <p:cNvPicPr>
            <a:picLocks noChangeAspect="1"/>
          </p:cNvPicPr>
          <p:nvPr/>
        </p:nvPicPr>
        <p:blipFill>
          <a:blip r:embed="rId9"/>
          <a:stretch>
            <a:fillRect/>
          </a:stretch>
        </p:blipFill>
        <p:spPr>
          <a:xfrm>
            <a:off x="2056275" y="1412696"/>
            <a:ext cx="961237" cy="7200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2" name="مستطيل 11">
            <a:extLst>
              <a:ext uri="{FF2B5EF4-FFF2-40B4-BE49-F238E27FC236}">
                <a16:creationId xmlns:a16="http://schemas.microsoft.com/office/drawing/2014/main" id="{739AB396-B27E-456C-B870-75600F199D7E}"/>
              </a:ext>
            </a:extLst>
          </p:cNvPr>
          <p:cNvSpPr/>
          <p:nvPr/>
        </p:nvSpPr>
        <p:spPr>
          <a:xfrm rot="18953032">
            <a:off x="655195" y="5456480"/>
            <a:ext cx="1329210" cy="523220"/>
          </a:xfrm>
          <a:prstGeom prst="rect">
            <a:avLst/>
          </a:prstGeom>
        </p:spPr>
        <p:style>
          <a:lnRef idx="1">
            <a:schemeClr val="accent5"/>
          </a:lnRef>
          <a:fillRef idx="2">
            <a:schemeClr val="accent5"/>
          </a:fillRef>
          <a:effectRef idx="1">
            <a:schemeClr val="accent5"/>
          </a:effectRef>
          <a:fontRef idx="minor">
            <a:schemeClr val="dk1"/>
          </a:fontRef>
        </p:style>
        <p:txBody>
          <a:bodyPr wrap="none">
            <a:spAutoFit/>
          </a:bodyPr>
          <a:lstStyle/>
          <a:p>
            <a:pPr algn="r" rtl="1"/>
            <a:r>
              <a:rPr lang="ar-SA" sz="2800" b="1" dirty="0">
                <a:solidFill>
                  <a:srgbClr val="002060"/>
                </a:solidFill>
                <a:effectLst>
                  <a:outerShdw blurRad="38100" dist="38100" dir="2700000" algn="tl">
                    <a:srgbClr val="000000">
                      <a:alpha val="43137"/>
                    </a:srgbClr>
                  </a:outerShdw>
                </a:effectLst>
              </a:rPr>
              <a:t>هات أمثلة</a:t>
            </a:r>
          </a:p>
        </p:txBody>
      </p:sp>
    </p:spTree>
    <p:extLst>
      <p:ext uri="{BB962C8B-B14F-4D97-AF65-F5344CB8AC3E}">
        <p14:creationId xmlns:p14="http://schemas.microsoft.com/office/powerpoint/2010/main" val="2894969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17" grpId="0" animBg="1"/>
      <p:bldP spid="18" grpId="0" animBg="1"/>
      <p:bldP spid="12"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44" name="Text Box 16"/>
          <p:cNvSpPr txBox="1">
            <a:spLocks noChangeArrowheads="1"/>
          </p:cNvSpPr>
          <p:nvPr/>
        </p:nvSpPr>
        <p:spPr bwMode="auto">
          <a:xfrm>
            <a:off x="539750" y="3815472"/>
            <a:ext cx="8208963" cy="830997"/>
          </a:xfrm>
          <a:prstGeom prst="rect">
            <a:avLst/>
          </a:prstGeom>
          <a:solidFill>
            <a:schemeClr val="bg2">
              <a:lumMod val="90000"/>
            </a:schemeClr>
          </a:solidFill>
          <a:ln w="3175">
            <a:solidFill>
              <a:schemeClr val="accent2">
                <a:lumMod val="75000"/>
              </a:schemeClr>
            </a:solidFill>
            <a:prstDash val="dash"/>
            <a:miter lim="800000"/>
            <a:headEnd/>
            <a:tailEnd/>
          </a:ln>
          <a:effectLst/>
        </p:spPr>
        <p:txBody>
          <a:bodyPr>
            <a:spAutoFit/>
          </a:bodyPr>
          <a:lstStyle>
            <a:defPPr>
              <a:defRPr lang="ar-SA"/>
            </a:defPPr>
            <a:lvl1pPr algn="ctr">
              <a:spcBef>
                <a:spcPct val="50000"/>
              </a:spcBef>
              <a:defRPr sz="2400" b="1"/>
            </a:lvl1pPr>
          </a:lstStyle>
          <a:p>
            <a:pPr algn="justLow" rtl="1"/>
            <a:r>
              <a:rPr lang="ar-SA" dirty="0"/>
              <a:t> و نـحرص هنا على استعمال المصدر بدل الفعل قدر المستطاع لما له من العمومية و الإبهام بخلاف الفعل فهو مرتبط بالزمن و الحدث</a:t>
            </a:r>
            <a:endParaRPr lang="en-US" dirty="0"/>
          </a:p>
        </p:txBody>
      </p:sp>
      <p:graphicFrame>
        <p:nvGraphicFramePr>
          <p:cNvPr id="14" name="رسم تخطيطي 13"/>
          <p:cNvGraphicFramePr/>
          <p:nvPr>
            <p:extLst>
              <p:ext uri="{D42A27DB-BD31-4B8C-83A1-F6EECF244321}">
                <p14:modId xmlns:p14="http://schemas.microsoft.com/office/powerpoint/2010/main" val="2004228594"/>
              </p:ext>
            </p:extLst>
          </p:nvPr>
        </p:nvGraphicFramePr>
        <p:xfrm>
          <a:off x="4332148" y="1841721"/>
          <a:ext cx="4580015" cy="4502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7" name="مستطيل 16"/>
          <p:cNvSpPr/>
          <p:nvPr/>
        </p:nvSpPr>
        <p:spPr>
          <a:xfrm>
            <a:off x="1979051" y="5300266"/>
            <a:ext cx="5490458" cy="461665"/>
          </a:xfrm>
          <a:prstGeom prst="rect">
            <a:avLst/>
          </a:prstGeom>
          <a:solidFill>
            <a:schemeClr val="accent2">
              <a:lumMod val="40000"/>
              <a:lumOff val="60000"/>
            </a:schemeClr>
          </a:solidFill>
          <a:ln w="3175">
            <a:solidFill>
              <a:schemeClr val="accent2">
                <a:lumMod val="75000"/>
              </a:schemeClr>
            </a:solidFill>
            <a:prstDash val="dash"/>
          </a:ln>
        </p:spPr>
        <p:txBody>
          <a:bodyPr wrap="square">
            <a:spAutoFit/>
          </a:bodyPr>
          <a:lstStyle/>
          <a:p>
            <a:pPr algn="ctr" rtl="1"/>
            <a:r>
              <a:rPr lang="ar-TN" sz="2400" b="1" dirty="0">
                <a:solidFill>
                  <a:schemeClr val="accent4">
                    <a:lumMod val="50000"/>
                  </a:schemeClr>
                </a:solidFill>
              </a:rPr>
              <a:t>” إن حرصك . . .  وعيك . . . </a:t>
            </a:r>
            <a:r>
              <a:rPr lang="ar-SA" sz="2400" b="1" dirty="0">
                <a:solidFill>
                  <a:schemeClr val="accent4">
                    <a:lumMod val="50000"/>
                  </a:schemeClr>
                </a:solidFill>
              </a:rPr>
              <a:t>جدك .... همتك ..</a:t>
            </a:r>
            <a:r>
              <a:rPr lang="ar-TN" sz="2400" b="1" dirty="0">
                <a:solidFill>
                  <a:schemeClr val="accent4">
                    <a:lumMod val="50000"/>
                  </a:schemeClr>
                </a:solidFill>
              </a:rPr>
              <a:t>“.</a:t>
            </a:r>
          </a:p>
        </p:txBody>
      </p:sp>
      <p:pic>
        <p:nvPicPr>
          <p:cNvPr id="2" name="صورة 1"/>
          <p:cNvPicPr>
            <a:picLocks noChangeAspect="1"/>
          </p:cNvPicPr>
          <p:nvPr/>
        </p:nvPicPr>
        <p:blipFill rotWithShape="1">
          <a:blip r:embed="rId7" cstate="print">
            <a:extLst>
              <a:ext uri="{28A0092B-C50C-407E-A947-70E740481C1C}">
                <a14:useLocalDpi xmlns:a14="http://schemas.microsoft.com/office/drawing/2010/main" val="0"/>
              </a:ext>
            </a:extLst>
          </a:blip>
          <a:srcRect l="16857" t="23106" r="18001" b="21905"/>
          <a:stretch/>
        </p:blipFill>
        <p:spPr>
          <a:xfrm>
            <a:off x="2738160" y="1881000"/>
            <a:ext cx="1833840" cy="1548000"/>
          </a:xfrm>
          <a:prstGeom prst="rect">
            <a:avLst/>
          </a:prstGeom>
        </p:spPr>
      </p:pic>
      <p:sp>
        <p:nvSpPr>
          <p:cNvPr id="7" name="مستطيل 6">
            <a:extLst>
              <a:ext uri="{FF2B5EF4-FFF2-40B4-BE49-F238E27FC236}">
                <a16:creationId xmlns:a16="http://schemas.microsoft.com/office/drawing/2014/main" id="{101A4761-830D-4BBE-897F-3CD8CFD2C24E}"/>
              </a:ext>
            </a:extLst>
          </p:cNvPr>
          <p:cNvSpPr/>
          <p:nvPr/>
        </p:nvSpPr>
        <p:spPr>
          <a:xfrm>
            <a:off x="6515559" y="1268212"/>
            <a:ext cx="2521844" cy="523220"/>
          </a:xfrm>
          <a:prstGeom prst="rect">
            <a:avLst/>
          </a:prstGeom>
        </p:spPr>
        <p:txBody>
          <a:bodyPr wrap="none">
            <a:spAutoFit/>
          </a:bodyPr>
          <a:lstStyle/>
          <a:p>
            <a:pPr algn="r" rtl="1"/>
            <a:r>
              <a:rPr lang="ar-SA" sz="2800" b="1" dirty="0">
                <a:solidFill>
                  <a:srgbClr val="FF0000"/>
                </a:solidFill>
                <a:effectLst>
                  <a:outerShdw blurRad="38100" dist="38100" dir="2700000" algn="tl">
                    <a:srgbClr val="000000">
                      <a:alpha val="43137"/>
                    </a:srgbClr>
                  </a:outerShdw>
                </a:effectLst>
              </a:rPr>
              <a:t> تعبيرات لغة ميلتون</a:t>
            </a:r>
          </a:p>
        </p:txBody>
      </p:sp>
      <p:sp>
        <p:nvSpPr>
          <p:cNvPr id="8" name="مستطيل 7">
            <a:extLst>
              <a:ext uri="{FF2B5EF4-FFF2-40B4-BE49-F238E27FC236}">
                <a16:creationId xmlns:a16="http://schemas.microsoft.com/office/drawing/2014/main" id="{6A8A223A-63DE-41B1-A23C-5F1F4908522A}"/>
              </a:ext>
            </a:extLst>
          </p:cNvPr>
          <p:cNvSpPr/>
          <p:nvPr/>
        </p:nvSpPr>
        <p:spPr>
          <a:xfrm>
            <a:off x="25803" y="1311031"/>
            <a:ext cx="1337226" cy="461665"/>
          </a:xfrm>
          <a:prstGeom prst="rect">
            <a:avLst/>
          </a:prstGeom>
        </p:spPr>
        <p:style>
          <a:lnRef idx="1">
            <a:schemeClr val="accent4"/>
          </a:lnRef>
          <a:fillRef idx="2">
            <a:schemeClr val="accent4"/>
          </a:fillRef>
          <a:effectRef idx="1">
            <a:schemeClr val="accent4"/>
          </a:effectRef>
          <a:fontRef idx="minor">
            <a:schemeClr val="dk1"/>
          </a:fontRef>
        </p:style>
        <p:txBody>
          <a:bodyPr wrap="none" lIns="91440" tIns="45720" rIns="91440" bIns="45720">
            <a:spAutoFit/>
          </a:bodyPr>
          <a:lstStyle/>
          <a:p>
            <a:pPr algn="ctr"/>
            <a:r>
              <a:rPr lang="ar-SA" sz="2400" b="1" cap="none" spc="0" dirty="0">
                <a:ln w="0"/>
                <a:solidFill>
                  <a:srgbClr val="10466A"/>
                </a:solidFill>
                <a:effectLst>
                  <a:outerShdw blurRad="38100" dist="19050" dir="2700000" algn="tl" rotWithShape="0">
                    <a:schemeClr val="dk1">
                      <a:alpha val="40000"/>
                    </a:schemeClr>
                  </a:outerShdw>
                </a:effectLst>
              </a:rPr>
              <a:t>الجلسة (2)</a:t>
            </a:r>
          </a:p>
        </p:txBody>
      </p:sp>
      <p:pic>
        <p:nvPicPr>
          <p:cNvPr id="3" name="صورة 2">
            <a:extLst>
              <a:ext uri="{FF2B5EF4-FFF2-40B4-BE49-F238E27FC236}">
                <a16:creationId xmlns:a16="http://schemas.microsoft.com/office/drawing/2014/main" id="{FF64D883-8CC2-4F1F-8055-2F37D42859DE}"/>
              </a:ext>
            </a:extLst>
          </p:cNvPr>
          <p:cNvPicPr>
            <a:picLocks noChangeAspect="1"/>
          </p:cNvPicPr>
          <p:nvPr/>
        </p:nvPicPr>
        <p:blipFill>
          <a:blip r:embed="rId8"/>
          <a:stretch>
            <a:fillRect/>
          </a:stretch>
        </p:blipFill>
        <p:spPr>
          <a:xfrm>
            <a:off x="2056275" y="1412696"/>
            <a:ext cx="961237" cy="7200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9" name="مستطيل 8">
            <a:extLst>
              <a:ext uri="{FF2B5EF4-FFF2-40B4-BE49-F238E27FC236}">
                <a16:creationId xmlns:a16="http://schemas.microsoft.com/office/drawing/2014/main" id="{7EDDB061-F8C6-4DB2-BA0A-4900AF0190E1}"/>
              </a:ext>
            </a:extLst>
          </p:cNvPr>
          <p:cNvSpPr/>
          <p:nvPr/>
        </p:nvSpPr>
        <p:spPr>
          <a:xfrm rot="18953032">
            <a:off x="655195" y="5456480"/>
            <a:ext cx="1329210" cy="523220"/>
          </a:xfrm>
          <a:prstGeom prst="rect">
            <a:avLst/>
          </a:prstGeom>
        </p:spPr>
        <p:style>
          <a:lnRef idx="1">
            <a:schemeClr val="accent5"/>
          </a:lnRef>
          <a:fillRef idx="2">
            <a:schemeClr val="accent5"/>
          </a:fillRef>
          <a:effectRef idx="1">
            <a:schemeClr val="accent5"/>
          </a:effectRef>
          <a:fontRef idx="minor">
            <a:schemeClr val="dk1"/>
          </a:fontRef>
        </p:style>
        <p:txBody>
          <a:bodyPr wrap="none">
            <a:spAutoFit/>
          </a:bodyPr>
          <a:lstStyle/>
          <a:p>
            <a:pPr algn="r" rtl="1"/>
            <a:r>
              <a:rPr lang="ar-SA" sz="2800" b="1" dirty="0">
                <a:solidFill>
                  <a:srgbClr val="002060"/>
                </a:solidFill>
                <a:effectLst>
                  <a:outerShdw blurRad="38100" dist="38100" dir="2700000" algn="tl">
                    <a:srgbClr val="000000">
                      <a:alpha val="43137"/>
                    </a:srgbClr>
                  </a:outerShdw>
                </a:effectLst>
              </a:rPr>
              <a:t>هات أمثلة</a:t>
            </a:r>
          </a:p>
        </p:txBody>
      </p:sp>
    </p:spTree>
    <p:extLst>
      <p:ext uri="{BB962C8B-B14F-4D97-AF65-F5344CB8AC3E}">
        <p14:creationId xmlns:p14="http://schemas.microsoft.com/office/powerpoint/2010/main" val="422771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9"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7" name="Text Box 17"/>
          <p:cNvSpPr txBox="1">
            <a:spLocks noChangeArrowheads="1"/>
          </p:cNvSpPr>
          <p:nvPr/>
        </p:nvSpPr>
        <p:spPr bwMode="auto">
          <a:xfrm>
            <a:off x="1979051" y="5101559"/>
            <a:ext cx="6841098" cy="830997"/>
          </a:xfrm>
          <a:prstGeom prst="rect">
            <a:avLst/>
          </a:prstGeom>
          <a:solidFill>
            <a:schemeClr val="accent3">
              <a:lumMod val="20000"/>
              <a:lumOff val="80000"/>
            </a:schemeClr>
          </a:solidFill>
          <a:ln w="3175">
            <a:solidFill>
              <a:schemeClr val="accent2">
                <a:lumMod val="75000"/>
              </a:schemeClr>
            </a:solidFill>
            <a:prstDash val="dash"/>
          </a:ln>
        </p:spPr>
        <p:txBody>
          <a:bodyPr wrap="square">
            <a:spAutoFit/>
          </a:bodyPr>
          <a:lstStyle>
            <a:defPPr>
              <a:defRPr lang="ar-SA"/>
            </a:defPPr>
            <a:lvl1pPr algn="ctr">
              <a:defRPr sz="2400" b="1">
                <a:solidFill>
                  <a:schemeClr val="accent4">
                    <a:lumMod val="50000"/>
                  </a:schemeClr>
                </a:solidFill>
              </a:defRPr>
            </a:lvl1pPr>
          </a:lstStyle>
          <a:p>
            <a:pPr algn="justLow" rtl="1"/>
            <a:r>
              <a:rPr lang="ar-SA" dirty="0"/>
              <a:t>  ” يمكنك أن تفعل ما أقول، أو تجري عليه بعض التعديلات، ويمكنك أن تبقى كما أنت، و يمكن أن تقترح أو تعمل شيئاً أخر“.</a:t>
            </a:r>
          </a:p>
        </p:txBody>
      </p:sp>
      <p:graphicFrame>
        <p:nvGraphicFramePr>
          <p:cNvPr id="12" name="رسم تخطيطي 11"/>
          <p:cNvGraphicFramePr/>
          <p:nvPr>
            <p:extLst>
              <p:ext uri="{D42A27DB-BD31-4B8C-83A1-F6EECF244321}">
                <p14:modId xmlns:p14="http://schemas.microsoft.com/office/powerpoint/2010/main" val="142470795"/>
              </p:ext>
            </p:extLst>
          </p:nvPr>
        </p:nvGraphicFramePr>
        <p:xfrm>
          <a:off x="3923928" y="1841723"/>
          <a:ext cx="4988235" cy="4502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 name="صورة 1"/>
          <p:cNvPicPr>
            <a:picLocks noChangeAspect="1"/>
          </p:cNvPicPr>
          <p:nvPr/>
        </p:nvPicPr>
        <p:blipFill rotWithShape="1">
          <a:blip r:embed="rId7" cstate="print">
            <a:extLst>
              <a:ext uri="{28A0092B-C50C-407E-A947-70E740481C1C}">
                <a14:useLocalDpi xmlns:a14="http://schemas.microsoft.com/office/drawing/2010/main" val="0"/>
              </a:ext>
            </a:extLst>
          </a:blip>
          <a:srcRect l="5428" t="22095" r="6190" b="23412"/>
          <a:stretch/>
        </p:blipFill>
        <p:spPr>
          <a:xfrm>
            <a:off x="2873828" y="2849835"/>
            <a:ext cx="3367315" cy="2076176"/>
          </a:xfrm>
          <a:prstGeom prst="rect">
            <a:avLst/>
          </a:prstGeom>
        </p:spPr>
      </p:pic>
      <p:sp>
        <p:nvSpPr>
          <p:cNvPr id="6" name="مستطيل 5">
            <a:extLst>
              <a:ext uri="{FF2B5EF4-FFF2-40B4-BE49-F238E27FC236}">
                <a16:creationId xmlns:a16="http://schemas.microsoft.com/office/drawing/2014/main" id="{81C9FA41-0384-4A72-A4D1-3BA1861090AA}"/>
              </a:ext>
            </a:extLst>
          </p:cNvPr>
          <p:cNvSpPr/>
          <p:nvPr/>
        </p:nvSpPr>
        <p:spPr>
          <a:xfrm>
            <a:off x="6515559" y="1268214"/>
            <a:ext cx="2521844" cy="523220"/>
          </a:xfrm>
          <a:prstGeom prst="rect">
            <a:avLst/>
          </a:prstGeom>
        </p:spPr>
        <p:txBody>
          <a:bodyPr wrap="none">
            <a:spAutoFit/>
          </a:bodyPr>
          <a:lstStyle/>
          <a:p>
            <a:pPr algn="r" rtl="1"/>
            <a:r>
              <a:rPr lang="ar-SA" sz="2800" b="1" dirty="0">
                <a:solidFill>
                  <a:srgbClr val="FF0000"/>
                </a:solidFill>
                <a:effectLst>
                  <a:outerShdw blurRad="38100" dist="38100" dir="2700000" algn="tl">
                    <a:srgbClr val="000000">
                      <a:alpha val="43137"/>
                    </a:srgbClr>
                  </a:outerShdw>
                </a:effectLst>
              </a:rPr>
              <a:t> تعبيرات لغة ميلتون</a:t>
            </a:r>
          </a:p>
        </p:txBody>
      </p:sp>
      <p:sp>
        <p:nvSpPr>
          <p:cNvPr id="7" name="مستطيل 6">
            <a:extLst>
              <a:ext uri="{FF2B5EF4-FFF2-40B4-BE49-F238E27FC236}">
                <a16:creationId xmlns:a16="http://schemas.microsoft.com/office/drawing/2014/main" id="{76D5A003-0FA2-4872-AFC8-9D2A90FA5F89}"/>
              </a:ext>
            </a:extLst>
          </p:cNvPr>
          <p:cNvSpPr/>
          <p:nvPr/>
        </p:nvSpPr>
        <p:spPr>
          <a:xfrm>
            <a:off x="25803" y="1311031"/>
            <a:ext cx="1337226" cy="461665"/>
          </a:xfrm>
          <a:prstGeom prst="rect">
            <a:avLst/>
          </a:prstGeom>
        </p:spPr>
        <p:style>
          <a:lnRef idx="1">
            <a:schemeClr val="accent4"/>
          </a:lnRef>
          <a:fillRef idx="2">
            <a:schemeClr val="accent4"/>
          </a:fillRef>
          <a:effectRef idx="1">
            <a:schemeClr val="accent4"/>
          </a:effectRef>
          <a:fontRef idx="minor">
            <a:schemeClr val="dk1"/>
          </a:fontRef>
        </p:style>
        <p:txBody>
          <a:bodyPr wrap="none" lIns="91440" tIns="45720" rIns="91440" bIns="45720">
            <a:spAutoFit/>
          </a:bodyPr>
          <a:lstStyle/>
          <a:p>
            <a:pPr algn="ctr"/>
            <a:r>
              <a:rPr lang="ar-SA" sz="2400" b="1" cap="none" spc="0" dirty="0">
                <a:ln w="0"/>
                <a:solidFill>
                  <a:srgbClr val="10466A"/>
                </a:solidFill>
                <a:effectLst>
                  <a:outerShdw blurRad="38100" dist="19050" dir="2700000" algn="tl" rotWithShape="0">
                    <a:schemeClr val="dk1">
                      <a:alpha val="40000"/>
                    </a:schemeClr>
                  </a:outerShdw>
                </a:effectLst>
              </a:rPr>
              <a:t>الجلسة (2)</a:t>
            </a:r>
          </a:p>
        </p:txBody>
      </p:sp>
      <p:pic>
        <p:nvPicPr>
          <p:cNvPr id="3" name="صورة 2">
            <a:extLst>
              <a:ext uri="{FF2B5EF4-FFF2-40B4-BE49-F238E27FC236}">
                <a16:creationId xmlns:a16="http://schemas.microsoft.com/office/drawing/2014/main" id="{1499AE60-AFA0-40E6-8849-FDE605D17D46}"/>
              </a:ext>
            </a:extLst>
          </p:cNvPr>
          <p:cNvPicPr>
            <a:picLocks noChangeAspect="1"/>
          </p:cNvPicPr>
          <p:nvPr/>
        </p:nvPicPr>
        <p:blipFill>
          <a:blip r:embed="rId8"/>
          <a:stretch>
            <a:fillRect/>
          </a:stretch>
        </p:blipFill>
        <p:spPr>
          <a:xfrm>
            <a:off x="2056275" y="1412696"/>
            <a:ext cx="961237" cy="7200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8" name="مستطيل 7">
            <a:extLst>
              <a:ext uri="{FF2B5EF4-FFF2-40B4-BE49-F238E27FC236}">
                <a16:creationId xmlns:a16="http://schemas.microsoft.com/office/drawing/2014/main" id="{D3686D2E-1919-4B01-B05A-C6363948FEB8}"/>
              </a:ext>
            </a:extLst>
          </p:cNvPr>
          <p:cNvSpPr/>
          <p:nvPr/>
        </p:nvSpPr>
        <p:spPr>
          <a:xfrm rot="18953032">
            <a:off x="655195" y="5456480"/>
            <a:ext cx="1329210" cy="523220"/>
          </a:xfrm>
          <a:prstGeom prst="rect">
            <a:avLst/>
          </a:prstGeom>
        </p:spPr>
        <p:style>
          <a:lnRef idx="1">
            <a:schemeClr val="accent5"/>
          </a:lnRef>
          <a:fillRef idx="2">
            <a:schemeClr val="accent5"/>
          </a:fillRef>
          <a:effectRef idx="1">
            <a:schemeClr val="accent5"/>
          </a:effectRef>
          <a:fontRef idx="minor">
            <a:schemeClr val="dk1"/>
          </a:fontRef>
        </p:style>
        <p:txBody>
          <a:bodyPr wrap="none">
            <a:spAutoFit/>
          </a:bodyPr>
          <a:lstStyle/>
          <a:p>
            <a:pPr algn="r" rtl="1"/>
            <a:r>
              <a:rPr lang="ar-SA" sz="2800" b="1" dirty="0">
                <a:solidFill>
                  <a:srgbClr val="002060"/>
                </a:solidFill>
                <a:effectLst>
                  <a:outerShdw blurRad="38100" dist="38100" dir="2700000" algn="tl">
                    <a:srgbClr val="000000">
                      <a:alpha val="43137"/>
                    </a:srgbClr>
                  </a:outerShdw>
                </a:effectLst>
              </a:rPr>
              <a:t>هات أمثلة</a:t>
            </a:r>
          </a:p>
        </p:txBody>
      </p:sp>
    </p:spTree>
    <p:extLst>
      <p:ext uri="{BB962C8B-B14F-4D97-AF65-F5344CB8AC3E}">
        <p14:creationId xmlns:p14="http://schemas.microsoft.com/office/powerpoint/2010/main" val="1307649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89" name="Text Box 17"/>
          <p:cNvSpPr txBox="1">
            <a:spLocks noChangeArrowheads="1"/>
          </p:cNvSpPr>
          <p:nvPr/>
        </p:nvSpPr>
        <p:spPr bwMode="auto">
          <a:xfrm>
            <a:off x="1979051" y="5481027"/>
            <a:ext cx="5898009" cy="400110"/>
          </a:xfrm>
          <a:prstGeom prst="rect">
            <a:avLst/>
          </a:prstGeom>
          <a:solidFill>
            <a:schemeClr val="accent3">
              <a:lumMod val="20000"/>
              <a:lumOff val="80000"/>
            </a:schemeClr>
          </a:solidFill>
          <a:ln w="3175">
            <a:solidFill>
              <a:schemeClr val="accent2">
                <a:lumMod val="75000"/>
              </a:schemeClr>
            </a:solidFill>
            <a:prstDash val="dash"/>
          </a:ln>
        </p:spPr>
        <p:txBody>
          <a:bodyPr wrap="square">
            <a:spAutoFit/>
          </a:bodyPr>
          <a:lstStyle>
            <a:defPPr>
              <a:defRPr lang="ar-SA"/>
            </a:defPPr>
            <a:lvl1pPr algn="ctr">
              <a:defRPr sz="2400" b="1">
                <a:solidFill>
                  <a:schemeClr val="accent4">
                    <a:lumMod val="50000"/>
                  </a:schemeClr>
                </a:solidFill>
              </a:defRPr>
            </a:lvl1pPr>
          </a:lstStyle>
          <a:p>
            <a:pPr rtl="1"/>
            <a:r>
              <a:rPr lang="ar-SA" sz="2000" dirty="0"/>
              <a:t>  ” لكل منا طريقته في التعلم . .  قد يكون مفيداً اكتشاف ما سيحدث“.</a:t>
            </a:r>
          </a:p>
        </p:txBody>
      </p:sp>
      <p:graphicFrame>
        <p:nvGraphicFramePr>
          <p:cNvPr id="13" name="رسم تخطيطي 12"/>
          <p:cNvGraphicFramePr/>
          <p:nvPr>
            <p:extLst>
              <p:ext uri="{D42A27DB-BD31-4B8C-83A1-F6EECF244321}">
                <p14:modId xmlns:p14="http://schemas.microsoft.com/office/powerpoint/2010/main" val="1278177505"/>
              </p:ext>
            </p:extLst>
          </p:nvPr>
        </p:nvGraphicFramePr>
        <p:xfrm>
          <a:off x="4332148" y="1841717"/>
          <a:ext cx="4580015" cy="4502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 name="صورة 1"/>
          <p:cNvPicPr>
            <a:picLocks noChangeAspect="1"/>
          </p:cNvPicPr>
          <p:nvPr/>
        </p:nvPicPr>
        <p:blipFill rotWithShape="1">
          <a:blip r:embed="rId7" cstate="print">
            <a:extLst>
              <a:ext uri="{28A0092B-C50C-407E-A947-70E740481C1C}">
                <a14:useLocalDpi xmlns:a14="http://schemas.microsoft.com/office/drawing/2010/main" val="0"/>
              </a:ext>
            </a:extLst>
          </a:blip>
          <a:srcRect l="20667" t="10666" r="21429" b="9333"/>
          <a:stretch/>
        </p:blipFill>
        <p:spPr>
          <a:xfrm>
            <a:off x="3851920" y="2273765"/>
            <a:ext cx="2206171" cy="3048000"/>
          </a:xfrm>
          <a:prstGeom prst="rect">
            <a:avLst/>
          </a:prstGeom>
        </p:spPr>
      </p:pic>
      <p:sp>
        <p:nvSpPr>
          <p:cNvPr id="6" name="مستطيل 5">
            <a:extLst>
              <a:ext uri="{FF2B5EF4-FFF2-40B4-BE49-F238E27FC236}">
                <a16:creationId xmlns:a16="http://schemas.microsoft.com/office/drawing/2014/main" id="{2B405224-E3CA-4348-BFF2-6319A1374E79}"/>
              </a:ext>
            </a:extLst>
          </p:cNvPr>
          <p:cNvSpPr/>
          <p:nvPr/>
        </p:nvSpPr>
        <p:spPr>
          <a:xfrm>
            <a:off x="6515559" y="1268208"/>
            <a:ext cx="2521844" cy="523220"/>
          </a:xfrm>
          <a:prstGeom prst="rect">
            <a:avLst/>
          </a:prstGeom>
        </p:spPr>
        <p:txBody>
          <a:bodyPr wrap="none">
            <a:spAutoFit/>
          </a:bodyPr>
          <a:lstStyle/>
          <a:p>
            <a:pPr algn="r" rtl="1"/>
            <a:r>
              <a:rPr lang="ar-SA" sz="2800" b="1" dirty="0">
                <a:solidFill>
                  <a:srgbClr val="FF0000"/>
                </a:solidFill>
                <a:effectLst>
                  <a:outerShdw blurRad="38100" dist="38100" dir="2700000" algn="tl">
                    <a:srgbClr val="000000">
                      <a:alpha val="43137"/>
                    </a:srgbClr>
                  </a:outerShdw>
                </a:effectLst>
              </a:rPr>
              <a:t> تعبيرات لغة ميلتون</a:t>
            </a:r>
          </a:p>
        </p:txBody>
      </p:sp>
      <p:sp>
        <p:nvSpPr>
          <p:cNvPr id="7" name="مستطيل 6">
            <a:extLst>
              <a:ext uri="{FF2B5EF4-FFF2-40B4-BE49-F238E27FC236}">
                <a16:creationId xmlns:a16="http://schemas.microsoft.com/office/drawing/2014/main" id="{D427E5AF-7DD9-44F3-8140-D9C1FF899F53}"/>
              </a:ext>
            </a:extLst>
          </p:cNvPr>
          <p:cNvSpPr/>
          <p:nvPr/>
        </p:nvSpPr>
        <p:spPr>
          <a:xfrm>
            <a:off x="25803" y="1311031"/>
            <a:ext cx="1337226" cy="461665"/>
          </a:xfrm>
          <a:prstGeom prst="rect">
            <a:avLst/>
          </a:prstGeom>
        </p:spPr>
        <p:style>
          <a:lnRef idx="1">
            <a:schemeClr val="accent4"/>
          </a:lnRef>
          <a:fillRef idx="2">
            <a:schemeClr val="accent4"/>
          </a:fillRef>
          <a:effectRef idx="1">
            <a:schemeClr val="accent4"/>
          </a:effectRef>
          <a:fontRef idx="minor">
            <a:schemeClr val="dk1"/>
          </a:fontRef>
        </p:style>
        <p:txBody>
          <a:bodyPr wrap="none" lIns="91440" tIns="45720" rIns="91440" bIns="45720">
            <a:spAutoFit/>
          </a:bodyPr>
          <a:lstStyle/>
          <a:p>
            <a:pPr algn="ctr"/>
            <a:r>
              <a:rPr lang="ar-SA" sz="2400" b="1" cap="none" spc="0" dirty="0">
                <a:ln w="0"/>
                <a:solidFill>
                  <a:srgbClr val="10466A"/>
                </a:solidFill>
                <a:effectLst>
                  <a:outerShdw blurRad="38100" dist="19050" dir="2700000" algn="tl" rotWithShape="0">
                    <a:schemeClr val="dk1">
                      <a:alpha val="40000"/>
                    </a:schemeClr>
                  </a:outerShdw>
                </a:effectLst>
              </a:rPr>
              <a:t>الجلسة (2)</a:t>
            </a:r>
          </a:p>
        </p:txBody>
      </p:sp>
      <p:pic>
        <p:nvPicPr>
          <p:cNvPr id="3" name="صورة 2">
            <a:extLst>
              <a:ext uri="{FF2B5EF4-FFF2-40B4-BE49-F238E27FC236}">
                <a16:creationId xmlns:a16="http://schemas.microsoft.com/office/drawing/2014/main" id="{1CDA7B3E-78FF-4C47-B859-C939B3364680}"/>
              </a:ext>
            </a:extLst>
          </p:cNvPr>
          <p:cNvPicPr>
            <a:picLocks noChangeAspect="1"/>
          </p:cNvPicPr>
          <p:nvPr/>
        </p:nvPicPr>
        <p:blipFill>
          <a:blip r:embed="rId8"/>
          <a:stretch>
            <a:fillRect/>
          </a:stretch>
        </p:blipFill>
        <p:spPr>
          <a:xfrm>
            <a:off x="2056275" y="1412696"/>
            <a:ext cx="961237" cy="7200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8" name="مستطيل 7">
            <a:extLst>
              <a:ext uri="{FF2B5EF4-FFF2-40B4-BE49-F238E27FC236}">
                <a16:creationId xmlns:a16="http://schemas.microsoft.com/office/drawing/2014/main" id="{B87A13D0-35DB-4EAD-9A92-A214AAA47835}"/>
              </a:ext>
            </a:extLst>
          </p:cNvPr>
          <p:cNvSpPr/>
          <p:nvPr/>
        </p:nvSpPr>
        <p:spPr>
          <a:xfrm rot="18953032">
            <a:off x="655195" y="5456480"/>
            <a:ext cx="1329210" cy="523220"/>
          </a:xfrm>
          <a:prstGeom prst="rect">
            <a:avLst/>
          </a:prstGeom>
        </p:spPr>
        <p:style>
          <a:lnRef idx="1">
            <a:schemeClr val="accent5"/>
          </a:lnRef>
          <a:fillRef idx="2">
            <a:schemeClr val="accent5"/>
          </a:fillRef>
          <a:effectRef idx="1">
            <a:schemeClr val="accent5"/>
          </a:effectRef>
          <a:fontRef idx="minor">
            <a:schemeClr val="dk1"/>
          </a:fontRef>
        </p:style>
        <p:txBody>
          <a:bodyPr wrap="none">
            <a:spAutoFit/>
          </a:bodyPr>
          <a:lstStyle/>
          <a:p>
            <a:pPr algn="r" rtl="1"/>
            <a:r>
              <a:rPr lang="ar-SA" sz="2800" b="1" dirty="0">
                <a:solidFill>
                  <a:srgbClr val="002060"/>
                </a:solidFill>
                <a:effectLst>
                  <a:outerShdw blurRad="38100" dist="38100" dir="2700000" algn="tl">
                    <a:srgbClr val="000000">
                      <a:alpha val="43137"/>
                    </a:srgbClr>
                  </a:outerShdw>
                </a:effectLst>
              </a:rPr>
              <a:t>هات أمثلة</a:t>
            </a:r>
          </a:p>
        </p:txBody>
      </p:sp>
    </p:spTree>
    <p:extLst>
      <p:ext uri="{BB962C8B-B14F-4D97-AF65-F5344CB8AC3E}">
        <p14:creationId xmlns:p14="http://schemas.microsoft.com/office/powerpoint/2010/main" val="1436789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رسم تخطيطي 12"/>
          <p:cNvGraphicFramePr/>
          <p:nvPr>
            <p:extLst>
              <p:ext uri="{D42A27DB-BD31-4B8C-83A1-F6EECF244321}">
                <p14:modId xmlns:p14="http://schemas.microsoft.com/office/powerpoint/2010/main" val="2188759103"/>
              </p:ext>
            </p:extLst>
          </p:nvPr>
        </p:nvGraphicFramePr>
        <p:xfrm>
          <a:off x="4332148" y="1841723"/>
          <a:ext cx="4580015" cy="4502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5" name="مستطيل 14"/>
          <p:cNvSpPr/>
          <p:nvPr/>
        </p:nvSpPr>
        <p:spPr>
          <a:xfrm>
            <a:off x="2771800" y="4641518"/>
            <a:ext cx="5650556" cy="461665"/>
          </a:xfrm>
          <a:prstGeom prst="rect">
            <a:avLst/>
          </a:prstGeom>
          <a:solidFill>
            <a:schemeClr val="accent3">
              <a:lumMod val="60000"/>
              <a:lumOff val="40000"/>
            </a:schemeClr>
          </a:solidFill>
          <a:ln w="3175">
            <a:solidFill>
              <a:schemeClr val="accent2">
                <a:lumMod val="75000"/>
              </a:schemeClr>
            </a:solidFill>
            <a:prstDash val="dash"/>
          </a:ln>
        </p:spPr>
        <p:txBody>
          <a:bodyPr wrap="square">
            <a:spAutoFit/>
          </a:bodyPr>
          <a:lstStyle/>
          <a:p>
            <a:pPr algn="ctr" rtl="1"/>
            <a:r>
              <a:rPr lang="ar-TN" sz="2400" b="1" dirty="0">
                <a:solidFill>
                  <a:schemeClr val="accent4">
                    <a:lumMod val="50000"/>
                  </a:schemeClr>
                </a:solidFill>
              </a:rPr>
              <a:t> ”يمكنك أن تجد هذا مفيداً أو مريحاً فقط“.</a:t>
            </a:r>
          </a:p>
        </p:txBody>
      </p:sp>
      <p:sp>
        <p:nvSpPr>
          <p:cNvPr id="16" name="مستطيل 15"/>
          <p:cNvSpPr/>
          <p:nvPr/>
        </p:nvSpPr>
        <p:spPr>
          <a:xfrm>
            <a:off x="2771800" y="3942287"/>
            <a:ext cx="5650556" cy="461665"/>
          </a:xfrm>
          <a:prstGeom prst="rect">
            <a:avLst/>
          </a:prstGeom>
          <a:solidFill>
            <a:schemeClr val="accent2">
              <a:lumMod val="40000"/>
              <a:lumOff val="60000"/>
            </a:schemeClr>
          </a:solidFill>
          <a:ln w="3175">
            <a:solidFill>
              <a:schemeClr val="accent2">
                <a:lumMod val="75000"/>
              </a:schemeClr>
            </a:solidFill>
            <a:prstDash val="dash"/>
          </a:ln>
        </p:spPr>
        <p:txBody>
          <a:bodyPr wrap="square">
            <a:spAutoFit/>
          </a:bodyPr>
          <a:lstStyle/>
          <a:p>
            <a:pPr algn="ctr" rtl="1"/>
            <a:r>
              <a:rPr lang="ar-TN" sz="2400" b="1" dirty="0">
                <a:solidFill>
                  <a:schemeClr val="accent4">
                    <a:lumMod val="50000"/>
                  </a:schemeClr>
                </a:solidFill>
              </a:rPr>
              <a:t> ” اتساءل متى تود أن </a:t>
            </a:r>
            <a:r>
              <a:rPr lang="ar-SA" sz="2400" b="1" dirty="0">
                <a:solidFill>
                  <a:schemeClr val="accent4">
                    <a:lumMod val="50000"/>
                  </a:schemeClr>
                </a:solidFill>
              </a:rPr>
              <a:t>نبدأ الدرس </a:t>
            </a:r>
            <a:r>
              <a:rPr lang="ar-TN" sz="2400" b="1" dirty="0">
                <a:solidFill>
                  <a:schemeClr val="accent4">
                    <a:lumMod val="50000"/>
                  </a:schemeClr>
                </a:solidFill>
              </a:rPr>
              <a:t>الآن أو بعد قليل“.</a:t>
            </a:r>
          </a:p>
        </p:txBody>
      </p:sp>
      <p:pic>
        <p:nvPicPr>
          <p:cNvPr id="2" name="صورة 1"/>
          <p:cNvPicPr>
            <a:picLocks noChangeAspect="1"/>
          </p:cNvPicPr>
          <p:nvPr/>
        </p:nvPicPr>
        <p:blipFill rotWithShape="1">
          <a:blip r:embed="rId7" cstate="print">
            <a:extLst>
              <a:ext uri="{28A0092B-C50C-407E-A947-70E740481C1C}">
                <a14:useLocalDpi xmlns:a14="http://schemas.microsoft.com/office/drawing/2010/main" val="0"/>
              </a:ext>
            </a:extLst>
          </a:blip>
          <a:srcRect l="22029" t="6236" r="22352" b="5382"/>
          <a:stretch/>
        </p:blipFill>
        <p:spPr>
          <a:xfrm>
            <a:off x="1155724" y="3478529"/>
            <a:ext cx="742726" cy="1180223"/>
          </a:xfrm>
          <a:prstGeom prst="rect">
            <a:avLst/>
          </a:prstGeom>
        </p:spPr>
      </p:pic>
      <p:sp>
        <p:nvSpPr>
          <p:cNvPr id="7" name="مستطيل 6">
            <a:extLst>
              <a:ext uri="{FF2B5EF4-FFF2-40B4-BE49-F238E27FC236}">
                <a16:creationId xmlns:a16="http://schemas.microsoft.com/office/drawing/2014/main" id="{D6B55A70-9DBC-4872-9387-EDF7E5B02FFC}"/>
              </a:ext>
            </a:extLst>
          </p:cNvPr>
          <p:cNvSpPr/>
          <p:nvPr/>
        </p:nvSpPr>
        <p:spPr>
          <a:xfrm>
            <a:off x="6515559" y="1268214"/>
            <a:ext cx="2521844" cy="523220"/>
          </a:xfrm>
          <a:prstGeom prst="rect">
            <a:avLst/>
          </a:prstGeom>
        </p:spPr>
        <p:txBody>
          <a:bodyPr wrap="none">
            <a:spAutoFit/>
          </a:bodyPr>
          <a:lstStyle/>
          <a:p>
            <a:pPr algn="r" rtl="1"/>
            <a:r>
              <a:rPr lang="ar-SA" sz="2800" b="1" dirty="0">
                <a:solidFill>
                  <a:srgbClr val="FF0000"/>
                </a:solidFill>
                <a:effectLst>
                  <a:outerShdw blurRad="38100" dist="38100" dir="2700000" algn="tl">
                    <a:srgbClr val="000000">
                      <a:alpha val="43137"/>
                    </a:srgbClr>
                  </a:outerShdw>
                </a:effectLst>
              </a:rPr>
              <a:t> تعبيرات لغة ميلتون</a:t>
            </a:r>
          </a:p>
        </p:txBody>
      </p:sp>
      <p:sp>
        <p:nvSpPr>
          <p:cNvPr id="8" name="مستطيل 7">
            <a:extLst>
              <a:ext uri="{FF2B5EF4-FFF2-40B4-BE49-F238E27FC236}">
                <a16:creationId xmlns:a16="http://schemas.microsoft.com/office/drawing/2014/main" id="{A275D1F7-1E80-4358-BC59-90B723BBD211}"/>
              </a:ext>
            </a:extLst>
          </p:cNvPr>
          <p:cNvSpPr/>
          <p:nvPr/>
        </p:nvSpPr>
        <p:spPr>
          <a:xfrm>
            <a:off x="25803" y="1311031"/>
            <a:ext cx="1337226" cy="461665"/>
          </a:xfrm>
          <a:prstGeom prst="rect">
            <a:avLst/>
          </a:prstGeom>
        </p:spPr>
        <p:style>
          <a:lnRef idx="1">
            <a:schemeClr val="accent4"/>
          </a:lnRef>
          <a:fillRef idx="2">
            <a:schemeClr val="accent4"/>
          </a:fillRef>
          <a:effectRef idx="1">
            <a:schemeClr val="accent4"/>
          </a:effectRef>
          <a:fontRef idx="minor">
            <a:schemeClr val="dk1"/>
          </a:fontRef>
        </p:style>
        <p:txBody>
          <a:bodyPr wrap="none" lIns="91440" tIns="45720" rIns="91440" bIns="45720">
            <a:spAutoFit/>
          </a:bodyPr>
          <a:lstStyle/>
          <a:p>
            <a:pPr algn="ctr"/>
            <a:r>
              <a:rPr lang="ar-SA" sz="2400" b="1" cap="none" spc="0" dirty="0">
                <a:ln w="0"/>
                <a:solidFill>
                  <a:srgbClr val="10466A"/>
                </a:solidFill>
                <a:effectLst>
                  <a:outerShdw blurRad="38100" dist="19050" dir="2700000" algn="tl" rotWithShape="0">
                    <a:schemeClr val="dk1">
                      <a:alpha val="40000"/>
                    </a:schemeClr>
                  </a:outerShdw>
                </a:effectLst>
              </a:rPr>
              <a:t>الجلسة (2)</a:t>
            </a:r>
          </a:p>
        </p:txBody>
      </p:sp>
      <p:pic>
        <p:nvPicPr>
          <p:cNvPr id="3" name="صورة 2">
            <a:extLst>
              <a:ext uri="{FF2B5EF4-FFF2-40B4-BE49-F238E27FC236}">
                <a16:creationId xmlns:a16="http://schemas.microsoft.com/office/drawing/2014/main" id="{64FECBD8-FF50-4BBF-828D-9DFBC28C77DF}"/>
              </a:ext>
            </a:extLst>
          </p:cNvPr>
          <p:cNvPicPr>
            <a:picLocks noChangeAspect="1"/>
          </p:cNvPicPr>
          <p:nvPr/>
        </p:nvPicPr>
        <p:blipFill>
          <a:blip r:embed="rId8"/>
          <a:stretch>
            <a:fillRect/>
          </a:stretch>
        </p:blipFill>
        <p:spPr>
          <a:xfrm>
            <a:off x="2056275" y="1412696"/>
            <a:ext cx="961237" cy="7200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9" name="مستطيل 8">
            <a:extLst>
              <a:ext uri="{FF2B5EF4-FFF2-40B4-BE49-F238E27FC236}">
                <a16:creationId xmlns:a16="http://schemas.microsoft.com/office/drawing/2014/main" id="{93C7BE2B-8F03-490C-AFDC-10DAA4D60567}"/>
              </a:ext>
            </a:extLst>
          </p:cNvPr>
          <p:cNvSpPr/>
          <p:nvPr/>
        </p:nvSpPr>
        <p:spPr>
          <a:xfrm rot="18953032">
            <a:off x="655195" y="5456480"/>
            <a:ext cx="1329210" cy="523220"/>
          </a:xfrm>
          <a:prstGeom prst="rect">
            <a:avLst/>
          </a:prstGeom>
        </p:spPr>
        <p:style>
          <a:lnRef idx="1">
            <a:schemeClr val="accent5"/>
          </a:lnRef>
          <a:fillRef idx="2">
            <a:schemeClr val="accent5"/>
          </a:fillRef>
          <a:effectRef idx="1">
            <a:schemeClr val="accent5"/>
          </a:effectRef>
          <a:fontRef idx="minor">
            <a:schemeClr val="dk1"/>
          </a:fontRef>
        </p:style>
        <p:txBody>
          <a:bodyPr wrap="none">
            <a:spAutoFit/>
          </a:bodyPr>
          <a:lstStyle/>
          <a:p>
            <a:pPr algn="r" rtl="1"/>
            <a:r>
              <a:rPr lang="ar-SA" sz="2800" b="1" dirty="0">
                <a:solidFill>
                  <a:srgbClr val="002060"/>
                </a:solidFill>
                <a:effectLst>
                  <a:outerShdw blurRad="38100" dist="38100" dir="2700000" algn="tl">
                    <a:srgbClr val="000000">
                      <a:alpha val="43137"/>
                    </a:srgbClr>
                  </a:outerShdw>
                </a:effectLst>
              </a:rPr>
              <a:t>هات أمثلة</a:t>
            </a:r>
          </a:p>
        </p:txBody>
      </p:sp>
    </p:spTree>
    <p:extLst>
      <p:ext uri="{BB962C8B-B14F-4D97-AF65-F5344CB8AC3E}">
        <p14:creationId xmlns:p14="http://schemas.microsoft.com/office/powerpoint/2010/main" val="2929887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p:cNvSpPr txBox="1"/>
          <p:nvPr/>
        </p:nvSpPr>
        <p:spPr>
          <a:xfrm>
            <a:off x="5333826" y="2148523"/>
            <a:ext cx="1590500" cy="369332"/>
          </a:xfrm>
          <a:prstGeom prst="rect">
            <a:avLst/>
          </a:prstGeom>
        </p:spPr>
        <p:style>
          <a:lnRef idx="1">
            <a:schemeClr val="accent6"/>
          </a:lnRef>
          <a:fillRef idx="2">
            <a:schemeClr val="accent6"/>
          </a:fillRef>
          <a:effectRef idx="1">
            <a:schemeClr val="accent6"/>
          </a:effectRef>
          <a:fontRef idx="minor">
            <a:schemeClr val="dk1"/>
          </a:fontRef>
        </p:style>
        <p:txBody>
          <a:bodyPr wrap="none" rtlCol="1">
            <a:spAutoFit/>
          </a:bodyPr>
          <a:lstStyle/>
          <a:p>
            <a:pPr algn="ctr" rtl="1"/>
            <a:r>
              <a:rPr lang="ar-SA" b="1" dirty="0">
                <a:solidFill>
                  <a:srgbClr val="C00000"/>
                </a:solidFill>
              </a:rPr>
              <a:t>اول خطوات الاقناع</a:t>
            </a:r>
          </a:p>
        </p:txBody>
      </p:sp>
      <p:sp>
        <p:nvSpPr>
          <p:cNvPr id="8" name="مربع نص 7"/>
          <p:cNvSpPr txBox="1"/>
          <p:nvPr/>
        </p:nvSpPr>
        <p:spPr>
          <a:xfrm>
            <a:off x="4255223" y="1403152"/>
            <a:ext cx="600689" cy="369332"/>
          </a:xfrm>
          <a:prstGeom prst="rect">
            <a:avLst/>
          </a:prstGeom>
        </p:spPr>
        <p:style>
          <a:lnRef idx="1">
            <a:schemeClr val="accent6"/>
          </a:lnRef>
          <a:fillRef idx="2">
            <a:schemeClr val="accent6"/>
          </a:fillRef>
          <a:effectRef idx="1">
            <a:schemeClr val="accent6"/>
          </a:effectRef>
          <a:fontRef idx="minor">
            <a:schemeClr val="dk1"/>
          </a:fontRef>
        </p:style>
        <p:txBody>
          <a:bodyPr wrap="none" rtlCol="1">
            <a:spAutoFit/>
          </a:bodyPr>
          <a:lstStyle/>
          <a:p>
            <a:pPr algn="ctr" rtl="1"/>
            <a:r>
              <a:rPr lang="ar-SA" b="1" dirty="0">
                <a:solidFill>
                  <a:srgbClr val="C00000"/>
                </a:solidFill>
              </a:rPr>
              <a:t>أهميته</a:t>
            </a:r>
          </a:p>
        </p:txBody>
      </p:sp>
      <p:sp>
        <p:nvSpPr>
          <p:cNvPr id="9" name="مربع نص 8"/>
          <p:cNvSpPr txBox="1"/>
          <p:nvPr/>
        </p:nvSpPr>
        <p:spPr>
          <a:xfrm>
            <a:off x="6577529" y="2697238"/>
            <a:ext cx="1063113" cy="369332"/>
          </a:xfrm>
          <a:prstGeom prst="rect">
            <a:avLst/>
          </a:prstGeom>
        </p:spPr>
        <p:style>
          <a:lnRef idx="1">
            <a:schemeClr val="accent6"/>
          </a:lnRef>
          <a:fillRef idx="2">
            <a:schemeClr val="accent6"/>
          </a:fillRef>
          <a:effectRef idx="1">
            <a:schemeClr val="accent6"/>
          </a:effectRef>
          <a:fontRef idx="minor">
            <a:schemeClr val="dk1"/>
          </a:fontRef>
        </p:style>
        <p:txBody>
          <a:bodyPr wrap="none" rtlCol="1">
            <a:spAutoFit/>
          </a:bodyPr>
          <a:lstStyle/>
          <a:p>
            <a:pPr algn="r" rtl="1"/>
            <a:r>
              <a:rPr lang="ar-SA" b="1" dirty="0">
                <a:solidFill>
                  <a:srgbClr val="C00000"/>
                </a:solidFill>
              </a:rPr>
              <a:t>المصطلحات</a:t>
            </a:r>
          </a:p>
        </p:txBody>
      </p:sp>
      <p:sp>
        <p:nvSpPr>
          <p:cNvPr id="11" name="مربع نص 10"/>
          <p:cNvSpPr txBox="1"/>
          <p:nvPr/>
        </p:nvSpPr>
        <p:spPr>
          <a:xfrm>
            <a:off x="3322548" y="4895445"/>
            <a:ext cx="2496196" cy="369332"/>
          </a:xfrm>
          <a:prstGeom prst="rect">
            <a:avLst/>
          </a:prstGeom>
        </p:spPr>
        <p:style>
          <a:lnRef idx="1">
            <a:schemeClr val="accent6"/>
          </a:lnRef>
          <a:fillRef idx="2">
            <a:schemeClr val="accent6"/>
          </a:fillRef>
          <a:effectRef idx="1">
            <a:schemeClr val="accent6"/>
          </a:effectRef>
          <a:fontRef idx="minor">
            <a:schemeClr val="dk1"/>
          </a:fontRef>
        </p:style>
        <p:txBody>
          <a:bodyPr wrap="none" rtlCol="1">
            <a:spAutoFit/>
          </a:bodyPr>
          <a:lstStyle/>
          <a:p>
            <a:pPr algn="ctr"/>
            <a:r>
              <a:rPr lang="ar-SA" b="1" dirty="0">
                <a:solidFill>
                  <a:schemeClr val="accent5">
                    <a:lumMod val="75000"/>
                  </a:schemeClr>
                </a:solidFill>
                <a:latin typeface="Arial" panose="020B0604020202020204" pitchFamily="34" charset="0"/>
              </a:rPr>
              <a:t>مهارات الحوار والاتصال الفعال</a:t>
            </a:r>
            <a:endParaRPr lang="ar-SA" sz="1100" b="1" dirty="0">
              <a:latin typeface="Arial" panose="020B0604020202020204" pitchFamily="34" charset="0"/>
            </a:endParaRPr>
          </a:p>
        </p:txBody>
      </p:sp>
      <p:sp>
        <p:nvSpPr>
          <p:cNvPr id="12" name="مربع نص 11"/>
          <p:cNvSpPr txBox="1"/>
          <p:nvPr/>
        </p:nvSpPr>
        <p:spPr>
          <a:xfrm>
            <a:off x="2014539" y="1391875"/>
            <a:ext cx="1221809" cy="369332"/>
          </a:xfrm>
          <a:prstGeom prst="rect">
            <a:avLst/>
          </a:prstGeom>
        </p:spPr>
        <p:style>
          <a:lnRef idx="1">
            <a:schemeClr val="accent6"/>
          </a:lnRef>
          <a:fillRef idx="2">
            <a:schemeClr val="accent6"/>
          </a:fillRef>
          <a:effectRef idx="1">
            <a:schemeClr val="accent6"/>
          </a:effectRef>
          <a:fontRef idx="minor">
            <a:schemeClr val="dk1"/>
          </a:fontRef>
        </p:style>
        <p:txBody>
          <a:bodyPr wrap="none" rtlCol="1">
            <a:spAutoFit/>
          </a:bodyPr>
          <a:lstStyle/>
          <a:p>
            <a:pPr algn="r" rtl="1"/>
            <a:r>
              <a:rPr lang="ar-SA" b="1" dirty="0">
                <a:solidFill>
                  <a:srgbClr val="C00000"/>
                </a:solidFill>
              </a:rPr>
              <a:t>تطبيق تدريبي</a:t>
            </a:r>
          </a:p>
        </p:txBody>
      </p:sp>
      <p:sp>
        <p:nvSpPr>
          <p:cNvPr id="14" name="مربع نص 13"/>
          <p:cNvSpPr txBox="1"/>
          <p:nvPr/>
        </p:nvSpPr>
        <p:spPr>
          <a:xfrm>
            <a:off x="919615" y="4081348"/>
            <a:ext cx="987770" cy="369332"/>
          </a:xfrm>
          <a:prstGeom prst="rect">
            <a:avLst/>
          </a:prstGeom>
        </p:spPr>
        <p:style>
          <a:lnRef idx="1">
            <a:schemeClr val="accent6"/>
          </a:lnRef>
          <a:fillRef idx="2">
            <a:schemeClr val="accent6"/>
          </a:fillRef>
          <a:effectRef idx="1">
            <a:schemeClr val="accent6"/>
          </a:effectRef>
          <a:fontRef idx="minor">
            <a:schemeClr val="dk1"/>
          </a:fontRef>
        </p:style>
        <p:txBody>
          <a:bodyPr wrap="none" rtlCol="1">
            <a:spAutoFit/>
          </a:bodyPr>
          <a:lstStyle/>
          <a:p>
            <a:pPr algn="r" rtl="1"/>
            <a:r>
              <a:rPr lang="ar-SA" b="1" dirty="0">
                <a:solidFill>
                  <a:srgbClr val="C00000"/>
                </a:solidFill>
              </a:rPr>
              <a:t>لغة ميلتون</a:t>
            </a:r>
          </a:p>
        </p:txBody>
      </p:sp>
      <p:sp>
        <p:nvSpPr>
          <p:cNvPr id="15" name="مربع نص 14"/>
          <p:cNvSpPr txBox="1"/>
          <p:nvPr/>
        </p:nvSpPr>
        <p:spPr>
          <a:xfrm>
            <a:off x="1547605" y="2922087"/>
            <a:ext cx="983953" cy="369332"/>
          </a:xfrm>
          <a:prstGeom prst="rect">
            <a:avLst/>
          </a:prstGeom>
        </p:spPr>
        <p:style>
          <a:lnRef idx="1">
            <a:schemeClr val="accent6"/>
          </a:lnRef>
          <a:fillRef idx="2">
            <a:schemeClr val="accent6"/>
          </a:fillRef>
          <a:effectRef idx="1">
            <a:schemeClr val="accent6"/>
          </a:effectRef>
          <a:fontRef idx="minor">
            <a:schemeClr val="dk1"/>
          </a:fontRef>
        </p:style>
        <p:txBody>
          <a:bodyPr wrap="none" rtlCol="1">
            <a:spAutoFit/>
          </a:bodyPr>
          <a:lstStyle/>
          <a:p>
            <a:pPr algn="ctr" rtl="1"/>
            <a:r>
              <a:rPr lang="ar-SA" b="1" dirty="0">
                <a:solidFill>
                  <a:srgbClr val="C00000"/>
                </a:solidFill>
              </a:rPr>
              <a:t>مبادئ مهمه</a:t>
            </a:r>
          </a:p>
        </p:txBody>
      </p:sp>
      <p:cxnSp>
        <p:nvCxnSpPr>
          <p:cNvPr id="5" name="رابط بشكل مرفق 4"/>
          <p:cNvCxnSpPr>
            <a:cxnSpLocks/>
            <a:stCxn id="42" idx="3"/>
            <a:endCxn id="3" idx="2"/>
          </p:cNvCxnSpPr>
          <p:nvPr/>
        </p:nvCxnSpPr>
        <p:spPr>
          <a:xfrm flipV="1">
            <a:off x="5623241" y="2517855"/>
            <a:ext cx="505835" cy="1259843"/>
          </a:xfrm>
          <a:prstGeom prst="bentConnector2">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27" name="رابط بشكل مرفق 26"/>
          <p:cNvCxnSpPr>
            <a:cxnSpLocks/>
            <a:stCxn id="42" idx="0"/>
            <a:endCxn id="12" idx="2"/>
          </p:cNvCxnSpPr>
          <p:nvPr/>
        </p:nvCxnSpPr>
        <p:spPr>
          <a:xfrm rot="16200000" flipV="1">
            <a:off x="2823814" y="1562838"/>
            <a:ext cx="1538729" cy="1935467"/>
          </a:xfrm>
          <a:prstGeom prst="bentConnector3">
            <a:avLst>
              <a:gd name="adj1" fmla="val 50000"/>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31" name="رابط بشكل مرفق 30"/>
          <p:cNvCxnSpPr>
            <a:cxnSpLocks/>
            <a:stCxn id="42" idx="1"/>
            <a:endCxn id="15" idx="2"/>
          </p:cNvCxnSpPr>
          <p:nvPr/>
        </p:nvCxnSpPr>
        <p:spPr>
          <a:xfrm rot="10800000">
            <a:off x="2039582" y="3291420"/>
            <a:ext cx="1458998" cy="486279"/>
          </a:xfrm>
          <a:prstGeom prst="bentConnector2">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39" name="رابط بشكل مرفق 38"/>
          <p:cNvCxnSpPr>
            <a:cxnSpLocks/>
            <a:stCxn id="42" idx="1"/>
            <a:endCxn id="14" idx="0"/>
          </p:cNvCxnSpPr>
          <p:nvPr/>
        </p:nvCxnSpPr>
        <p:spPr>
          <a:xfrm rot="10800000" flipV="1">
            <a:off x="1413500" y="3777698"/>
            <a:ext cx="2085080" cy="303650"/>
          </a:xfrm>
          <a:prstGeom prst="bentConnector2">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43" name="مربع نص 42"/>
          <p:cNvSpPr txBox="1"/>
          <p:nvPr/>
        </p:nvSpPr>
        <p:spPr>
          <a:xfrm>
            <a:off x="7678080" y="1284220"/>
            <a:ext cx="1412495" cy="400110"/>
          </a:xfrm>
          <a:prstGeom prst="rect">
            <a:avLst/>
          </a:prstGeom>
        </p:spPr>
        <p:style>
          <a:lnRef idx="1">
            <a:schemeClr val="accent4"/>
          </a:lnRef>
          <a:fillRef idx="2">
            <a:schemeClr val="accent4"/>
          </a:fillRef>
          <a:effectRef idx="1">
            <a:schemeClr val="accent4"/>
          </a:effectRef>
          <a:fontRef idx="minor">
            <a:schemeClr val="dk1"/>
          </a:fontRef>
        </p:style>
        <p:txBody>
          <a:bodyPr wrap="square" rtlCol="1" anchor="ctr" anchorCtr="0">
            <a:spAutoFit/>
          </a:bodyPr>
          <a:lstStyle/>
          <a:p>
            <a:pPr algn="ctr" rtl="1"/>
            <a:r>
              <a:rPr lang="ar-SA" sz="2000" b="1" dirty="0">
                <a:solidFill>
                  <a:schemeClr val="accent2">
                    <a:lumMod val="50000"/>
                  </a:schemeClr>
                </a:solidFill>
              </a:rPr>
              <a:t>خارطة اللقاء</a:t>
            </a:r>
            <a:endParaRPr lang="en-US" sz="2000" b="1" dirty="0">
              <a:solidFill>
                <a:schemeClr val="accent2">
                  <a:lumMod val="50000"/>
                </a:schemeClr>
              </a:solidFill>
            </a:endParaRPr>
          </a:p>
        </p:txBody>
      </p:sp>
      <p:sp>
        <p:nvSpPr>
          <p:cNvPr id="42" name="مخطط انسيابي: تحضير 41">
            <a:extLst>
              <a:ext uri="{FF2B5EF4-FFF2-40B4-BE49-F238E27FC236}">
                <a16:creationId xmlns:a16="http://schemas.microsoft.com/office/drawing/2014/main" id="{71AA8C21-62DB-4115-B1DA-09EC67746E76}"/>
              </a:ext>
            </a:extLst>
          </p:cNvPr>
          <p:cNvSpPr/>
          <p:nvPr/>
        </p:nvSpPr>
        <p:spPr>
          <a:xfrm>
            <a:off x="3498580" y="3299936"/>
            <a:ext cx="2124661" cy="955524"/>
          </a:xfrm>
          <a:prstGeom prst="flowChartPreparation">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1" anchor="ctr">
            <a:noAutofit/>
          </a:bodyPr>
          <a:lstStyle/>
          <a:p>
            <a:pPr marL="0" indent="0" algn="ctr" rtl="1">
              <a:buNone/>
            </a:pPr>
            <a:r>
              <a:rPr lang="ar-SA" sz="1800" b="1" dirty="0">
                <a:solidFill>
                  <a:schemeClr val="accent5">
                    <a:lumMod val="75000"/>
                  </a:schemeClr>
                </a:solidFill>
                <a:latin typeface="Arial" panose="020B0604020202020204" pitchFamily="34" charset="0"/>
              </a:rPr>
              <a:t>مهارات</a:t>
            </a:r>
          </a:p>
          <a:p>
            <a:pPr marL="0" indent="0" algn="ctr" rtl="1">
              <a:buNone/>
            </a:pPr>
            <a:r>
              <a:rPr lang="ar-SA" sz="1800" b="1" dirty="0">
                <a:solidFill>
                  <a:schemeClr val="accent5">
                    <a:lumMod val="75000"/>
                  </a:schemeClr>
                </a:solidFill>
                <a:latin typeface="Arial" panose="020B0604020202020204" pitchFamily="34" charset="0"/>
              </a:rPr>
              <a:t>الحوار والاتصال الفعال</a:t>
            </a:r>
            <a:endParaRPr lang="ar-SA" sz="1100" b="1" dirty="0">
              <a:latin typeface="Arial" panose="020B0604020202020204" pitchFamily="34" charset="0"/>
              <a:cs typeface="Arial" panose="020B0604020202020204" pitchFamily="34" charset="0"/>
            </a:endParaRPr>
          </a:p>
        </p:txBody>
      </p:sp>
      <p:sp>
        <p:nvSpPr>
          <p:cNvPr id="36" name="مربع نص 35">
            <a:extLst>
              <a:ext uri="{FF2B5EF4-FFF2-40B4-BE49-F238E27FC236}">
                <a16:creationId xmlns:a16="http://schemas.microsoft.com/office/drawing/2014/main" id="{1A3850C8-EFDB-4D80-9608-50FCE4F4FC8F}"/>
              </a:ext>
            </a:extLst>
          </p:cNvPr>
          <p:cNvSpPr txBox="1"/>
          <p:nvPr/>
        </p:nvSpPr>
        <p:spPr>
          <a:xfrm>
            <a:off x="7855111" y="2268855"/>
            <a:ext cx="843501" cy="305233"/>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0800000" scaled="1"/>
            <a:tileRect/>
          </a:gradFill>
          <a:ln>
            <a:noFill/>
          </a:ln>
        </p:spPr>
        <p:style>
          <a:lnRef idx="0">
            <a:scrgbClr r="0" g="0" b="0"/>
          </a:lnRef>
          <a:fillRef idx="0">
            <a:scrgbClr r="0" g="0" b="0"/>
          </a:fillRef>
          <a:effectRef idx="0">
            <a:scrgbClr r="0" g="0" b="0"/>
          </a:effectRef>
          <a:fontRef idx="minor">
            <a:schemeClr val="lt1"/>
          </a:fontRef>
        </p:style>
        <p:txBody>
          <a:bodyPr wrap="none" rtlCol="1">
            <a:spAutoFit/>
          </a:bodyPr>
          <a:lstStyle/>
          <a:p>
            <a:pPr algn="ctr" rtl="1"/>
            <a:r>
              <a:rPr lang="ar-SA" b="1" dirty="0">
                <a:solidFill>
                  <a:schemeClr val="bg1"/>
                </a:solidFill>
              </a:rPr>
              <a:t>المهارات</a:t>
            </a:r>
            <a:endParaRPr lang="ar-SA" sz="1600" b="1" dirty="0">
              <a:solidFill>
                <a:srgbClr val="C00000"/>
              </a:solidFill>
            </a:endParaRPr>
          </a:p>
        </p:txBody>
      </p:sp>
      <p:sp>
        <p:nvSpPr>
          <p:cNvPr id="37" name="مربع نص 36">
            <a:extLst>
              <a:ext uri="{FF2B5EF4-FFF2-40B4-BE49-F238E27FC236}">
                <a16:creationId xmlns:a16="http://schemas.microsoft.com/office/drawing/2014/main" id="{65CA17ED-8B46-46E4-9CEE-271D87B871D4}"/>
              </a:ext>
            </a:extLst>
          </p:cNvPr>
          <p:cNvSpPr txBox="1"/>
          <p:nvPr/>
        </p:nvSpPr>
        <p:spPr>
          <a:xfrm>
            <a:off x="7891845" y="2701238"/>
            <a:ext cx="1168910" cy="369332"/>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0800000" scaled="1"/>
            <a:tileRect/>
          </a:gradFill>
          <a:ln>
            <a:noFill/>
          </a:ln>
        </p:spPr>
        <p:style>
          <a:lnRef idx="0">
            <a:scrgbClr r="0" g="0" b="0"/>
          </a:lnRef>
          <a:fillRef idx="0">
            <a:scrgbClr r="0" g="0" b="0"/>
          </a:fillRef>
          <a:effectRef idx="0">
            <a:scrgbClr r="0" g="0" b="0"/>
          </a:effectRef>
          <a:fontRef idx="minor">
            <a:schemeClr val="lt1"/>
          </a:fontRef>
        </p:style>
        <p:txBody>
          <a:bodyPr wrap="none" rtlCol="1">
            <a:spAutoFit/>
          </a:bodyPr>
          <a:lstStyle/>
          <a:p>
            <a:pPr algn="ctr" rtl="1"/>
            <a:r>
              <a:rPr lang="ar-SA" b="1" dirty="0">
                <a:solidFill>
                  <a:schemeClr val="bg1"/>
                </a:solidFill>
              </a:rPr>
              <a:t>التأثير/الاقناع</a:t>
            </a:r>
            <a:endParaRPr lang="ar-SA" sz="1600" b="1" dirty="0">
              <a:solidFill>
                <a:srgbClr val="C00000"/>
              </a:solidFill>
            </a:endParaRPr>
          </a:p>
        </p:txBody>
      </p:sp>
      <p:sp>
        <p:nvSpPr>
          <p:cNvPr id="38" name="مربع نص 37">
            <a:extLst>
              <a:ext uri="{FF2B5EF4-FFF2-40B4-BE49-F238E27FC236}">
                <a16:creationId xmlns:a16="http://schemas.microsoft.com/office/drawing/2014/main" id="{13AF2BA0-91B8-4D5B-8612-C9B1CB3DE8D4}"/>
              </a:ext>
            </a:extLst>
          </p:cNvPr>
          <p:cNvSpPr txBox="1"/>
          <p:nvPr/>
        </p:nvSpPr>
        <p:spPr>
          <a:xfrm>
            <a:off x="7607696" y="3168717"/>
            <a:ext cx="1287533" cy="369332"/>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0800000" scaled="1"/>
            <a:tileRect/>
          </a:gradFill>
          <a:ln>
            <a:noFill/>
          </a:ln>
        </p:spPr>
        <p:style>
          <a:lnRef idx="0">
            <a:scrgbClr r="0" g="0" b="0"/>
          </a:lnRef>
          <a:fillRef idx="0">
            <a:scrgbClr r="0" g="0" b="0"/>
          </a:fillRef>
          <a:effectRef idx="0">
            <a:scrgbClr r="0" g="0" b="0"/>
          </a:effectRef>
          <a:fontRef idx="minor">
            <a:schemeClr val="lt1"/>
          </a:fontRef>
        </p:style>
        <p:txBody>
          <a:bodyPr wrap="none" rtlCol="1">
            <a:spAutoFit/>
          </a:bodyPr>
          <a:lstStyle/>
          <a:p>
            <a:pPr algn="ctr" rtl="1"/>
            <a:r>
              <a:rPr lang="ar-SA" b="1" dirty="0">
                <a:solidFill>
                  <a:schemeClr val="bg1"/>
                </a:solidFill>
              </a:rPr>
              <a:t>الحوار/الاتصال</a:t>
            </a:r>
            <a:endParaRPr lang="ar-SA" sz="1600" b="1" dirty="0">
              <a:solidFill>
                <a:srgbClr val="C00000"/>
              </a:solidFill>
            </a:endParaRPr>
          </a:p>
        </p:txBody>
      </p:sp>
      <p:cxnSp>
        <p:nvCxnSpPr>
          <p:cNvPr id="40" name="رابط بشكل مرفق 4">
            <a:extLst>
              <a:ext uri="{FF2B5EF4-FFF2-40B4-BE49-F238E27FC236}">
                <a16:creationId xmlns:a16="http://schemas.microsoft.com/office/drawing/2014/main" id="{513E5E8A-3A60-4AE2-AE30-505B17F3160B}"/>
              </a:ext>
            </a:extLst>
          </p:cNvPr>
          <p:cNvCxnSpPr>
            <a:cxnSpLocks/>
            <a:stCxn id="9" idx="0"/>
            <a:endCxn id="36" idx="1"/>
          </p:cNvCxnSpPr>
          <p:nvPr/>
        </p:nvCxnSpPr>
        <p:spPr>
          <a:xfrm rot="5400000" flipH="1" flipV="1">
            <a:off x="7344215" y="2186343"/>
            <a:ext cx="275766" cy="746025"/>
          </a:xfrm>
          <a:prstGeom prst="bentConnector2">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44" name="رابط بشكل مرفق 4">
            <a:extLst>
              <a:ext uri="{FF2B5EF4-FFF2-40B4-BE49-F238E27FC236}">
                <a16:creationId xmlns:a16="http://schemas.microsoft.com/office/drawing/2014/main" id="{7C9EB900-803B-4FF1-95C3-B105484D4159}"/>
              </a:ext>
            </a:extLst>
          </p:cNvPr>
          <p:cNvCxnSpPr>
            <a:cxnSpLocks/>
            <a:stCxn id="9" idx="2"/>
            <a:endCxn id="38" idx="1"/>
          </p:cNvCxnSpPr>
          <p:nvPr/>
        </p:nvCxnSpPr>
        <p:spPr>
          <a:xfrm rot="16200000" flipH="1">
            <a:off x="7214985" y="2960671"/>
            <a:ext cx="286813" cy="498610"/>
          </a:xfrm>
          <a:prstGeom prst="bentConnector2">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22" name="رابط كسهم مستقيم 21">
            <a:extLst>
              <a:ext uri="{FF2B5EF4-FFF2-40B4-BE49-F238E27FC236}">
                <a16:creationId xmlns:a16="http://schemas.microsoft.com/office/drawing/2014/main" id="{DE90A209-4461-46AB-9385-419A5340D0B5}"/>
              </a:ext>
            </a:extLst>
          </p:cNvPr>
          <p:cNvCxnSpPr>
            <a:stCxn id="9" idx="3"/>
            <a:endCxn id="37" idx="1"/>
          </p:cNvCxnSpPr>
          <p:nvPr/>
        </p:nvCxnSpPr>
        <p:spPr>
          <a:xfrm>
            <a:off x="7640642" y="2881904"/>
            <a:ext cx="251203" cy="40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26" name="مربع نص 25">
            <a:extLst>
              <a:ext uri="{FF2B5EF4-FFF2-40B4-BE49-F238E27FC236}">
                <a16:creationId xmlns:a16="http://schemas.microsoft.com/office/drawing/2014/main" id="{C4E1AEF7-52D5-4113-AA11-906CC023B3C0}"/>
              </a:ext>
            </a:extLst>
          </p:cNvPr>
          <p:cNvSpPr txBox="1"/>
          <p:nvPr/>
        </p:nvSpPr>
        <p:spPr>
          <a:xfrm>
            <a:off x="6949310" y="1556426"/>
            <a:ext cx="447558" cy="305233"/>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0800000" scaled="1"/>
            <a:tileRect/>
          </a:gradFill>
          <a:ln>
            <a:noFill/>
          </a:ln>
        </p:spPr>
        <p:style>
          <a:lnRef idx="0">
            <a:scrgbClr r="0" g="0" b="0"/>
          </a:lnRef>
          <a:fillRef idx="0">
            <a:scrgbClr r="0" g="0" b="0"/>
          </a:fillRef>
          <a:effectRef idx="0">
            <a:scrgbClr r="0" g="0" b="0"/>
          </a:effectRef>
          <a:fontRef idx="minor">
            <a:schemeClr val="lt1"/>
          </a:fontRef>
        </p:style>
        <p:txBody>
          <a:bodyPr wrap="none" rtlCol="1">
            <a:spAutoFit/>
          </a:bodyPr>
          <a:lstStyle/>
          <a:p>
            <a:pPr algn="ctr" rtl="1"/>
            <a:r>
              <a:rPr lang="ar-SA" b="1" dirty="0">
                <a:solidFill>
                  <a:schemeClr val="bg1"/>
                </a:solidFill>
              </a:rPr>
              <a:t>أنت</a:t>
            </a:r>
            <a:endParaRPr lang="ar-SA" sz="1600" b="1" dirty="0">
              <a:solidFill>
                <a:srgbClr val="C00000"/>
              </a:solidFill>
            </a:endParaRPr>
          </a:p>
        </p:txBody>
      </p:sp>
      <p:cxnSp>
        <p:nvCxnSpPr>
          <p:cNvPr id="29" name="رابط بشكل مرفق 4">
            <a:extLst>
              <a:ext uri="{FF2B5EF4-FFF2-40B4-BE49-F238E27FC236}">
                <a16:creationId xmlns:a16="http://schemas.microsoft.com/office/drawing/2014/main" id="{DA7590E6-8976-4893-968E-F6CCE2A26489}"/>
              </a:ext>
            </a:extLst>
          </p:cNvPr>
          <p:cNvCxnSpPr>
            <a:cxnSpLocks/>
            <a:stCxn id="3" idx="3"/>
            <a:endCxn id="26" idx="2"/>
          </p:cNvCxnSpPr>
          <p:nvPr/>
        </p:nvCxnSpPr>
        <p:spPr>
          <a:xfrm flipV="1">
            <a:off x="6924326" y="1861659"/>
            <a:ext cx="248763" cy="471530"/>
          </a:xfrm>
          <a:prstGeom prst="bentConnector2">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30" name="مربع نص 29">
            <a:extLst>
              <a:ext uri="{FF2B5EF4-FFF2-40B4-BE49-F238E27FC236}">
                <a16:creationId xmlns:a16="http://schemas.microsoft.com/office/drawing/2014/main" id="{5BE7D1CE-DC7C-454B-9311-9C4707CDE946}"/>
              </a:ext>
            </a:extLst>
          </p:cNvPr>
          <p:cNvSpPr txBox="1"/>
          <p:nvPr/>
        </p:nvSpPr>
        <p:spPr>
          <a:xfrm>
            <a:off x="5950282" y="1423925"/>
            <a:ext cx="351378" cy="305233"/>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0800000" scaled="1"/>
            <a:tileRect/>
          </a:gradFill>
          <a:ln>
            <a:noFill/>
          </a:ln>
        </p:spPr>
        <p:style>
          <a:lnRef idx="0">
            <a:scrgbClr r="0" g="0" b="0"/>
          </a:lnRef>
          <a:fillRef idx="0">
            <a:scrgbClr r="0" g="0" b="0"/>
          </a:fillRef>
          <a:effectRef idx="0">
            <a:scrgbClr r="0" g="0" b="0"/>
          </a:effectRef>
          <a:fontRef idx="minor">
            <a:schemeClr val="lt1"/>
          </a:fontRef>
        </p:style>
        <p:txBody>
          <a:bodyPr wrap="none" rtlCol="1">
            <a:spAutoFit/>
          </a:bodyPr>
          <a:lstStyle/>
          <a:p>
            <a:pPr algn="ctr" rtl="1"/>
            <a:r>
              <a:rPr lang="ar-SA" b="1" dirty="0">
                <a:solidFill>
                  <a:schemeClr val="bg1"/>
                </a:solidFill>
              </a:rPr>
              <a:t>أنا</a:t>
            </a:r>
            <a:endParaRPr lang="ar-SA" sz="1600" b="1" dirty="0">
              <a:solidFill>
                <a:srgbClr val="C00000"/>
              </a:solidFill>
            </a:endParaRPr>
          </a:p>
        </p:txBody>
      </p:sp>
      <p:cxnSp>
        <p:nvCxnSpPr>
          <p:cNvPr id="32" name="رابط كسهم مستقيم 31">
            <a:extLst>
              <a:ext uri="{FF2B5EF4-FFF2-40B4-BE49-F238E27FC236}">
                <a16:creationId xmlns:a16="http://schemas.microsoft.com/office/drawing/2014/main" id="{B4674B33-862A-4812-87D1-53F3D3793294}"/>
              </a:ext>
            </a:extLst>
          </p:cNvPr>
          <p:cNvCxnSpPr>
            <a:cxnSpLocks/>
            <a:stCxn id="3" idx="0"/>
            <a:endCxn id="30" idx="2"/>
          </p:cNvCxnSpPr>
          <p:nvPr/>
        </p:nvCxnSpPr>
        <p:spPr>
          <a:xfrm flipH="1" flipV="1">
            <a:off x="6125971" y="1729158"/>
            <a:ext cx="3105" cy="419365"/>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33" name="رابط بشكل مرفق 4">
            <a:extLst>
              <a:ext uri="{FF2B5EF4-FFF2-40B4-BE49-F238E27FC236}">
                <a16:creationId xmlns:a16="http://schemas.microsoft.com/office/drawing/2014/main" id="{C54F3D10-DB4F-4C3C-AE68-A0BFEAC87BA3}"/>
              </a:ext>
            </a:extLst>
          </p:cNvPr>
          <p:cNvCxnSpPr>
            <a:cxnSpLocks/>
            <a:stCxn id="42" idx="3"/>
            <a:endCxn id="9" idx="1"/>
          </p:cNvCxnSpPr>
          <p:nvPr/>
        </p:nvCxnSpPr>
        <p:spPr>
          <a:xfrm flipV="1">
            <a:off x="5623241" y="2881904"/>
            <a:ext cx="954288" cy="895794"/>
          </a:xfrm>
          <a:prstGeom prst="bentConnector3">
            <a:avLst>
              <a:gd name="adj1" fmla="val 53463"/>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34" name="مربع نص 33">
            <a:extLst>
              <a:ext uri="{FF2B5EF4-FFF2-40B4-BE49-F238E27FC236}">
                <a16:creationId xmlns:a16="http://schemas.microsoft.com/office/drawing/2014/main" id="{139DD3D7-750E-4FA3-BBF9-D1AAD9DB0F73}"/>
              </a:ext>
            </a:extLst>
          </p:cNvPr>
          <p:cNvSpPr txBox="1"/>
          <p:nvPr/>
        </p:nvSpPr>
        <p:spPr>
          <a:xfrm>
            <a:off x="7460542" y="3599601"/>
            <a:ext cx="1473900" cy="369332"/>
          </a:xfrm>
          <a:prstGeom prst="rect">
            <a:avLst/>
          </a:prstGeom>
        </p:spPr>
        <p:style>
          <a:lnRef idx="1">
            <a:schemeClr val="accent6"/>
          </a:lnRef>
          <a:fillRef idx="2">
            <a:schemeClr val="accent6"/>
          </a:fillRef>
          <a:effectRef idx="1">
            <a:schemeClr val="accent6"/>
          </a:effectRef>
          <a:fontRef idx="minor">
            <a:schemeClr val="dk1"/>
          </a:fontRef>
        </p:style>
        <p:txBody>
          <a:bodyPr wrap="square" rtlCol="1">
            <a:spAutoFit/>
          </a:bodyPr>
          <a:lstStyle/>
          <a:p>
            <a:pPr marL="285750" indent="-285750" algn="ctr" rtl="1">
              <a:buFont typeface="Wingdings" panose="05000000000000000000" pitchFamily="2" charset="2"/>
              <a:buChar char="ü"/>
            </a:pPr>
            <a:r>
              <a:rPr lang="ar-SA" b="1" dirty="0">
                <a:solidFill>
                  <a:srgbClr val="C00000"/>
                </a:solidFill>
              </a:rPr>
              <a:t>مقدمة وتمهيد</a:t>
            </a:r>
          </a:p>
        </p:txBody>
      </p:sp>
      <p:cxnSp>
        <p:nvCxnSpPr>
          <p:cNvPr id="64" name="رابط كسهم مستقيم 63">
            <a:extLst>
              <a:ext uri="{FF2B5EF4-FFF2-40B4-BE49-F238E27FC236}">
                <a16:creationId xmlns:a16="http://schemas.microsoft.com/office/drawing/2014/main" id="{10F8425B-01F1-4D4D-8511-ED8385A8EC7E}"/>
              </a:ext>
            </a:extLst>
          </p:cNvPr>
          <p:cNvCxnSpPr>
            <a:cxnSpLocks/>
            <a:stCxn id="42" idx="3"/>
            <a:endCxn id="34" idx="1"/>
          </p:cNvCxnSpPr>
          <p:nvPr/>
        </p:nvCxnSpPr>
        <p:spPr>
          <a:xfrm>
            <a:off x="5623241" y="3777698"/>
            <a:ext cx="1837301" cy="6569"/>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35" name="رابط كسهم مستقيم 34">
            <a:extLst>
              <a:ext uri="{FF2B5EF4-FFF2-40B4-BE49-F238E27FC236}">
                <a16:creationId xmlns:a16="http://schemas.microsoft.com/office/drawing/2014/main" id="{F4022EB2-ACCB-47C7-9CD6-C8A851550AA9}"/>
              </a:ext>
            </a:extLst>
          </p:cNvPr>
          <p:cNvCxnSpPr>
            <a:cxnSpLocks/>
            <a:stCxn id="42" idx="0"/>
            <a:endCxn id="8" idx="2"/>
          </p:cNvCxnSpPr>
          <p:nvPr/>
        </p:nvCxnSpPr>
        <p:spPr>
          <a:xfrm flipH="1" flipV="1">
            <a:off x="4555568" y="1772484"/>
            <a:ext cx="5343" cy="1527452"/>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41" name="مربع نص 40">
            <a:extLst>
              <a:ext uri="{FF2B5EF4-FFF2-40B4-BE49-F238E27FC236}">
                <a16:creationId xmlns:a16="http://schemas.microsoft.com/office/drawing/2014/main" id="{FBE9815C-F868-44C3-A8BE-EDA7ABF9DD9A}"/>
              </a:ext>
            </a:extLst>
          </p:cNvPr>
          <p:cNvSpPr txBox="1"/>
          <p:nvPr/>
        </p:nvSpPr>
        <p:spPr>
          <a:xfrm>
            <a:off x="5135904" y="1406780"/>
            <a:ext cx="499714" cy="369332"/>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0800000" scaled="1"/>
            <a:tileRect/>
          </a:gradFill>
          <a:ln>
            <a:noFill/>
          </a:ln>
        </p:spPr>
        <p:style>
          <a:lnRef idx="0">
            <a:scrgbClr r="0" g="0" b="0"/>
          </a:lnRef>
          <a:fillRef idx="0">
            <a:scrgbClr r="0" g="0" b="0"/>
          </a:fillRef>
          <a:effectRef idx="0">
            <a:scrgbClr r="0" g="0" b="0"/>
          </a:effectRef>
          <a:fontRef idx="minor">
            <a:schemeClr val="lt1"/>
          </a:fontRef>
        </p:style>
        <p:txBody>
          <a:bodyPr wrap="none" rtlCol="1">
            <a:spAutoFit/>
          </a:bodyPr>
          <a:lstStyle/>
          <a:p>
            <a:pPr algn="ctr" rtl="1"/>
            <a:r>
              <a:rPr lang="ar-SA" b="1" dirty="0">
                <a:solidFill>
                  <a:schemeClr val="bg1"/>
                </a:solidFill>
              </a:rPr>
              <a:t>خاص</a:t>
            </a:r>
            <a:endParaRPr lang="ar-SA" sz="1600" b="1" dirty="0">
              <a:solidFill>
                <a:srgbClr val="C00000"/>
              </a:solidFill>
            </a:endParaRPr>
          </a:p>
        </p:txBody>
      </p:sp>
      <p:sp>
        <p:nvSpPr>
          <p:cNvPr id="45" name="مربع نص 44">
            <a:extLst>
              <a:ext uri="{FF2B5EF4-FFF2-40B4-BE49-F238E27FC236}">
                <a16:creationId xmlns:a16="http://schemas.microsoft.com/office/drawing/2014/main" id="{F17363BF-2CA7-46DE-971A-5A2E6F821FD6}"/>
              </a:ext>
            </a:extLst>
          </p:cNvPr>
          <p:cNvSpPr txBox="1"/>
          <p:nvPr/>
        </p:nvSpPr>
        <p:spPr>
          <a:xfrm>
            <a:off x="3522364" y="1396389"/>
            <a:ext cx="406872" cy="369332"/>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0800000" scaled="1"/>
            <a:tileRect/>
          </a:gradFill>
          <a:ln>
            <a:noFill/>
          </a:ln>
        </p:spPr>
        <p:style>
          <a:lnRef idx="0">
            <a:scrgbClr r="0" g="0" b="0"/>
          </a:lnRef>
          <a:fillRef idx="0">
            <a:scrgbClr r="0" g="0" b="0"/>
          </a:fillRef>
          <a:effectRef idx="0">
            <a:scrgbClr r="0" g="0" b="0"/>
          </a:effectRef>
          <a:fontRef idx="minor">
            <a:schemeClr val="lt1"/>
          </a:fontRef>
        </p:style>
        <p:txBody>
          <a:bodyPr wrap="none" rtlCol="1">
            <a:spAutoFit/>
          </a:bodyPr>
          <a:lstStyle/>
          <a:p>
            <a:pPr algn="ctr" rtl="1"/>
            <a:r>
              <a:rPr lang="ar-SA" b="1" dirty="0">
                <a:solidFill>
                  <a:schemeClr val="bg1"/>
                </a:solidFill>
              </a:rPr>
              <a:t>عام</a:t>
            </a:r>
            <a:endParaRPr lang="ar-SA" sz="1600" b="1" dirty="0">
              <a:solidFill>
                <a:srgbClr val="C00000"/>
              </a:solidFill>
            </a:endParaRPr>
          </a:p>
        </p:txBody>
      </p:sp>
      <p:cxnSp>
        <p:nvCxnSpPr>
          <p:cNvPr id="46" name="رابط كسهم مستقيم 45">
            <a:extLst>
              <a:ext uri="{FF2B5EF4-FFF2-40B4-BE49-F238E27FC236}">
                <a16:creationId xmlns:a16="http://schemas.microsoft.com/office/drawing/2014/main" id="{3D71F453-ED8F-46ED-9A14-8470383F9E1E}"/>
              </a:ext>
            </a:extLst>
          </p:cNvPr>
          <p:cNvCxnSpPr>
            <a:cxnSpLocks/>
            <a:stCxn id="8" idx="3"/>
            <a:endCxn id="41" idx="1"/>
          </p:cNvCxnSpPr>
          <p:nvPr/>
        </p:nvCxnSpPr>
        <p:spPr>
          <a:xfrm>
            <a:off x="4855912" y="1587818"/>
            <a:ext cx="279992" cy="3628"/>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47" name="رابط كسهم مستقيم 46">
            <a:extLst>
              <a:ext uri="{FF2B5EF4-FFF2-40B4-BE49-F238E27FC236}">
                <a16:creationId xmlns:a16="http://schemas.microsoft.com/office/drawing/2014/main" id="{75978521-DC23-4999-927E-B05497E76B5A}"/>
              </a:ext>
            </a:extLst>
          </p:cNvPr>
          <p:cNvCxnSpPr>
            <a:cxnSpLocks/>
            <a:stCxn id="8" idx="1"/>
            <a:endCxn id="45" idx="3"/>
          </p:cNvCxnSpPr>
          <p:nvPr/>
        </p:nvCxnSpPr>
        <p:spPr>
          <a:xfrm flipH="1" flipV="1">
            <a:off x="3929236" y="1581055"/>
            <a:ext cx="325987" cy="6763"/>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48" name="مربع نص 47">
            <a:extLst>
              <a:ext uri="{FF2B5EF4-FFF2-40B4-BE49-F238E27FC236}">
                <a16:creationId xmlns:a16="http://schemas.microsoft.com/office/drawing/2014/main" id="{6DB2F572-2C59-43AE-A7C8-60023D1DF518}"/>
              </a:ext>
            </a:extLst>
          </p:cNvPr>
          <p:cNvSpPr txBox="1"/>
          <p:nvPr/>
        </p:nvSpPr>
        <p:spPr>
          <a:xfrm>
            <a:off x="2950470" y="2929032"/>
            <a:ext cx="703248" cy="369332"/>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0800000" scaled="1"/>
            <a:tileRect/>
          </a:gradFill>
          <a:ln>
            <a:noFill/>
          </a:ln>
        </p:spPr>
        <p:style>
          <a:lnRef idx="0">
            <a:scrgbClr r="0" g="0" b="0"/>
          </a:lnRef>
          <a:fillRef idx="0">
            <a:scrgbClr r="0" g="0" b="0"/>
          </a:fillRef>
          <a:effectRef idx="0">
            <a:scrgbClr r="0" g="0" b="0"/>
          </a:effectRef>
          <a:fontRef idx="minor">
            <a:schemeClr val="lt1"/>
          </a:fontRef>
        </p:style>
        <p:txBody>
          <a:bodyPr wrap="square" rtlCol="1">
            <a:spAutoFit/>
          </a:bodyPr>
          <a:lstStyle/>
          <a:p>
            <a:pPr algn="ctr" rtl="1"/>
            <a:r>
              <a:rPr lang="ar-SA" b="1" dirty="0">
                <a:solidFill>
                  <a:schemeClr val="bg1"/>
                </a:solidFill>
              </a:rPr>
              <a:t>الحوار</a:t>
            </a:r>
            <a:endParaRPr lang="ar-SA" sz="1600" b="1" dirty="0">
              <a:solidFill>
                <a:srgbClr val="C00000"/>
              </a:solidFill>
            </a:endParaRPr>
          </a:p>
        </p:txBody>
      </p:sp>
      <p:sp>
        <p:nvSpPr>
          <p:cNvPr id="49" name="مربع نص 48">
            <a:extLst>
              <a:ext uri="{FF2B5EF4-FFF2-40B4-BE49-F238E27FC236}">
                <a16:creationId xmlns:a16="http://schemas.microsoft.com/office/drawing/2014/main" id="{9C7376B1-15E8-45EB-A220-ECFD2A5313F6}"/>
              </a:ext>
            </a:extLst>
          </p:cNvPr>
          <p:cNvSpPr txBox="1"/>
          <p:nvPr/>
        </p:nvSpPr>
        <p:spPr>
          <a:xfrm>
            <a:off x="1666722" y="2178194"/>
            <a:ext cx="745718" cy="369332"/>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0800000" scaled="1"/>
            <a:tileRect/>
          </a:gradFill>
          <a:ln>
            <a:noFill/>
          </a:ln>
        </p:spPr>
        <p:style>
          <a:lnRef idx="0">
            <a:scrgbClr r="0" g="0" b="0"/>
          </a:lnRef>
          <a:fillRef idx="0">
            <a:scrgbClr r="0" g="0" b="0"/>
          </a:fillRef>
          <a:effectRef idx="0">
            <a:scrgbClr r="0" g="0" b="0"/>
          </a:effectRef>
          <a:fontRef idx="minor">
            <a:schemeClr val="lt1"/>
          </a:fontRef>
        </p:style>
        <p:txBody>
          <a:bodyPr wrap="none" rtlCol="1">
            <a:spAutoFit/>
          </a:bodyPr>
          <a:lstStyle/>
          <a:p>
            <a:pPr algn="ctr" rtl="1"/>
            <a:r>
              <a:rPr lang="ar-SA" b="1" dirty="0">
                <a:solidFill>
                  <a:schemeClr val="bg1"/>
                </a:solidFill>
              </a:rPr>
              <a:t>الاتصال</a:t>
            </a:r>
            <a:endParaRPr lang="ar-SA" sz="1600" b="1" dirty="0">
              <a:solidFill>
                <a:srgbClr val="C00000"/>
              </a:solidFill>
            </a:endParaRPr>
          </a:p>
        </p:txBody>
      </p:sp>
      <p:cxnSp>
        <p:nvCxnSpPr>
          <p:cNvPr id="50" name="رابط كسهم مستقيم 49">
            <a:extLst>
              <a:ext uri="{FF2B5EF4-FFF2-40B4-BE49-F238E27FC236}">
                <a16:creationId xmlns:a16="http://schemas.microsoft.com/office/drawing/2014/main" id="{A963A249-CFA8-4B0F-A46B-480CED59D15F}"/>
              </a:ext>
            </a:extLst>
          </p:cNvPr>
          <p:cNvCxnSpPr>
            <a:cxnSpLocks/>
            <a:stCxn id="15" idx="3"/>
            <a:endCxn id="48" idx="1"/>
          </p:cNvCxnSpPr>
          <p:nvPr/>
        </p:nvCxnSpPr>
        <p:spPr>
          <a:xfrm>
            <a:off x="2531558" y="3106753"/>
            <a:ext cx="418912" cy="6945"/>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51" name="رابط كسهم مستقيم 50">
            <a:extLst>
              <a:ext uri="{FF2B5EF4-FFF2-40B4-BE49-F238E27FC236}">
                <a16:creationId xmlns:a16="http://schemas.microsoft.com/office/drawing/2014/main" id="{42815A2C-345F-4128-9E31-7C3F6C717A15}"/>
              </a:ext>
            </a:extLst>
          </p:cNvPr>
          <p:cNvCxnSpPr>
            <a:cxnSpLocks/>
            <a:stCxn id="15" idx="0"/>
            <a:endCxn id="49" idx="2"/>
          </p:cNvCxnSpPr>
          <p:nvPr/>
        </p:nvCxnSpPr>
        <p:spPr>
          <a:xfrm flipH="1" flipV="1">
            <a:off x="2039581" y="2547526"/>
            <a:ext cx="1" cy="374561"/>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57" name="مربع نص 56">
            <a:extLst>
              <a:ext uri="{FF2B5EF4-FFF2-40B4-BE49-F238E27FC236}">
                <a16:creationId xmlns:a16="http://schemas.microsoft.com/office/drawing/2014/main" id="{6B009CD9-4106-47A0-A60E-031B61A49354}"/>
              </a:ext>
            </a:extLst>
          </p:cNvPr>
          <p:cNvSpPr txBox="1"/>
          <p:nvPr/>
        </p:nvSpPr>
        <p:spPr>
          <a:xfrm>
            <a:off x="162585" y="2948520"/>
            <a:ext cx="1059531" cy="338554"/>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0800000" scaled="1"/>
            <a:tileRect/>
          </a:gradFill>
          <a:ln>
            <a:noFill/>
          </a:ln>
        </p:spPr>
        <p:style>
          <a:lnRef idx="0">
            <a:scrgbClr r="0" g="0" b="0"/>
          </a:lnRef>
          <a:fillRef idx="0">
            <a:scrgbClr r="0" g="0" b="0"/>
          </a:fillRef>
          <a:effectRef idx="0">
            <a:scrgbClr r="0" g="0" b="0"/>
          </a:effectRef>
          <a:fontRef idx="minor">
            <a:schemeClr val="lt1"/>
          </a:fontRef>
        </p:style>
        <p:txBody>
          <a:bodyPr wrap="square" rtlCol="1">
            <a:spAutoFit/>
          </a:bodyPr>
          <a:lstStyle/>
          <a:p>
            <a:pPr algn="ctr" rtl="1"/>
            <a:r>
              <a:rPr lang="ar-SA" sz="1600" b="1" dirty="0">
                <a:solidFill>
                  <a:schemeClr val="bg1"/>
                </a:solidFill>
              </a:rPr>
              <a:t>استراتيجيات</a:t>
            </a:r>
            <a:endParaRPr lang="ar-SA" sz="1400" b="1" dirty="0">
              <a:solidFill>
                <a:srgbClr val="C00000"/>
              </a:solidFill>
            </a:endParaRPr>
          </a:p>
        </p:txBody>
      </p:sp>
      <p:cxnSp>
        <p:nvCxnSpPr>
          <p:cNvPr id="58" name="رابط كسهم مستقيم 57">
            <a:extLst>
              <a:ext uri="{FF2B5EF4-FFF2-40B4-BE49-F238E27FC236}">
                <a16:creationId xmlns:a16="http://schemas.microsoft.com/office/drawing/2014/main" id="{5A067297-96A7-412A-8FC9-032E71CDE2FE}"/>
              </a:ext>
            </a:extLst>
          </p:cNvPr>
          <p:cNvCxnSpPr>
            <a:cxnSpLocks/>
            <a:stCxn id="15" idx="1"/>
            <a:endCxn id="57" idx="3"/>
          </p:cNvCxnSpPr>
          <p:nvPr/>
        </p:nvCxnSpPr>
        <p:spPr>
          <a:xfrm flipH="1">
            <a:off x="1222116" y="3106753"/>
            <a:ext cx="325489" cy="11044"/>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69" name="مربع نص 68">
            <a:extLst>
              <a:ext uri="{FF2B5EF4-FFF2-40B4-BE49-F238E27FC236}">
                <a16:creationId xmlns:a16="http://schemas.microsoft.com/office/drawing/2014/main" id="{B0B7A0E0-E4AC-4126-A3C0-182760CF4058}"/>
              </a:ext>
            </a:extLst>
          </p:cNvPr>
          <p:cNvSpPr txBox="1"/>
          <p:nvPr/>
        </p:nvSpPr>
        <p:spPr>
          <a:xfrm>
            <a:off x="6245811" y="4898831"/>
            <a:ext cx="703248" cy="369332"/>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0800000" scaled="1"/>
            <a:tileRect/>
          </a:gradFill>
          <a:ln>
            <a:noFill/>
          </a:ln>
        </p:spPr>
        <p:style>
          <a:lnRef idx="0">
            <a:scrgbClr r="0" g="0" b="0"/>
          </a:lnRef>
          <a:fillRef idx="0">
            <a:scrgbClr r="0" g="0" b="0"/>
          </a:fillRef>
          <a:effectRef idx="0">
            <a:scrgbClr r="0" g="0" b="0"/>
          </a:effectRef>
          <a:fontRef idx="minor">
            <a:schemeClr val="lt1"/>
          </a:fontRef>
        </p:style>
        <p:txBody>
          <a:bodyPr wrap="square" rtlCol="1">
            <a:spAutoFit/>
          </a:bodyPr>
          <a:lstStyle/>
          <a:p>
            <a:pPr algn="ctr" rtl="1"/>
            <a:r>
              <a:rPr lang="ar-SA" b="1" dirty="0">
                <a:solidFill>
                  <a:schemeClr val="bg1"/>
                </a:solidFill>
              </a:rPr>
              <a:t>الحوار</a:t>
            </a:r>
            <a:endParaRPr lang="ar-SA" sz="1600" b="1" dirty="0">
              <a:solidFill>
                <a:srgbClr val="C00000"/>
              </a:solidFill>
            </a:endParaRPr>
          </a:p>
        </p:txBody>
      </p:sp>
      <p:cxnSp>
        <p:nvCxnSpPr>
          <p:cNvPr id="70" name="رابط كسهم مستقيم 69">
            <a:extLst>
              <a:ext uri="{FF2B5EF4-FFF2-40B4-BE49-F238E27FC236}">
                <a16:creationId xmlns:a16="http://schemas.microsoft.com/office/drawing/2014/main" id="{3D983EF0-E4B7-43E0-9A84-EC4AB945423B}"/>
              </a:ext>
            </a:extLst>
          </p:cNvPr>
          <p:cNvCxnSpPr>
            <a:cxnSpLocks/>
            <a:stCxn id="11" idx="3"/>
            <a:endCxn id="69" idx="1"/>
          </p:cNvCxnSpPr>
          <p:nvPr/>
        </p:nvCxnSpPr>
        <p:spPr>
          <a:xfrm>
            <a:off x="5818744" y="5080111"/>
            <a:ext cx="427067" cy="3386"/>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72" name="مربع نص 71">
            <a:extLst>
              <a:ext uri="{FF2B5EF4-FFF2-40B4-BE49-F238E27FC236}">
                <a16:creationId xmlns:a16="http://schemas.microsoft.com/office/drawing/2014/main" id="{440ADCFA-A59B-4938-B759-CBE201124E0B}"/>
              </a:ext>
            </a:extLst>
          </p:cNvPr>
          <p:cNvSpPr txBox="1"/>
          <p:nvPr/>
        </p:nvSpPr>
        <p:spPr>
          <a:xfrm>
            <a:off x="2137944" y="4895445"/>
            <a:ext cx="745718" cy="369332"/>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0800000" scaled="1"/>
            <a:tileRect/>
          </a:gradFill>
          <a:ln>
            <a:noFill/>
          </a:ln>
        </p:spPr>
        <p:style>
          <a:lnRef idx="0">
            <a:scrgbClr r="0" g="0" b="0"/>
          </a:lnRef>
          <a:fillRef idx="0">
            <a:scrgbClr r="0" g="0" b="0"/>
          </a:fillRef>
          <a:effectRef idx="0">
            <a:scrgbClr r="0" g="0" b="0"/>
          </a:effectRef>
          <a:fontRef idx="minor">
            <a:schemeClr val="lt1"/>
          </a:fontRef>
        </p:style>
        <p:txBody>
          <a:bodyPr wrap="none" rtlCol="1">
            <a:spAutoFit/>
          </a:bodyPr>
          <a:lstStyle/>
          <a:p>
            <a:pPr algn="ctr" rtl="1"/>
            <a:r>
              <a:rPr lang="ar-SA" b="1" dirty="0">
                <a:solidFill>
                  <a:schemeClr val="bg1"/>
                </a:solidFill>
              </a:rPr>
              <a:t>الاتصال</a:t>
            </a:r>
            <a:endParaRPr lang="ar-SA" sz="1600" b="1" dirty="0">
              <a:solidFill>
                <a:srgbClr val="C00000"/>
              </a:solidFill>
            </a:endParaRPr>
          </a:p>
        </p:txBody>
      </p:sp>
      <p:cxnSp>
        <p:nvCxnSpPr>
          <p:cNvPr id="73" name="رابط كسهم مستقيم 72">
            <a:extLst>
              <a:ext uri="{FF2B5EF4-FFF2-40B4-BE49-F238E27FC236}">
                <a16:creationId xmlns:a16="http://schemas.microsoft.com/office/drawing/2014/main" id="{6D11C76F-FFDC-4D37-95C6-2E3F1322794A}"/>
              </a:ext>
            </a:extLst>
          </p:cNvPr>
          <p:cNvCxnSpPr>
            <a:cxnSpLocks/>
            <a:stCxn id="11" idx="1"/>
            <a:endCxn id="72" idx="3"/>
          </p:cNvCxnSpPr>
          <p:nvPr/>
        </p:nvCxnSpPr>
        <p:spPr>
          <a:xfrm flipH="1">
            <a:off x="2883662" y="5080111"/>
            <a:ext cx="438886"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81" name="مربع نص 80">
            <a:extLst>
              <a:ext uri="{FF2B5EF4-FFF2-40B4-BE49-F238E27FC236}">
                <a16:creationId xmlns:a16="http://schemas.microsoft.com/office/drawing/2014/main" id="{DC6D87B5-4E39-4373-A8BD-D2DE28BAB46B}"/>
              </a:ext>
            </a:extLst>
          </p:cNvPr>
          <p:cNvSpPr txBox="1"/>
          <p:nvPr/>
        </p:nvSpPr>
        <p:spPr>
          <a:xfrm>
            <a:off x="4040880" y="5640841"/>
            <a:ext cx="1059531" cy="338554"/>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0800000" scaled="1"/>
            <a:tileRect/>
          </a:gradFill>
          <a:ln>
            <a:noFill/>
          </a:ln>
        </p:spPr>
        <p:style>
          <a:lnRef idx="0">
            <a:scrgbClr r="0" g="0" b="0"/>
          </a:lnRef>
          <a:fillRef idx="0">
            <a:scrgbClr r="0" g="0" b="0"/>
          </a:fillRef>
          <a:effectRef idx="0">
            <a:scrgbClr r="0" g="0" b="0"/>
          </a:effectRef>
          <a:fontRef idx="minor">
            <a:schemeClr val="lt1"/>
          </a:fontRef>
        </p:style>
        <p:txBody>
          <a:bodyPr wrap="square" rtlCol="1">
            <a:spAutoFit/>
          </a:bodyPr>
          <a:lstStyle/>
          <a:p>
            <a:pPr algn="ctr" rtl="1"/>
            <a:r>
              <a:rPr lang="ar-SA" sz="1600" b="1" dirty="0">
                <a:solidFill>
                  <a:schemeClr val="bg1"/>
                </a:solidFill>
              </a:rPr>
              <a:t>استراتيجيات</a:t>
            </a:r>
            <a:endParaRPr lang="ar-SA" sz="1400" b="1" dirty="0">
              <a:solidFill>
                <a:srgbClr val="C00000"/>
              </a:solidFill>
            </a:endParaRPr>
          </a:p>
        </p:txBody>
      </p:sp>
      <p:cxnSp>
        <p:nvCxnSpPr>
          <p:cNvPr id="82" name="رابط كسهم مستقيم 81">
            <a:extLst>
              <a:ext uri="{FF2B5EF4-FFF2-40B4-BE49-F238E27FC236}">
                <a16:creationId xmlns:a16="http://schemas.microsoft.com/office/drawing/2014/main" id="{FC2713E3-BD85-471E-9CB0-9045848E4568}"/>
              </a:ext>
            </a:extLst>
          </p:cNvPr>
          <p:cNvCxnSpPr>
            <a:cxnSpLocks/>
            <a:stCxn id="11" idx="2"/>
            <a:endCxn id="81" idx="0"/>
          </p:cNvCxnSpPr>
          <p:nvPr/>
        </p:nvCxnSpPr>
        <p:spPr>
          <a:xfrm>
            <a:off x="4570646" y="5264777"/>
            <a:ext cx="0" cy="376064"/>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pic>
        <p:nvPicPr>
          <p:cNvPr id="99" name="صورة 98">
            <a:extLst>
              <a:ext uri="{FF2B5EF4-FFF2-40B4-BE49-F238E27FC236}">
                <a16:creationId xmlns:a16="http://schemas.microsoft.com/office/drawing/2014/main" id="{0EC3D5CB-6B28-427A-86FA-DBC747F4DE2D}"/>
              </a:ext>
            </a:extLst>
          </p:cNvPr>
          <p:cNvPicPr>
            <a:picLocks noChangeAspect="1"/>
          </p:cNvPicPr>
          <p:nvPr/>
        </p:nvPicPr>
        <p:blipFill>
          <a:blip r:embed="rId2"/>
          <a:stretch>
            <a:fillRect/>
          </a:stretch>
        </p:blipFill>
        <p:spPr>
          <a:xfrm>
            <a:off x="5920312" y="5722716"/>
            <a:ext cx="1533312" cy="766656"/>
          </a:xfrm>
          <a:prstGeom prst="rect">
            <a:avLst/>
          </a:prstGeom>
        </p:spPr>
      </p:pic>
      <p:sp>
        <p:nvSpPr>
          <p:cNvPr id="53" name="مستطيل 52">
            <a:extLst>
              <a:ext uri="{FF2B5EF4-FFF2-40B4-BE49-F238E27FC236}">
                <a16:creationId xmlns:a16="http://schemas.microsoft.com/office/drawing/2014/main" id="{D073C411-77CB-4CC5-9DCD-583E8E40E7F9}"/>
              </a:ext>
            </a:extLst>
          </p:cNvPr>
          <p:cNvSpPr/>
          <p:nvPr/>
        </p:nvSpPr>
        <p:spPr>
          <a:xfrm>
            <a:off x="307131" y="1311031"/>
            <a:ext cx="774571" cy="461665"/>
          </a:xfrm>
          <a:prstGeom prst="rect">
            <a:avLst/>
          </a:prstGeom>
        </p:spPr>
        <p:style>
          <a:lnRef idx="1">
            <a:schemeClr val="dk1"/>
          </a:lnRef>
          <a:fillRef idx="2">
            <a:schemeClr val="dk1"/>
          </a:fillRef>
          <a:effectRef idx="1">
            <a:schemeClr val="dk1"/>
          </a:effectRef>
          <a:fontRef idx="minor">
            <a:schemeClr val="dk1"/>
          </a:fontRef>
        </p:style>
        <p:txBody>
          <a:bodyPr wrap="none" lIns="91440" tIns="45720" rIns="91440" bIns="45720">
            <a:spAutoFit/>
          </a:bodyPr>
          <a:lstStyle/>
          <a:p>
            <a:pPr algn="ctr"/>
            <a:r>
              <a:rPr lang="ar-SA" sz="2400" b="1" cap="none" spc="0" dirty="0">
                <a:ln w="0"/>
                <a:solidFill>
                  <a:schemeClr val="bg1"/>
                </a:solidFill>
                <a:effectLst>
                  <a:outerShdw blurRad="38100" dist="19050" dir="2700000" algn="tl" rotWithShape="0">
                    <a:schemeClr val="dk1">
                      <a:alpha val="40000"/>
                    </a:schemeClr>
                  </a:outerShdw>
                </a:effectLst>
              </a:rPr>
              <a:t>مقدمة</a:t>
            </a:r>
          </a:p>
        </p:txBody>
      </p:sp>
      <p:sp>
        <p:nvSpPr>
          <p:cNvPr id="2" name="شكل حر: شكل 1">
            <a:extLst>
              <a:ext uri="{FF2B5EF4-FFF2-40B4-BE49-F238E27FC236}">
                <a16:creationId xmlns:a16="http://schemas.microsoft.com/office/drawing/2014/main" id="{79E42725-FAE3-4310-8F1C-80FBC659B82E}"/>
              </a:ext>
            </a:extLst>
          </p:cNvPr>
          <p:cNvSpPr/>
          <p:nvPr/>
        </p:nvSpPr>
        <p:spPr>
          <a:xfrm>
            <a:off x="3377045" y="1284220"/>
            <a:ext cx="5725391" cy="2238298"/>
          </a:xfrm>
          <a:custGeom>
            <a:avLst/>
            <a:gdLst>
              <a:gd name="connsiteX0" fmla="*/ 5559137 w 5725391"/>
              <a:gd name="connsiteY0" fmla="*/ 2154313 h 2185486"/>
              <a:gd name="connsiteX1" fmla="*/ 5216237 w 5725391"/>
              <a:gd name="connsiteY1" fmla="*/ 2175095 h 2185486"/>
              <a:gd name="connsiteX2" fmla="*/ 4281055 w 5725391"/>
              <a:gd name="connsiteY2" fmla="*/ 2185486 h 2185486"/>
              <a:gd name="connsiteX3" fmla="*/ 3813464 w 5725391"/>
              <a:gd name="connsiteY3" fmla="*/ 2175095 h 2185486"/>
              <a:gd name="connsiteX4" fmla="*/ 3771900 w 5725391"/>
              <a:gd name="connsiteY4" fmla="*/ 2164704 h 2185486"/>
              <a:gd name="connsiteX5" fmla="*/ 3709555 w 5725391"/>
              <a:gd name="connsiteY5" fmla="*/ 2143923 h 2185486"/>
              <a:gd name="connsiteX6" fmla="*/ 3647210 w 5725391"/>
              <a:gd name="connsiteY6" fmla="*/ 2123141 h 2185486"/>
              <a:gd name="connsiteX7" fmla="*/ 3584864 w 5725391"/>
              <a:gd name="connsiteY7" fmla="*/ 2102359 h 2185486"/>
              <a:gd name="connsiteX8" fmla="*/ 3553691 w 5725391"/>
              <a:gd name="connsiteY8" fmla="*/ 2091968 h 2185486"/>
              <a:gd name="connsiteX9" fmla="*/ 3491346 w 5725391"/>
              <a:gd name="connsiteY9" fmla="*/ 2050404 h 2185486"/>
              <a:gd name="connsiteX10" fmla="*/ 3387437 w 5725391"/>
              <a:gd name="connsiteY10" fmla="*/ 2019232 h 2185486"/>
              <a:gd name="connsiteX11" fmla="*/ 3356264 w 5725391"/>
              <a:gd name="connsiteY11" fmla="*/ 2008841 h 2185486"/>
              <a:gd name="connsiteX12" fmla="*/ 3304310 w 5725391"/>
              <a:gd name="connsiteY12" fmla="*/ 1998450 h 2185486"/>
              <a:gd name="connsiteX13" fmla="*/ 3273137 w 5725391"/>
              <a:gd name="connsiteY13" fmla="*/ 1988059 h 2185486"/>
              <a:gd name="connsiteX14" fmla="*/ 3221182 w 5725391"/>
              <a:gd name="connsiteY14" fmla="*/ 1977668 h 2185486"/>
              <a:gd name="connsiteX15" fmla="*/ 3190010 w 5725391"/>
              <a:gd name="connsiteY15" fmla="*/ 1956886 h 2185486"/>
              <a:gd name="connsiteX16" fmla="*/ 3138055 w 5725391"/>
              <a:gd name="connsiteY16" fmla="*/ 1946495 h 2185486"/>
              <a:gd name="connsiteX17" fmla="*/ 3096491 w 5725391"/>
              <a:gd name="connsiteY17" fmla="*/ 1936104 h 2185486"/>
              <a:gd name="connsiteX18" fmla="*/ 2982191 w 5725391"/>
              <a:gd name="connsiteY18" fmla="*/ 1904932 h 2185486"/>
              <a:gd name="connsiteX19" fmla="*/ 2899064 w 5725391"/>
              <a:gd name="connsiteY19" fmla="*/ 1884150 h 2185486"/>
              <a:gd name="connsiteX20" fmla="*/ 2826328 w 5725391"/>
              <a:gd name="connsiteY20" fmla="*/ 1863368 h 2185486"/>
              <a:gd name="connsiteX21" fmla="*/ 2763982 w 5725391"/>
              <a:gd name="connsiteY21" fmla="*/ 1832195 h 2185486"/>
              <a:gd name="connsiteX22" fmla="*/ 2732810 w 5725391"/>
              <a:gd name="connsiteY22" fmla="*/ 1811413 h 2185486"/>
              <a:gd name="connsiteX23" fmla="*/ 2691246 w 5725391"/>
              <a:gd name="connsiteY23" fmla="*/ 1790632 h 2185486"/>
              <a:gd name="connsiteX24" fmla="*/ 2618510 w 5725391"/>
              <a:gd name="connsiteY24" fmla="*/ 1738677 h 2185486"/>
              <a:gd name="connsiteX25" fmla="*/ 2597728 w 5725391"/>
              <a:gd name="connsiteY25" fmla="*/ 1707504 h 2185486"/>
              <a:gd name="connsiteX26" fmla="*/ 2524991 w 5725391"/>
              <a:gd name="connsiteY26" fmla="*/ 1655550 h 2185486"/>
              <a:gd name="connsiteX27" fmla="*/ 2462646 w 5725391"/>
              <a:gd name="connsiteY27" fmla="*/ 1603595 h 2185486"/>
              <a:gd name="connsiteX28" fmla="*/ 2400300 w 5725391"/>
              <a:gd name="connsiteY28" fmla="*/ 1582813 h 2185486"/>
              <a:gd name="connsiteX29" fmla="*/ 2369128 w 5725391"/>
              <a:gd name="connsiteY29" fmla="*/ 1572423 h 2185486"/>
              <a:gd name="connsiteX30" fmla="*/ 2182091 w 5725391"/>
              <a:gd name="connsiteY30" fmla="*/ 1551641 h 2185486"/>
              <a:gd name="connsiteX31" fmla="*/ 2140528 w 5725391"/>
              <a:gd name="connsiteY31" fmla="*/ 1541250 h 2185486"/>
              <a:gd name="connsiteX32" fmla="*/ 2036619 w 5725391"/>
              <a:gd name="connsiteY32" fmla="*/ 1520468 h 2185486"/>
              <a:gd name="connsiteX33" fmla="*/ 1995055 w 5725391"/>
              <a:gd name="connsiteY33" fmla="*/ 1510077 h 2185486"/>
              <a:gd name="connsiteX34" fmla="*/ 1953491 w 5725391"/>
              <a:gd name="connsiteY34" fmla="*/ 1489295 h 2185486"/>
              <a:gd name="connsiteX35" fmla="*/ 1922319 w 5725391"/>
              <a:gd name="connsiteY35" fmla="*/ 1478904 h 2185486"/>
              <a:gd name="connsiteX36" fmla="*/ 1891146 w 5725391"/>
              <a:gd name="connsiteY36" fmla="*/ 1447732 h 2185486"/>
              <a:gd name="connsiteX37" fmla="*/ 1859973 w 5725391"/>
              <a:gd name="connsiteY37" fmla="*/ 1426950 h 2185486"/>
              <a:gd name="connsiteX38" fmla="*/ 1797628 w 5725391"/>
              <a:gd name="connsiteY38" fmla="*/ 1364604 h 2185486"/>
              <a:gd name="connsiteX39" fmla="*/ 1776846 w 5725391"/>
              <a:gd name="connsiteY39" fmla="*/ 1333432 h 2185486"/>
              <a:gd name="connsiteX40" fmla="*/ 1735282 w 5725391"/>
              <a:gd name="connsiteY40" fmla="*/ 1302259 h 2185486"/>
              <a:gd name="connsiteX41" fmla="*/ 1693719 w 5725391"/>
              <a:gd name="connsiteY41" fmla="*/ 1260695 h 2185486"/>
              <a:gd name="connsiteX42" fmla="*/ 1672937 w 5725391"/>
              <a:gd name="connsiteY42" fmla="*/ 1229523 h 2185486"/>
              <a:gd name="connsiteX43" fmla="*/ 1610591 w 5725391"/>
              <a:gd name="connsiteY43" fmla="*/ 1187959 h 2185486"/>
              <a:gd name="connsiteX44" fmla="*/ 1579419 w 5725391"/>
              <a:gd name="connsiteY44" fmla="*/ 1167177 h 2185486"/>
              <a:gd name="connsiteX45" fmla="*/ 1558637 w 5725391"/>
              <a:gd name="connsiteY45" fmla="*/ 1136004 h 2185486"/>
              <a:gd name="connsiteX46" fmla="*/ 1465119 w 5725391"/>
              <a:gd name="connsiteY46" fmla="*/ 1094441 h 2185486"/>
              <a:gd name="connsiteX47" fmla="*/ 1402773 w 5725391"/>
              <a:gd name="connsiteY47" fmla="*/ 1073659 h 2185486"/>
              <a:gd name="connsiteX48" fmla="*/ 1371600 w 5725391"/>
              <a:gd name="connsiteY48" fmla="*/ 1063268 h 2185486"/>
              <a:gd name="connsiteX49" fmla="*/ 1236519 w 5725391"/>
              <a:gd name="connsiteY49" fmla="*/ 1042486 h 2185486"/>
              <a:gd name="connsiteX50" fmla="*/ 1174173 w 5725391"/>
              <a:gd name="connsiteY50" fmla="*/ 1021704 h 2185486"/>
              <a:gd name="connsiteX51" fmla="*/ 1143000 w 5725391"/>
              <a:gd name="connsiteY51" fmla="*/ 1011313 h 2185486"/>
              <a:gd name="connsiteX52" fmla="*/ 1080655 w 5725391"/>
              <a:gd name="connsiteY52" fmla="*/ 1000923 h 2185486"/>
              <a:gd name="connsiteX53" fmla="*/ 997528 w 5725391"/>
              <a:gd name="connsiteY53" fmla="*/ 990532 h 2185486"/>
              <a:gd name="connsiteX54" fmla="*/ 955964 w 5725391"/>
              <a:gd name="connsiteY54" fmla="*/ 980141 h 2185486"/>
              <a:gd name="connsiteX55" fmla="*/ 872837 w 5725391"/>
              <a:gd name="connsiteY55" fmla="*/ 938577 h 2185486"/>
              <a:gd name="connsiteX56" fmla="*/ 841664 w 5725391"/>
              <a:gd name="connsiteY56" fmla="*/ 917795 h 2185486"/>
              <a:gd name="connsiteX57" fmla="*/ 789710 w 5725391"/>
              <a:gd name="connsiteY57" fmla="*/ 907404 h 2185486"/>
              <a:gd name="connsiteX58" fmla="*/ 727364 w 5725391"/>
              <a:gd name="connsiteY58" fmla="*/ 886623 h 2185486"/>
              <a:gd name="connsiteX59" fmla="*/ 685800 w 5725391"/>
              <a:gd name="connsiteY59" fmla="*/ 876232 h 2185486"/>
              <a:gd name="connsiteX60" fmla="*/ 623455 w 5725391"/>
              <a:gd name="connsiteY60" fmla="*/ 855450 h 2185486"/>
              <a:gd name="connsiteX61" fmla="*/ 540328 w 5725391"/>
              <a:gd name="connsiteY61" fmla="*/ 834668 h 2185486"/>
              <a:gd name="connsiteX62" fmla="*/ 457200 w 5725391"/>
              <a:gd name="connsiteY62" fmla="*/ 793104 h 2185486"/>
              <a:gd name="connsiteX63" fmla="*/ 426028 w 5725391"/>
              <a:gd name="connsiteY63" fmla="*/ 772323 h 2185486"/>
              <a:gd name="connsiteX64" fmla="*/ 342900 w 5725391"/>
              <a:gd name="connsiteY64" fmla="*/ 730759 h 2185486"/>
              <a:gd name="connsiteX65" fmla="*/ 270164 w 5725391"/>
              <a:gd name="connsiteY65" fmla="*/ 699586 h 2185486"/>
              <a:gd name="connsiteX66" fmla="*/ 238991 w 5725391"/>
              <a:gd name="connsiteY66" fmla="*/ 668413 h 2185486"/>
              <a:gd name="connsiteX67" fmla="*/ 176646 w 5725391"/>
              <a:gd name="connsiteY67" fmla="*/ 616459 h 2185486"/>
              <a:gd name="connsiteX68" fmla="*/ 145473 w 5725391"/>
              <a:gd name="connsiteY68" fmla="*/ 554113 h 2185486"/>
              <a:gd name="connsiteX69" fmla="*/ 93519 w 5725391"/>
              <a:gd name="connsiteY69" fmla="*/ 481377 h 2185486"/>
              <a:gd name="connsiteX70" fmla="*/ 72737 w 5725391"/>
              <a:gd name="connsiteY70" fmla="*/ 408641 h 2185486"/>
              <a:gd name="connsiteX71" fmla="*/ 51955 w 5725391"/>
              <a:gd name="connsiteY71" fmla="*/ 377468 h 2185486"/>
              <a:gd name="connsiteX72" fmla="*/ 10391 w 5725391"/>
              <a:gd name="connsiteY72" fmla="*/ 283950 h 2185486"/>
              <a:gd name="connsiteX73" fmla="*/ 0 w 5725391"/>
              <a:gd name="connsiteY73" fmla="*/ 242386 h 2185486"/>
              <a:gd name="connsiteX74" fmla="*/ 10391 w 5725391"/>
              <a:gd name="connsiteY74" fmla="*/ 148868 h 2185486"/>
              <a:gd name="connsiteX75" fmla="*/ 62346 w 5725391"/>
              <a:gd name="connsiteY75" fmla="*/ 86523 h 2185486"/>
              <a:gd name="connsiteX76" fmla="*/ 155864 w 5725391"/>
              <a:gd name="connsiteY76" fmla="*/ 44959 h 2185486"/>
              <a:gd name="connsiteX77" fmla="*/ 270164 w 5725391"/>
              <a:gd name="connsiteY77" fmla="*/ 24177 h 2185486"/>
              <a:gd name="connsiteX78" fmla="*/ 384464 w 5725391"/>
              <a:gd name="connsiteY78" fmla="*/ 13786 h 2185486"/>
              <a:gd name="connsiteX79" fmla="*/ 654628 w 5725391"/>
              <a:gd name="connsiteY79" fmla="*/ 13786 h 2185486"/>
              <a:gd name="connsiteX80" fmla="*/ 904010 w 5725391"/>
              <a:gd name="connsiteY80" fmla="*/ 24177 h 2185486"/>
              <a:gd name="connsiteX81" fmla="*/ 2005446 w 5725391"/>
              <a:gd name="connsiteY81" fmla="*/ 44959 h 2185486"/>
              <a:gd name="connsiteX82" fmla="*/ 3262746 w 5725391"/>
              <a:gd name="connsiteY82" fmla="*/ 55350 h 2185486"/>
              <a:gd name="connsiteX83" fmla="*/ 3719946 w 5725391"/>
              <a:gd name="connsiteY83" fmla="*/ 76132 h 2185486"/>
              <a:gd name="connsiteX84" fmla="*/ 3834246 w 5725391"/>
              <a:gd name="connsiteY84" fmla="*/ 96913 h 2185486"/>
              <a:gd name="connsiteX85" fmla="*/ 3927764 w 5725391"/>
              <a:gd name="connsiteY85" fmla="*/ 107304 h 2185486"/>
              <a:gd name="connsiteX86" fmla="*/ 4031673 w 5725391"/>
              <a:gd name="connsiteY86" fmla="*/ 138477 h 2185486"/>
              <a:gd name="connsiteX87" fmla="*/ 4062846 w 5725391"/>
              <a:gd name="connsiteY87" fmla="*/ 159259 h 2185486"/>
              <a:gd name="connsiteX88" fmla="*/ 4114800 w 5725391"/>
              <a:gd name="connsiteY88" fmla="*/ 221604 h 2185486"/>
              <a:gd name="connsiteX89" fmla="*/ 4145973 w 5725391"/>
              <a:gd name="connsiteY89" fmla="*/ 283950 h 2185486"/>
              <a:gd name="connsiteX90" fmla="*/ 4166755 w 5725391"/>
              <a:gd name="connsiteY90" fmla="*/ 315123 h 2185486"/>
              <a:gd name="connsiteX91" fmla="*/ 4187537 w 5725391"/>
              <a:gd name="connsiteY91" fmla="*/ 377468 h 2185486"/>
              <a:gd name="connsiteX92" fmla="*/ 4208319 w 5725391"/>
              <a:gd name="connsiteY92" fmla="*/ 439813 h 2185486"/>
              <a:gd name="connsiteX93" fmla="*/ 4218710 w 5725391"/>
              <a:gd name="connsiteY93" fmla="*/ 470986 h 2185486"/>
              <a:gd name="connsiteX94" fmla="*/ 4260273 w 5725391"/>
              <a:gd name="connsiteY94" fmla="*/ 533332 h 2185486"/>
              <a:gd name="connsiteX95" fmla="*/ 4281055 w 5725391"/>
              <a:gd name="connsiteY95" fmla="*/ 574895 h 2185486"/>
              <a:gd name="connsiteX96" fmla="*/ 4384964 w 5725391"/>
              <a:gd name="connsiteY96" fmla="*/ 637241 h 2185486"/>
              <a:gd name="connsiteX97" fmla="*/ 4416137 w 5725391"/>
              <a:gd name="connsiteY97" fmla="*/ 647632 h 2185486"/>
              <a:gd name="connsiteX98" fmla="*/ 4447310 w 5725391"/>
              <a:gd name="connsiteY98" fmla="*/ 668413 h 2185486"/>
              <a:gd name="connsiteX99" fmla="*/ 4520046 w 5725391"/>
              <a:gd name="connsiteY99" fmla="*/ 689195 h 2185486"/>
              <a:gd name="connsiteX100" fmla="*/ 4551219 w 5725391"/>
              <a:gd name="connsiteY100" fmla="*/ 699586 h 2185486"/>
              <a:gd name="connsiteX101" fmla="*/ 4592782 w 5725391"/>
              <a:gd name="connsiteY101" fmla="*/ 709977 h 2185486"/>
              <a:gd name="connsiteX102" fmla="*/ 4623955 w 5725391"/>
              <a:gd name="connsiteY102" fmla="*/ 720368 h 2185486"/>
              <a:gd name="connsiteX103" fmla="*/ 4675910 w 5725391"/>
              <a:gd name="connsiteY103" fmla="*/ 730759 h 2185486"/>
              <a:gd name="connsiteX104" fmla="*/ 4707082 w 5725391"/>
              <a:gd name="connsiteY104" fmla="*/ 741150 h 2185486"/>
              <a:gd name="connsiteX105" fmla="*/ 5081155 w 5725391"/>
              <a:gd name="connsiteY105" fmla="*/ 751541 h 2185486"/>
              <a:gd name="connsiteX106" fmla="*/ 5372100 w 5725391"/>
              <a:gd name="connsiteY106" fmla="*/ 761932 h 2185486"/>
              <a:gd name="connsiteX107" fmla="*/ 5496791 w 5725391"/>
              <a:gd name="connsiteY107" fmla="*/ 782713 h 2185486"/>
              <a:gd name="connsiteX108" fmla="*/ 5527964 w 5725391"/>
              <a:gd name="connsiteY108" fmla="*/ 793104 h 2185486"/>
              <a:gd name="connsiteX109" fmla="*/ 5569528 w 5725391"/>
              <a:gd name="connsiteY109" fmla="*/ 803495 h 2185486"/>
              <a:gd name="connsiteX110" fmla="*/ 5611091 w 5725391"/>
              <a:gd name="connsiteY110" fmla="*/ 834668 h 2185486"/>
              <a:gd name="connsiteX111" fmla="*/ 5673437 w 5725391"/>
              <a:gd name="connsiteY111" fmla="*/ 876232 h 2185486"/>
              <a:gd name="connsiteX112" fmla="*/ 5694219 w 5725391"/>
              <a:gd name="connsiteY112" fmla="*/ 1032095 h 2185486"/>
              <a:gd name="connsiteX113" fmla="*/ 5704610 w 5725391"/>
              <a:gd name="connsiteY113" fmla="*/ 1115223 h 2185486"/>
              <a:gd name="connsiteX114" fmla="*/ 5715000 w 5725391"/>
              <a:gd name="connsiteY114" fmla="*/ 1167177 h 2185486"/>
              <a:gd name="connsiteX115" fmla="*/ 5725391 w 5725391"/>
              <a:gd name="connsiteY115" fmla="*/ 1229523 h 2185486"/>
              <a:gd name="connsiteX116" fmla="*/ 5715000 w 5725391"/>
              <a:gd name="connsiteY116" fmla="*/ 1582813 h 2185486"/>
              <a:gd name="connsiteX117" fmla="*/ 5694219 w 5725391"/>
              <a:gd name="connsiteY117" fmla="*/ 1645159 h 2185486"/>
              <a:gd name="connsiteX118" fmla="*/ 5683828 w 5725391"/>
              <a:gd name="connsiteY118" fmla="*/ 1707504 h 2185486"/>
              <a:gd name="connsiteX0" fmla="*/ 5559137 w 5725391"/>
              <a:gd name="connsiteY0" fmla="*/ 2154313 h 2185486"/>
              <a:gd name="connsiteX1" fmla="*/ 5216237 w 5725391"/>
              <a:gd name="connsiteY1" fmla="*/ 2175095 h 2185486"/>
              <a:gd name="connsiteX2" fmla="*/ 4281055 w 5725391"/>
              <a:gd name="connsiteY2" fmla="*/ 2185486 h 2185486"/>
              <a:gd name="connsiteX3" fmla="*/ 3813464 w 5725391"/>
              <a:gd name="connsiteY3" fmla="*/ 2175095 h 2185486"/>
              <a:gd name="connsiteX4" fmla="*/ 3771900 w 5725391"/>
              <a:gd name="connsiteY4" fmla="*/ 2164704 h 2185486"/>
              <a:gd name="connsiteX5" fmla="*/ 3709555 w 5725391"/>
              <a:gd name="connsiteY5" fmla="*/ 2143923 h 2185486"/>
              <a:gd name="connsiteX6" fmla="*/ 3647210 w 5725391"/>
              <a:gd name="connsiteY6" fmla="*/ 2123141 h 2185486"/>
              <a:gd name="connsiteX7" fmla="*/ 3584864 w 5725391"/>
              <a:gd name="connsiteY7" fmla="*/ 2102359 h 2185486"/>
              <a:gd name="connsiteX8" fmla="*/ 3553691 w 5725391"/>
              <a:gd name="connsiteY8" fmla="*/ 2091968 h 2185486"/>
              <a:gd name="connsiteX9" fmla="*/ 3491346 w 5725391"/>
              <a:gd name="connsiteY9" fmla="*/ 2050404 h 2185486"/>
              <a:gd name="connsiteX10" fmla="*/ 3387437 w 5725391"/>
              <a:gd name="connsiteY10" fmla="*/ 2019232 h 2185486"/>
              <a:gd name="connsiteX11" fmla="*/ 3356264 w 5725391"/>
              <a:gd name="connsiteY11" fmla="*/ 2008841 h 2185486"/>
              <a:gd name="connsiteX12" fmla="*/ 3304310 w 5725391"/>
              <a:gd name="connsiteY12" fmla="*/ 1998450 h 2185486"/>
              <a:gd name="connsiteX13" fmla="*/ 3273137 w 5725391"/>
              <a:gd name="connsiteY13" fmla="*/ 1988059 h 2185486"/>
              <a:gd name="connsiteX14" fmla="*/ 3221182 w 5725391"/>
              <a:gd name="connsiteY14" fmla="*/ 1977668 h 2185486"/>
              <a:gd name="connsiteX15" fmla="*/ 3190010 w 5725391"/>
              <a:gd name="connsiteY15" fmla="*/ 1956886 h 2185486"/>
              <a:gd name="connsiteX16" fmla="*/ 3138055 w 5725391"/>
              <a:gd name="connsiteY16" fmla="*/ 1946495 h 2185486"/>
              <a:gd name="connsiteX17" fmla="*/ 3096491 w 5725391"/>
              <a:gd name="connsiteY17" fmla="*/ 1936104 h 2185486"/>
              <a:gd name="connsiteX18" fmla="*/ 2982191 w 5725391"/>
              <a:gd name="connsiteY18" fmla="*/ 1904932 h 2185486"/>
              <a:gd name="connsiteX19" fmla="*/ 2899064 w 5725391"/>
              <a:gd name="connsiteY19" fmla="*/ 1884150 h 2185486"/>
              <a:gd name="connsiteX20" fmla="*/ 2826328 w 5725391"/>
              <a:gd name="connsiteY20" fmla="*/ 1863368 h 2185486"/>
              <a:gd name="connsiteX21" fmla="*/ 2763982 w 5725391"/>
              <a:gd name="connsiteY21" fmla="*/ 1832195 h 2185486"/>
              <a:gd name="connsiteX22" fmla="*/ 2732810 w 5725391"/>
              <a:gd name="connsiteY22" fmla="*/ 1811413 h 2185486"/>
              <a:gd name="connsiteX23" fmla="*/ 2691246 w 5725391"/>
              <a:gd name="connsiteY23" fmla="*/ 1790632 h 2185486"/>
              <a:gd name="connsiteX24" fmla="*/ 2618510 w 5725391"/>
              <a:gd name="connsiteY24" fmla="*/ 1738677 h 2185486"/>
              <a:gd name="connsiteX25" fmla="*/ 2597728 w 5725391"/>
              <a:gd name="connsiteY25" fmla="*/ 1707504 h 2185486"/>
              <a:gd name="connsiteX26" fmla="*/ 2524991 w 5725391"/>
              <a:gd name="connsiteY26" fmla="*/ 1655550 h 2185486"/>
              <a:gd name="connsiteX27" fmla="*/ 2462646 w 5725391"/>
              <a:gd name="connsiteY27" fmla="*/ 1603595 h 2185486"/>
              <a:gd name="connsiteX28" fmla="*/ 2400300 w 5725391"/>
              <a:gd name="connsiteY28" fmla="*/ 1582813 h 2185486"/>
              <a:gd name="connsiteX29" fmla="*/ 2369128 w 5725391"/>
              <a:gd name="connsiteY29" fmla="*/ 1572423 h 2185486"/>
              <a:gd name="connsiteX30" fmla="*/ 2182091 w 5725391"/>
              <a:gd name="connsiteY30" fmla="*/ 1551641 h 2185486"/>
              <a:gd name="connsiteX31" fmla="*/ 2140528 w 5725391"/>
              <a:gd name="connsiteY31" fmla="*/ 1541250 h 2185486"/>
              <a:gd name="connsiteX32" fmla="*/ 2036619 w 5725391"/>
              <a:gd name="connsiteY32" fmla="*/ 1520468 h 2185486"/>
              <a:gd name="connsiteX33" fmla="*/ 1995055 w 5725391"/>
              <a:gd name="connsiteY33" fmla="*/ 1510077 h 2185486"/>
              <a:gd name="connsiteX34" fmla="*/ 1953491 w 5725391"/>
              <a:gd name="connsiteY34" fmla="*/ 1489295 h 2185486"/>
              <a:gd name="connsiteX35" fmla="*/ 1922319 w 5725391"/>
              <a:gd name="connsiteY35" fmla="*/ 1478904 h 2185486"/>
              <a:gd name="connsiteX36" fmla="*/ 1891146 w 5725391"/>
              <a:gd name="connsiteY36" fmla="*/ 1447732 h 2185486"/>
              <a:gd name="connsiteX37" fmla="*/ 1859973 w 5725391"/>
              <a:gd name="connsiteY37" fmla="*/ 1426950 h 2185486"/>
              <a:gd name="connsiteX38" fmla="*/ 1797628 w 5725391"/>
              <a:gd name="connsiteY38" fmla="*/ 1364604 h 2185486"/>
              <a:gd name="connsiteX39" fmla="*/ 1776846 w 5725391"/>
              <a:gd name="connsiteY39" fmla="*/ 1333432 h 2185486"/>
              <a:gd name="connsiteX40" fmla="*/ 1735282 w 5725391"/>
              <a:gd name="connsiteY40" fmla="*/ 1302259 h 2185486"/>
              <a:gd name="connsiteX41" fmla="*/ 1693719 w 5725391"/>
              <a:gd name="connsiteY41" fmla="*/ 1260695 h 2185486"/>
              <a:gd name="connsiteX42" fmla="*/ 1672937 w 5725391"/>
              <a:gd name="connsiteY42" fmla="*/ 1229523 h 2185486"/>
              <a:gd name="connsiteX43" fmla="*/ 1610591 w 5725391"/>
              <a:gd name="connsiteY43" fmla="*/ 1187959 h 2185486"/>
              <a:gd name="connsiteX44" fmla="*/ 1579419 w 5725391"/>
              <a:gd name="connsiteY44" fmla="*/ 1167177 h 2185486"/>
              <a:gd name="connsiteX45" fmla="*/ 1558637 w 5725391"/>
              <a:gd name="connsiteY45" fmla="*/ 1136004 h 2185486"/>
              <a:gd name="connsiteX46" fmla="*/ 1465119 w 5725391"/>
              <a:gd name="connsiteY46" fmla="*/ 1094441 h 2185486"/>
              <a:gd name="connsiteX47" fmla="*/ 1402773 w 5725391"/>
              <a:gd name="connsiteY47" fmla="*/ 1073659 h 2185486"/>
              <a:gd name="connsiteX48" fmla="*/ 1371600 w 5725391"/>
              <a:gd name="connsiteY48" fmla="*/ 1063268 h 2185486"/>
              <a:gd name="connsiteX49" fmla="*/ 1236519 w 5725391"/>
              <a:gd name="connsiteY49" fmla="*/ 1042486 h 2185486"/>
              <a:gd name="connsiteX50" fmla="*/ 1174173 w 5725391"/>
              <a:gd name="connsiteY50" fmla="*/ 1021704 h 2185486"/>
              <a:gd name="connsiteX51" fmla="*/ 1143000 w 5725391"/>
              <a:gd name="connsiteY51" fmla="*/ 1011313 h 2185486"/>
              <a:gd name="connsiteX52" fmla="*/ 1080655 w 5725391"/>
              <a:gd name="connsiteY52" fmla="*/ 1000923 h 2185486"/>
              <a:gd name="connsiteX53" fmla="*/ 997528 w 5725391"/>
              <a:gd name="connsiteY53" fmla="*/ 990532 h 2185486"/>
              <a:gd name="connsiteX54" fmla="*/ 955964 w 5725391"/>
              <a:gd name="connsiteY54" fmla="*/ 980141 h 2185486"/>
              <a:gd name="connsiteX55" fmla="*/ 872837 w 5725391"/>
              <a:gd name="connsiteY55" fmla="*/ 938577 h 2185486"/>
              <a:gd name="connsiteX56" fmla="*/ 841664 w 5725391"/>
              <a:gd name="connsiteY56" fmla="*/ 917795 h 2185486"/>
              <a:gd name="connsiteX57" fmla="*/ 789710 w 5725391"/>
              <a:gd name="connsiteY57" fmla="*/ 907404 h 2185486"/>
              <a:gd name="connsiteX58" fmla="*/ 727364 w 5725391"/>
              <a:gd name="connsiteY58" fmla="*/ 886623 h 2185486"/>
              <a:gd name="connsiteX59" fmla="*/ 685800 w 5725391"/>
              <a:gd name="connsiteY59" fmla="*/ 876232 h 2185486"/>
              <a:gd name="connsiteX60" fmla="*/ 623455 w 5725391"/>
              <a:gd name="connsiteY60" fmla="*/ 855450 h 2185486"/>
              <a:gd name="connsiteX61" fmla="*/ 540328 w 5725391"/>
              <a:gd name="connsiteY61" fmla="*/ 834668 h 2185486"/>
              <a:gd name="connsiteX62" fmla="*/ 457200 w 5725391"/>
              <a:gd name="connsiteY62" fmla="*/ 793104 h 2185486"/>
              <a:gd name="connsiteX63" fmla="*/ 426028 w 5725391"/>
              <a:gd name="connsiteY63" fmla="*/ 772323 h 2185486"/>
              <a:gd name="connsiteX64" fmla="*/ 342900 w 5725391"/>
              <a:gd name="connsiteY64" fmla="*/ 730759 h 2185486"/>
              <a:gd name="connsiteX65" fmla="*/ 270164 w 5725391"/>
              <a:gd name="connsiteY65" fmla="*/ 699586 h 2185486"/>
              <a:gd name="connsiteX66" fmla="*/ 238991 w 5725391"/>
              <a:gd name="connsiteY66" fmla="*/ 668413 h 2185486"/>
              <a:gd name="connsiteX67" fmla="*/ 176646 w 5725391"/>
              <a:gd name="connsiteY67" fmla="*/ 616459 h 2185486"/>
              <a:gd name="connsiteX68" fmla="*/ 145473 w 5725391"/>
              <a:gd name="connsiteY68" fmla="*/ 554113 h 2185486"/>
              <a:gd name="connsiteX69" fmla="*/ 93519 w 5725391"/>
              <a:gd name="connsiteY69" fmla="*/ 481377 h 2185486"/>
              <a:gd name="connsiteX70" fmla="*/ 72737 w 5725391"/>
              <a:gd name="connsiteY70" fmla="*/ 408641 h 2185486"/>
              <a:gd name="connsiteX71" fmla="*/ 51955 w 5725391"/>
              <a:gd name="connsiteY71" fmla="*/ 377468 h 2185486"/>
              <a:gd name="connsiteX72" fmla="*/ 10391 w 5725391"/>
              <a:gd name="connsiteY72" fmla="*/ 283950 h 2185486"/>
              <a:gd name="connsiteX73" fmla="*/ 0 w 5725391"/>
              <a:gd name="connsiteY73" fmla="*/ 242386 h 2185486"/>
              <a:gd name="connsiteX74" fmla="*/ 10391 w 5725391"/>
              <a:gd name="connsiteY74" fmla="*/ 148868 h 2185486"/>
              <a:gd name="connsiteX75" fmla="*/ 62346 w 5725391"/>
              <a:gd name="connsiteY75" fmla="*/ 86523 h 2185486"/>
              <a:gd name="connsiteX76" fmla="*/ 155864 w 5725391"/>
              <a:gd name="connsiteY76" fmla="*/ 44959 h 2185486"/>
              <a:gd name="connsiteX77" fmla="*/ 270164 w 5725391"/>
              <a:gd name="connsiteY77" fmla="*/ 24177 h 2185486"/>
              <a:gd name="connsiteX78" fmla="*/ 384464 w 5725391"/>
              <a:gd name="connsiteY78" fmla="*/ 13786 h 2185486"/>
              <a:gd name="connsiteX79" fmla="*/ 654628 w 5725391"/>
              <a:gd name="connsiteY79" fmla="*/ 13786 h 2185486"/>
              <a:gd name="connsiteX80" fmla="*/ 904010 w 5725391"/>
              <a:gd name="connsiteY80" fmla="*/ 24177 h 2185486"/>
              <a:gd name="connsiteX81" fmla="*/ 2005446 w 5725391"/>
              <a:gd name="connsiteY81" fmla="*/ 44959 h 2185486"/>
              <a:gd name="connsiteX82" fmla="*/ 3262746 w 5725391"/>
              <a:gd name="connsiteY82" fmla="*/ 55350 h 2185486"/>
              <a:gd name="connsiteX83" fmla="*/ 3719946 w 5725391"/>
              <a:gd name="connsiteY83" fmla="*/ 76132 h 2185486"/>
              <a:gd name="connsiteX84" fmla="*/ 3834246 w 5725391"/>
              <a:gd name="connsiteY84" fmla="*/ 96913 h 2185486"/>
              <a:gd name="connsiteX85" fmla="*/ 3927764 w 5725391"/>
              <a:gd name="connsiteY85" fmla="*/ 107304 h 2185486"/>
              <a:gd name="connsiteX86" fmla="*/ 4031673 w 5725391"/>
              <a:gd name="connsiteY86" fmla="*/ 138477 h 2185486"/>
              <a:gd name="connsiteX87" fmla="*/ 4062846 w 5725391"/>
              <a:gd name="connsiteY87" fmla="*/ 159259 h 2185486"/>
              <a:gd name="connsiteX88" fmla="*/ 4114800 w 5725391"/>
              <a:gd name="connsiteY88" fmla="*/ 221604 h 2185486"/>
              <a:gd name="connsiteX89" fmla="*/ 4145973 w 5725391"/>
              <a:gd name="connsiteY89" fmla="*/ 283950 h 2185486"/>
              <a:gd name="connsiteX90" fmla="*/ 4166755 w 5725391"/>
              <a:gd name="connsiteY90" fmla="*/ 315123 h 2185486"/>
              <a:gd name="connsiteX91" fmla="*/ 4187537 w 5725391"/>
              <a:gd name="connsiteY91" fmla="*/ 377468 h 2185486"/>
              <a:gd name="connsiteX92" fmla="*/ 4208319 w 5725391"/>
              <a:gd name="connsiteY92" fmla="*/ 439813 h 2185486"/>
              <a:gd name="connsiteX93" fmla="*/ 4218710 w 5725391"/>
              <a:gd name="connsiteY93" fmla="*/ 470986 h 2185486"/>
              <a:gd name="connsiteX94" fmla="*/ 4260273 w 5725391"/>
              <a:gd name="connsiteY94" fmla="*/ 533332 h 2185486"/>
              <a:gd name="connsiteX95" fmla="*/ 4281055 w 5725391"/>
              <a:gd name="connsiteY95" fmla="*/ 574895 h 2185486"/>
              <a:gd name="connsiteX96" fmla="*/ 4384964 w 5725391"/>
              <a:gd name="connsiteY96" fmla="*/ 637241 h 2185486"/>
              <a:gd name="connsiteX97" fmla="*/ 4416137 w 5725391"/>
              <a:gd name="connsiteY97" fmla="*/ 647632 h 2185486"/>
              <a:gd name="connsiteX98" fmla="*/ 4447310 w 5725391"/>
              <a:gd name="connsiteY98" fmla="*/ 668413 h 2185486"/>
              <a:gd name="connsiteX99" fmla="*/ 4520046 w 5725391"/>
              <a:gd name="connsiteY99" fmla="*/ 689195 h 2185486"/>
              <a:gd name="connsiteX100" fmla="*/ 4551219 w 5725391"/>
              <a:gd name="connsiteY100" fmla="*/ 699586 h 2185486"/>
              <a:gd name="connsiteX101" fmla="*/ 4592782 w 5725391"/>
              <a:gd name="connsiteY101" fmla="*/ 709977 h 2185486"/>
              <a:gd name="connsiteX102" fmla="*/ 4623955 w 5725391"/>
              <a:gd name="connsiteY102" fmla="*/ 720368 h 2185486"/>
              <a:gd name="connsiteX103" fmla="*/ 4675910 w 5725391"/>
              <a:gd name="connsiteY103" fmla="*/ 730759 h 2185486"/>
              <a:gd name="connsiteX104" fmla="*/ 4707082 w 5725391"/>
              <a:gd name="connsiteY104" fmla="*/ 741150 h 2185486"/>
              <a:gd name="connsiteX105" fmla="*/ 5081155 w 5725391"/>
              <a:gd name="connsiteY105" fmla="*/ 751541 h 2185486"/>
              <a:gd name="connsiteX106" fmla="*/ 5372100 w 5725391"/>
              <a:gd name="connsiteY106" fmla="*/ 761932 h 2185486"/>
              <a:gd name="connsiteX107" fmla="*/ 5496791 w 5725391"/>
              <a:gd name="connsiteY107" fmla="*/ 782713 h 2185486"/>
              <a:gd name="connsiteX108" fmla="*/ 5527964 w 5725391"/>
              <a:gd name="connsiteY108" fmla="*/ 793104 h 2185486"/>
              <a:gd name="connsiteX109" fmla="*/ 5569528 w 5725391"/>
              <a:gd name="connsiteY109" fmla="*/ 803495 h 2185486"/>
              <a:gd name="connsiteX110" fmla="*/ 5611091 w 5725391"/>
              <a:gd name="connsiteY110" fmla="*/ 834668 h 2185486"/>
              <a:gd name="connsiteX111" fmla="*/ 5673437 w 5725391"/>
              <a:gd name="connsiteY111" fmla="*/ 876232 h 2185486"/>
              <a:gd name="connsiteX112" fmla="*/ 5694219 w 5725391"/>
              <a:gd name="connsiteY112" fmla="*/ 1032095 h 2185486"/>
              <a:gd name="connsiteX113" fmla="*/ 5704610 w 5725391"/>
              <a:gd name="connsiteY113" fmla="*/ 1115223 h 2185486"/>
              <a:gd name="connsiteX114" fmla="*/ 5715000 w 5725391"/>
              <a:gd name="connsiteY114" fmla="*/ 1167177 h 2185486"/>
              <a:gd name="connsiteX115" fmla="*/ 5725391 w 5725391"/>
              <a:gd name="connsiteY115" fmla="*/ 1229523 h 2185486"/>
              <a:gd name="connsiteX116" fmla="*/ 5715000 w 5725391"/>
              <a:gd name="connsiteY116" fmla="*/ 1582813 h 2185486"/>
              <a:gd name="connsiteX117" fmla="*/ 5694219 w 5725391"/>
              <a:gd name="connsiteY117" fmla="*/ 1645159 h 2185486"/>
              <a:gd name="connsiteX118" fmla="*/ 5569528 w 5725391"/>
              <a:gd name="connsiteY118" fmla="*/ 2154313 h 2185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5725391" h="2185486">
                <a:moveTo>
                  <a:pt x="5559137" y="2154313"/>
                </a:moveTo>
                <a:cubicBezTo>
                  <a:pt x="5410211" y="2170860"/>
                  <a:pt x="5424584" y="2171440"/>
                  <a:pt x="5216237" y="2175095"/>
                </a:cubicBezTo>
                <a:lnTo>
                  <a:pt x="4281055" y="2185486"/>
                </a:lnTo>
                <a:lnTo>
                  <a:pt x="3813464" y="2175095"/>
                </a:lnTo>
                <a:cubicBezTo>
                  <a:pt x="3799195" y="2174513"/>
                  <a:pt x="3785579" y="2168808"/>
                  <a:pt x="3771900" y="2164704"/>
                </a:cubicBezTo>
                <a:cubicBezTo>
                  <a:pt x="3750918" y="2158410"/>
                  <a:pt x="3730337" y="2150850"/>
                  <a:pt x="3709555" y="2143923"/>
                </a:cubicBezTo>
                <a:lnTo>
                  <a:pt x="3647210" y="2123141"/>
                </a:lnTo>
                <a:lnTo>
                  <a:pt x="3584864" y="2102359"/>
                </a:lnTo>
                <a:lnTo>
                  <a:pt x="3553691" y="2091968"/>
                </a:lnTo>
                <a:cubicBezTo>
                  <a:pt x="3532909" y="2078113"/>
                  <a:pt x="3515041" y="2058302"/>
                  <a:pt x="3491346" y="2050404"/>
                </a:cubicBezTo>
                <a:cubicBezTo>
                  <a:pt x="3343159" y="2001011"/>
                  <a:pt x="3497380" y="2050645"/>
                  <a:pt x="3387437" y="2019232"/>
                </a:cubicBezTo>
                <a:cubicBezTo>
                  <a:pt x="3376905" y="2016223"/>
                  <a:pt x="3366890" y="2011498"/>
                  <a:pt x="3356264" y="2008841"/>
                </a:cubicBezTo>
                <a:cubicBezTo>
                  <a:pt x="3339130" y="2004558"/>
                  <a:pt x="3321444" y="2002733"/>
                  <a:pt x="3304310" y="1998450"/>
                </a:cubicBezTo>
                <a:cubicBezTo>
                  <a:pt x="3293684" y="1995793"/>
                  <a:pt x="3283763" y="1990716"/>
                  <a:pt x="3273137" y="1988059"/>
                </a:cubicBezTo>
                <a:cubicBezTo>
                  <a:pt x="3256003" y="1983776"/>
                  <a:pt x="3238500" y="1981132"/>
                  <a:pt x="3221182" y="1977668"/>
                </a:cubicBezTo>
                <a:cubicBezTo>
                  <a:pt x="3210791" y="1970741"/>
                  <a:pt x="3201703" y="1961271"/>
                  <a:pt x="3190010" y="1956886"/>
                </a:cubicBezTo>
                <a:cubicBezTo>
                  <a:pt x="3173473" y="1950685"/>
                  <a:pt x="3155296" y="1950326"/>
                  <a:pt x="3138055" y="1946495"/>
                </a:cubicBezTo>
                <a:cubicBezTo>
                  <a:pt x="3124114" y="1943397"/>
                  <a:pt x="3110170" y="1940208"/>
                  <a:pt x="3096491" y="1936104"/>
                </a:cubicBezTo>
                <a:cubicBezTo>
                  <a:pt x="2938817" y="1888803"/>
                  <a:pt x="3118976" y="1936498"/>
                  <a:pt x="2982191" y="1904932"/>
                </a:cubicBezTo>
                <a:cubicBezTo>
                  <a:pt x="2954361" y="1898510"/>
                  <a:pt x="2926773" y="1891077"/>
                  <a:pt x="2899064" y="1884150"/>
                </a:cubicBezTo>
                <a:cubicBezTo>
                  <a:pt x="2885745" y="1880820"/>
                  <a:pt x="2841236" y="1870822"/>
                  <a:pt x="2826328" y="1863368"/>
                </a:cubicBezTo>
                <a:cubicBezTo>
                  <a:pt x="2745759" y="1823083"/>
                  <a:pt x="2842333" y="1858312"/>
                  <a:pt x="2763982" y="1832195"/>
                </a:cubicBezTo>
                <a:cubicBezTo>
                  <a:pt x="2753591" y="1825268"/>
                  <a:pt x="2743653" y="1817609"/>
                  <a:pt x="2732810" y="1811413"/>
                </a:cubicBezTo>
                <a:cubicBezTo>
                  <a:pt x="2719361" y="1803728"/>
                  <a:pt x="2704695" y="1798317"/>
                  <a:pt x="2691246" y="1790632"/>
                </a:cubicBezTo>
                <a:cubicBezTo>
                  <a:pt x="2677478" y="1782765"/>
                  <a:pt x="2625945" y="1746112"/>
                  <a:pt x="2618510" y="1738677"/>
                </a:cubicBezTo>
                <a:cubicBezTo>
                  <a:pt x="2609679" y="1729846"/>
                  <a:pt x="2606559" y="1716335"/>
                  <a:pt x="2597728" y="1707504"/>
                </a:cubicBezTo>
                <a:cubicBezTo>
                  <a:pt x="2560294" y="1670071"/>
                  <a:pt x="2560390" y="1685050"/>
                  <a:pt x="2524991" y="1655550"/>
                </a:cubicBezTo>
                <a:cubicBezTo>
                  <a:pt x="2497024" y="1632244"/>
                  <a:pt x="2495818" y="1618338"/>
                  <a:pt x="2462646" y="1603595"/>
                </a:cubicBezTo>
                <a:cubicBezTo>
                  <a:pt x="2442628" y="1594698"/>
                  <a:pt x="2421082" y="1589740"/>
                  <a:pt x="2400300" y="1582813"/>
                </a:cubicBezTo>
                <a:cubicBezTo>
                  <a:pt x="2389909" y="1579350"/>
                  <a:pt x="2379971" y="1573972"/>
                  <a:pt x="2369128" y="1572423"/>
                </a:cubicBezTo>
                <a:cubicBezTo>
                  <a:pt x="2258518" y="1556622"/>
                  <a:pt x="2320782" y="1564249"/>
                  <a:pt x="2182091" y="1551641"/>
                </a:cubicBezTo>
                <a:cubicBezTo>
                  <a:pt x="2168237" y="1548177"/>
                  <a:pt x="2154492" y="1544242"/>
                  <a:pt x="2140528" y="1541250"/>
                </a:cubicBezTo>
                <a:cubicBezTo>
                  <a:pt x="2105990" y="1533849"/>
                  <a:pt x="2070887" y="1529035"/>
                  <a:pt x="2036619" y="1520468"/>
                </a:cubicBezTo>
                <a:cubicBezTo>
                  <a:pt x="2022764" y="1517004"/>
                  <a:pt x="2008427" y="1515091"/>
                  <a:pt x="1995055" y="1510077"/>
                </a:cubicBezTo>
                <a:cubicBezTo>
                  <a:pt x="1980551" y="1504638"/>
                  <a:pt x="1967729" y="1495397"/>
                  <a:pt x="1953491" y="1489295"/>
                </a:cubicBezTo>
                <a:cubicBezTo>
                  <a:pt x="1943424" y="1484980"/>
                  <a:pt x="1932710" y="1482368"/>
                  <a:pt x="1922319" y="1478904"/>
                </a:cubicBezTo>
                <a:cubicBezTo>
                  <a:pt x="1911928" y="1468513"/>
                  <a:pt x="1902435" y="1457139"/>
                  <a:pt x="1891146" y="1447732"/>
                </a:cubicBezTo>
                <a:cubicBezTo>
                  <a:pt x="1881552" y="1439737"/>
                  <a:pt x="1869307" y="1435247"/>
                  <a:pt x="1859973" y="1426950"/>
                </a:cubicBezTo>
                <a:cubicBezTo>
                  <a:pt x="1838007" y="1407424"/>
                  <a:pt x="1818410" y="1385386"/>
                  <a:pt x="1797628" y="1364604"/>
                </a:cubicBezTo>
                <a:cubicBezTo>
                  <a:pt x="1788798" y="1355773"/>
                  <a:pt x="1785677" y="1342262"/>
                  <a:pt x="1776846" y="1333432"/>
                </a:cubicBezTo>
                <a:cubicBezTo>
                  <a:pt x="1764600" y="1321186"/>
                  <a:pt x="1749137" y="1312650"/>
                  <a:pt x="1735282" y="1302259"/>
                </a:cubicBezTo>
                <a:cubicBezTo>
                  <a:pt x="1712611" y="1234246"/>
                  <a:pt x="1744098" y="1300998"/>
                  <a:pt x="1693719" y="1260695"/>
                </a:cubicBezTo>
                <a:cubicBezTo>
                  <a:pt x="1683967" y="1252894"/>
                  <a:pt x="1682335" y="1237746"/>
                  <a:pt x="1672937" y="1229523"/>
                </a:cubicBezTo>
                <a:cubicBezTo>
                  <a:pt x="1654140" y="1213076"/>
                  <a:pt x="1631373" y="1201814"/>
                  <a:pt x="1610591" y="1187959"/>
                </a:cubicBezTo>
                <a:lnTo>
                  <a:pt x="1579419" y="1167177"/>
                </a:lnTo>
                <a:cubicBezTo>
                  <a:pt x="1572492" y="1156786"/>
                  <a:pt x="1567468" y="1144835"/>
                  <a:pt x="1558637" y="1136004"/>
                </a:cubicBezTo>
                <a:cubicBezTo>
                  <a:pt x="1533939" y="1111306"/>
                  <a:pt x="1495981" y="1104729"/>
                  <a:pt x="1465119" y="1094441"/>
                </a:cubicBezTo>
                <a:lnTo>
                  <a:pt x="1402773" y="1073659"/>
                </a:lnTo>
                <a:cubicBezTo>
                  <a:pt x="1392382" y="1070195"/>
                  <a:pt x="1382443" y="1064817"/>
                  <a:pt x="1371600" y="1063268"/>
                </a:cubicBezTo>
                <a:cubicBezTo>
                  <a:pt x="1356219" y="1061071"/>
                  <a:pt x="1255743" y="1047292"/>
                  <a:pt x="1236519" y="1042486"/>
                </a:cubicBezTo>
                <a:cubicBezTo>
                  <a:pt x="1215267" y="1037173"/>
                  <a:pt x="1194955" y="1028631"/>
                  <a:pt x="1174173" y="1021704"/>
                </a:cubicBezTo>
                <a:cubicBezTo>
                  <a:pt x="1163782" y="1018240"/>
                  <a:pt x="1153804" y="1013114"/>
                  <a:pt x="1143000" y="1011313"/>
                </a:cubicBezTo>
                <a:cubicBezTo>
                  <a:pt x="1122218" y="1007850"/>
                  <a:pt x="1101512" y="1003902"/>
                  <a:pt x="1080655" y="1000923"/>
                </a:cubicBezTo>
                <a:cubicBezTo>
                  <a:pt x="1053011" y="996974"/>
                  <a:pt x="1025073" y="995123"/>
                  <a:pt x="997528" y="990532"/>
                </a:cubicBezTo>
                <a:cubicBezTo>
                  <a:pt x="983441" y="988184"/>
                  <a:pt x="969819" y="983605"/>
                  <a:pt x="955964" y="980141"/>
                </a:cubicBezTo>
                <a:cubicBezTo>
                  <a:pt x="863653" y="910908"/>
                  <a:pt x="963626" y="977487"/>
                  <a:pt x="872837" y="938577"/>
                </a:cubicBezTo>
                <a:cubicBezTo>
                  <a:pt x="861358" y="933658"/>
                  <a:pt x="853357" y="922180"/>
                  <a:pt x="841664" y="917795"/>
                </a:cubicBezTo>
                <a:cubicBezTo>
                  <a:pt x="825128" y="911594"/>
                  <a:pt x="806749" y="912051"/>
                  <a:pt x="789710" y="907404"/>
                </a:cubicBezTo>
                <a:cubicBezTo>
                  <a:pt x="768576" y="901640"/>
                  <a:pt x="748616" y="891936"/>
                  <a:pt x="727364" y="886623"/>
                </a:cubicBezTo>
                <a:cubicBezTo>
                  <a:pt x="713509" y="883159"/>
                  <a:pt x="699479" y="880336"/>
                  <a:pt x="685800" y="876232"/>
                </a:cubicBezTo>
                <a:cubicBezTo>
                  <a:pt x="664818" y="869937"/>
                  <a:pt x="644707" y="860763"/>
                  <a:pt x="623455" y="855450"/>
                </a:cubicBezTo>
                <a:lnTo>
                  <a:pt x="540328" y="834668"/>
                </a:lnTo>
                <a:cubicBezTo>
                  <a:pt x="448021" y="765437"/>
                  <a:pt x="547988" y="832013"/>
                  <a:pt x="457200" y="793104"/>
                </a:cubicBezTo>
                <a:cubicBezTo>
                  <a:pt x="445722" y="788185"/>
                  <a:pt x="436991" y="778303"/>
                  <a:pt x="426028" y="772323"/>
                </a:cubicBezTo>
                <a:cubicBezTo>
                  <a:pt x="398831" y="757488"/>
                  <a:pt x="370609" y="744614"/>
                  <a:pt x="342900" y="730759"/>
                </a:cubicBezTo>
                <a:cubicBezTo>
                  <a:pt x="291538" y="705078"/>
                  <a:pt x="316034" y="714876"/>
                  <a:pt x="270164" y="699586"/>
                </a:cubicBezTo>
                <a:cubicBezTo>
                  <a:pt x="259773" y="689195"/>
                  <a:pt x="250280" y="677821"/>
                  <a:pt x="238991" y="668413"/>
                </a:cubicBezTo>
                <a:cubicBezTo>
                  <a:pt x="194407" y="631260"/>
                  <a:pt x="218044" y="666136"/>
                  <a:pt x="176646" y="616459"/>
                </a:cubicBezTo>
                <a:cubicBezTo>
                  <a:pt x="127276" y="557216"/>
                  <a:pt x="179557" y="613760"/>
                  <a:pt x="145473" y="554113"/>
                </a:cubicBezTo>
                <a:cubicBezTo>
                  <a:pt x="126632" y="521142"/>
                  <a:pt x="109610" y="513560"/>
                  <a:pt x="93519" y="481377"/>
                </a:cubicBezTo>
                <a:cubicBezTo>
                  <a:pt x="73294" y="440926"/>
                  <a:pt x="92718" y="455263"/>
                  <a:pt x="72737" y="408641"/>
                </a:cubicBezTo>
                <a:cubicBezTo>
                  <a:pt x="67818" y="397162"/>
                  <a:pt x="57027" y="388880"/>
                  <a:pt x="51955" y="377468"/>
                </a:cubicBezTo>
                <a:cubicBezTo>
                  <a:pt x="2493" y="266179"/>
                  <a:pt x="57423" y="354499"/>
                  <a:pt x="10391" y="283950"/>
                </a:cubicBezTo>
                <a:cubicBezTo>
                  <a:pt x="6927" y="270095"/>
                  <a:pt x="0" y="256667"/>
                  <a:pt x="0" y="242386"/>
                </a:cubicBezTo>
                <a:cubicBezTo>
                  <a:pt x="0" y="211021"/>
                  <a:pt x="2784" y="179296"/>
                  <a:pt x="10391" y="148868"/>
                </a:cubicBezTo>
                <a:cubicBezTo>
                  <a:pt x="14693" y="131659"/>
                  <a:pt x="51325" y="95707"/>
                  <a:pt x="62346" y="86523"/>
                </a:cubicBezTo>
                <a:cubicBezTo>
                  <a:pt x="95280" y="59079"/>
                  <a:pt x="110554" y="60063"/>
                  <a:pt x="155864" y="44959"/>
                </a:cubicBezTo>
                <a:cubicBezTo>
                  <a:pt x="210337" y="26801"/>
                  <a:pt x="184305" y="33215"/>
                  <a:pt x="270164" y="24177"/>
                </a:cubicBezTo>
                <a:cubicBezTo>
                  <a:pt x="308211" y="20172"/>
                  <a:pt x="346364" y="17250"/>
                  <a:pt x="384464" y="13786"/>
                </a:cubicBezTo>
                <a:cubicBezTo>
                  <a:pt x="508567" y="-11035"/>
                  <a:pt x="415715" y="3168"/>
                  <a:pt x="654628" y="13786"/>
                </a:cubicBezTo>
                <a:lnTo>
                  <a:pt x="904010" y="24177"/>
                </a:lnTo>
                <a:cubicBezTo>
                  <a:pt x="1315649" y="82983"/>
                  <a:pt x="960209" y="35457"/>
                  <a:pt x="2005446" y="44959"/>
                </a:cubicBezTo>
                <a:lnTo>
                  <a:pt x="3262746" y="55350"/>
                </a:lnTo>
                <a:cubicBezTo>
                  <a:pt x="3527245" y="81800"/>
                  <a:pt x="3185106" y="50042"/>
                  <a:pt x="3719946" y="76132"/>
                </a:cubicBezTo>
                <a:cubicBezTo>
                  <a:pt x="3831541" y="81576"/>
                  <a:pt x="3754507" y="84646"/>
                  <a:pt x="3834246" y="96913"/>
                </a:cubicBezTo>
                <a:cubicBezTo>
                  <a:pt x="3865246" y="101682"/>
                  <a:pt x="3896591" y="103840"/>
                  <a:pt x="3927764" y="107304"/>
                </a:cubicBezTo>
                <a:cubicBezTo>
                  <a:pt x="3950999" y="113113"/>
                  <a:pt x="4016493" y="128357"/>
                  <a:pt x="4031673" y="138477"/>
                </a:cubicBezTo>
                <a:lnTo>
                  <a:pt x="4062846" y="159259"/>
                </a:lnTo>
                <a:cubicBezTo>
                  <a:pt x="4114444" y="236657"/>
                  <a:pt x="4048128" y="141597"/>
                  <a:pt x="4114800" y="221604"/>
                </a:cubicBezTo>
                <a:cubicBezTo>
                  <a:pt x="4152024" y="266273"/>
                  <a:pt x="4122541" y="237086"/>
                  <a:pt x="4145973" y="283950"/>
                </a:cubicBezTo>
                <a:cubicBezTo>
                  <a:pt x="4151558" y="295120"/>
                  <a:pt x="4161683" y="303711"/>
                  <a:pt x="4166755" y="315123"/>
                </a:cubicBezTo>
                <a:cubicBezTo>
                  <a:pt x="4175652" y="335141"/>
                  <a:pt x="4180610" y="356686"/>
                  <a:pt x="4187537" y="377468"/>
                </a:cubicBezTo>
                <a:lnTo>
                  <a:pt x="4208319" y="439813"/>
                </a:lnTo>
                <a:cubicBezTo>
                  <a:pt x="4211783" y="450204"/>
                  <a:pt x="4212634" y="461872"/>
                  <a:pt x="4218710" y="470986"/>
                </a:cubicBezTo>
                <a:cubicBezTo>
                  <a:pt x="4232564" y="491768"/>
                  <a:pt x="4249103" y="510992"/>
                  <a:pt x="4260273" y="533332"/>
                </a:cubicBezTo>
                <a:cubicBezTo>
                  <a:pt x="4267200" y="547186"/>
                  <a:pt x="4270102" y="563942"/>
                  <a:pt x="4281055" y="574895"/>
                </a:cubicBezTo>
                <a:cubicBezTo>
                  <a:pt x="4299524" y="593364"/>
                  <a:pt x="4356265" y="624941"/>
                  <a:pt x="4384964" y="637241"/>
                </a:cubicBezTo>
                <a:cubicBezTo>
                  <a:pt x="4395031" y="641556"/>
                  <a:pt x="4406340" y="642734"/>
                  <a:pt x="4416137" y="647632"/>
                </a:cubicBezTo>
                <a:cubicBezTo>
                  <a:pt x="4427307" y="653217"/>
                  <a:pt x="4436140" y="662828"/>
                  <a:pt x="4447310" y="668413"/>
                </a:cubicBezTo>
                <a:cubicBezTo>
                  <a:pt x="4463922" y="676719"/>
                  <a:pt x="4504506" y="684755"/>
                  <a:pt x="4520046" y="689195"/>
                </a:cubicBezTo>
                <a:cubicBezTo>
                  <a:pt x="4530578" y="692204"/>
                  <a:pt x="4540687" y="696577"/>
                  <a:pt x="4551219" y="699586"/>
                </a:cubicBezTo>
                <a:cubicBezTo>
                  <a:pt x="4564950" y="703509"/>
                  <a:pt x="4579051" y="706054"/>
                  <a:pt x="4592782" y="709977"/>
                </a:cubicBezTo>
                <a:cubicBezTo>
                  <a:pt x="4603314" y="712986"/>
                  <a:pt x="4613329" y="717711"/>
                  <a:pt x="4623955" y="720368"/>
                </a:cubicBezTo>
                <a:cubicBezTo>
                  <a:pt x="4641089" y="724651"/>
                  <a:pt x="4658776" y="726475"/>
                  <a:pt x="4675910" y="730759"/>
                </a:cubicBezTo>
                <a:cubicBezTo>
                  <a:pt x="4686536" y="733415"/>
                  <a:pt x="4696144" y="740589"/>
                  <a:pt x="4707082" y="741150"/>
                </a:cubicBezTo>
                <a:cubicBezTo>
                  <a:pt x="4831657" y="747539"/>
                  <a:pt x="4956477" y="747645"/>
                  <a:pt x="5081155" y="751541"/>
                </a:cubicBezTo>
                <a:lnTo>
                  <a:pt x="5372100" y="761932"/>
                </a:lnTo>
                <a:cubicBezTo>
                  <a:pt x="5445181" y="786292"/>
                  <a:pt x="5357585" y="759513"/>
                  <a:pt x="5496791" y="782713"/>
                </a:cubicBezTo>
                <a:cubicBezTo>
                  <a:pt x="5507595" y="784514"/>
                  <a:pt x="5517432" y="790095"/>
                  <a:pt x="5527964" y="793104"/>
                </a:cubicBezTo>
                <a:cubicBezTo>
                  <a:pt x="5541696" y="797027"/>
                  <a:pt x="5555673" y="800031"/>
                  <a:pt x="5569528" y="803495"/>
                </a:cubicBezTo>
                <a:cubicBezTo>
                  <a:pt x="5583382" y="813886"/>
                  <a:pt x="5596904" y="824737"/>
                  <a:pt x="5611091" y="834668"/>
                </a:cubicBezTo>
                <a:cubicBezTo>
                  <a:pt x="5631553" y="848991"/>
                  <a:pt x="5673437" y="876232"/>
                  <a:pt x="5673437" y="876232"/>
                </a:cubicBezTo>
                <a:cubicBezTo>
                  <a:pt x="5697865" y="949515"/>
                  <a:pt x="5679690" y="886803"/>
                  <a:pt x="5694219" y="1032095"/>
                </a:cubicBezTo>
                <a:cubicBezTo>
                  <a:pt x="5696998" y="1059881"/>
                  <a:pt x="5700364" y="1087623"/>
                  <a:pt x="5704610" y="1115223"/>
                </a:cubicBezTo>
                <a:cubicBezTo>
                  <a:pt x="5707295" y="1132679"/>
                  <a:pt x="5711841" y="1149801"/>
                  <a:pt x="5715000" y="1167177"/>
                </a:cubicBezTo>
                <a:cubicBezTo>
                  <a:pt x="5718769" y="1187906"/>
                  <a:pt x="5721927" y="1208741"/>
                  <a:pt x="5725391" y="1229523"/>
                </a:cubicBezTo>
                <a:cubicBezTo>
                  <a:pt x="5721927" y="1347286"/>
                  <a:pt x="5723811" y="1465329"/>
                  <a:pt x="5715000" y="1582813"/>
                </a:cubicBezTo>
                <a:cubicBezTo>
                  <a:pt x="5713362" y="1604658"/>
                  <a:pt x="5697820" y="1623551"/>
                  <a:pt x="5694219" y="1645159"/>
                </a:cubicBezTo>
                <a:cubicBezTo>
                  <a:pt x="5690755" y="1665941"/>
                  <a:pt x="5572992" y="2133531"/>
                  <a:pt x="5569528" y="2154313"/>
                </a:cubicBezTo>
              </a:path>
            </a:pathLst>
          </a:cu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 name="شكل حر: شكل 3">
            <a:extLst>
              <a:ext uri="{FF2B5EF4-FFF2-40B4-BE49-F238E27FC236}">
                <a16:creationId xmlns:a16="http://schemas.microsoft.com/office/drawing/2014/main" id="{D9275D03-7C55-46DB-B85E-2E9142C47342}"/>
              </a:ext>
            </a:extLst>
          </p:cNvPr>
          <p:cNvSpPr/>
          <p:nvPr/>
        </p:nvSpPr>
        <p:spPr>
          <a:xfrm>
            <a:off x="93518" y="2057400"/>
            <a:ext cx="3709555" cy="2514751"/>
          </a:xfrm>
          <a:custGeom>
            <a:avLst/>
            <a:gdLst>
              <a:gd name="connsiteX0" fmla="*/ 3002973 w 3709555"/>
              <a:gd name="connsiteY0" fmla="*/ 1849582 h 2514751"/>
              <a:gd name="connsiteX1" fmla="*/ 2940627 w 3709555"/>
              <a:gd name="connsiteY1" fmla="*/ 1891145 h 2514751"/>
              <a:gd name="connsiteX2" fmla="*/ 2899064 w 3709555"/>
              <a:gd name="connsiteY2" fmla="*/ 1911927 h 2514751"/>
              <a:gd name="connsiteX3" fmla="*/ 2815937 w 3709555"/>
              <a:gd name="connsiteY3" fmla="*/ 1984664 h 2514751"/>
              <a:gd name="connsiteX4" fmla="*/ 2784764 w 3709555"/>
              <a:gd name="connsiteY4" fmla="*/ 1995055 h 2514751"/>
              <a:gd name="connsiteX5" fmla="*/ 2712027 w 3709555"/>
              <a:gd name="connsiteY5" fmla="*/ 2047009 h 2514751"/>
              <a:gd name="connsiteX6" fmla="*/ 2680855 w 3709555"/>
              <a:gd name="connsiteY6" fmla="*/ 2057400 h 2514751"/>
              <a:gd name="connsiteX7" fmla="*/ 2649682 w 3709555"/>
              <a:gd name="connsiteY7" fmla="*/ 2078182 h 2514751"/>
              <a:gd name="connsiteX8" fmla="*/ 2545773 w 3709555"/>
              <a:gd name="connsiteY8" fmla="*/ 2130136 h 2514751"/>
              <a:gd name="connsiteX9" fmla="*/ 2504209 w 3709555"/>
              <a:gd name="connsiteY9" fmla="*/ 2150918 h 2514751"/>
              <a:gd name="connsiteX10" fmla="*/ 2473037 w 3709555"/>
              <a:gd name="connsiteY10" fmla="*/ 2171700 h 2514751"/>
              <a:gd name="connsiteX11" fmla="*/ 2441864 w 3709555"/>
              <a:gd name="connsiteY11" fmla="*/ 2182091 h 2514751"/>
              <a:gd name="connsiteX12" fmla="*/ 2389909 w 3709555"/>
              <a:gd name="connsiteY12" fmla="*/ 2202873 h 2514751"/>
              <a:gd name="connsiteX13" fmla="*/ 2317173 w 3709555"/>
              <a:gd name="connsiteY13" fmla="*/ 2234045 h 2514751"/>
              <a:gd name="connsiteX14" fmla="*/ 2254827 w 3709555"/>
              <a:gd name="connsiteY14" fmla="*/ 2265218 h 2514751"/>
              <a:gd name="connsiteX15" fmla="*/ 2171700 w 3709555"/>
              <a:gd name="connsiteY15" fmla="*/ 2296391 h 2514751"/>
              <a:gd name="connsiteX16" fmla="*/ 2109355 w 3709555"/>
              <a:gd name="connsiteY16" fmla="*/ 2327564 h 2514751"/>
              <a:gd name="connsiteX17" fmla="*/ 2078182 w 3709555"/>
              <a:gd name="connsiteY17" fmla="*/ 2348345 h 2514751"/>
              <a:gd name="connsiteX18" fmla="*/ 2015837 w 3709555"/>
              <a:gd name="connsiteY18" fmla="*/ 2369127 h 2514751"/>
              <a:gd name="connsiteX19" fmla="*/ 1984664 w 3709555"/>
              <a:gd name="connsiteY19" fmla="*/ 2379518 h 2514751"/>
              <a:gd name="connsiteX20" fmla="*/ 1943100 w 3709555"/>
              <a:gd name="connsiteY20" fmla="*/ 2400300 h 2514751"/>
              <a:gd name="connsiteX21" fmla="*/ 1901537 w 3709555"/>
              <a:gd name="connsiteY21" fmla="*/ 2431473 h 2514751"/>
              <a:gd name="connsiteX22" fmla="*/ 1839191 w 3709555"/>
              <a:gd name="connsiteY22" fmla="*/ 2452255 h 2514751"/>
              <a:gd name="connsiteX23" fmla="*/ 1766455 w 3709555"/>
              <a:gd name="connsiteY23" fmla="*/ 2473036 h 2514751"/>
              <a:gd name="connsiteX24" fmla="*/ 1683327 w 3709555"/>
              <a:gd name="connsiteY24" fmla="*/ 2483427 h 2514751"/>
              <a:gd name="connsiteX25" fmla="*/ 1174173 w 3709555"/>
              <a:gd name="connsiteY25" fmla="*/ 2483427 h 2514751"/>
              <a:gd name="connsiteX26" fmla="*/ 1122218 w 3709555"/>
              <a:gd name="connsiteY26" fmla="*/ 2473036 h 2514751"/>
              <a:gd name="connsiteX27" fmla="*/ 1039091 w 3709555"/>
              <a:gd name="connsiteY27" fmla="*/ 2462645 h 2514751"/>
              <a:gd name="connsiteX28" fmla="*/ 1007918 w 3709555"/>
              <a:gd name="connsiteY28" fmla="*/ 2452255 h 2514751"/>
              <a:gd name="connsiteX29" fmla="*/ 862446 w 3709555"/>
              <a:gd name="connsiteY29" fmla="*/ 2421082 h 2514751"/>
              <a:gd name="connsiteX30" fmla="*/ 800100 w 3709555"/>
              <a:gd name="connsiteY30" fmla="*/ 2400300 h 2514751"/>
              <a:gd name="connsiteX31" fmla="*/ 685800 w 3709555"/>
              <a:gd name="connsiteY31" fmla="*/ 2369127 h 2514751"/>
              <a:gd name="connsiteX32" fmla="*/ 623455 w 3709555"/>
              <a:gd name="connsiteY32" fmla="*/ 2327564 h 2514751"/>
              <a:gd name="connsiteX33" fmla="*/ 592282 w 3709555"/>
              <a:gd name="connsiteY33" fmla="*/ 2306782 h 2514751"/>
              <a:gd name="connsiteX34" fmla="*/ 529937 w 3709555"/>
              <a:gd name="connsiteY34" fmla="*/ 2254827 h 2514751"/>
              <a:gd name="connsiteX35" fmla="*/ 498764 w 3709555"/>
              <a:gd name="connsiteY35" fmla="*/ 2223655 h 2514751"/>
              <a:gd name="connsiteX36" fmla="*/ 467591 w 3709555"/>
              <a:gd name="connsiteY36" fmla="*/ 2202873 h 2514751"/>
              <a:gd name="connsiteX37" fmla="*/ 405246 w 3709555"/>
              <a:gd name="connsiteY37" fmla="*/ 2140527 h 2514751"/>
              <a:gd name="connsiteX38" fmla="*/ 374073 w 3709555"/>
              <a:gd name="connsiteY38" fmla="*/ 2109355 h 2514751"/>
              <a:gd name="connsiteX39" fmla="*/ 342900 w 3709555"/>
              <a:gd name="connsiteY39" fmla="*/ 2047009 h 2514751"/>
              <a:gd name="connsiteX40" fmla="*/ 322118 w 3709555"/>
              <a:gd name="connsiteY40" fmla="*/ 2005445 h 2514751"/>
              <a:gd name="connsiteX41" fmla="*/ 311727 w 3709555"/>
              <a:gd name="connsiteY41" fmla="*/ 1974273 h 2514751"/>
              <a:gd name="connsiteX42" fmla="*/ 280555 w 3709555"/>
              <a:gd name="connsiteY42" fmla="*/ 1932709 h 2514751"/>
              <a:gd name="connsiteX43" fmla="*/ 259773 w 3709555"/>
              <a:gd name="connsiteY43" fmla="*/ 1891145 h 2514751"/>
              <a:gd name="connsiteX44" fmla="*/ 238991 w 3709555"/>
              <a:gd name="connsiteY44" fmla="*/ 1859973 h 2514751"/>
              <a:gd name="connsiteX45" fmla="*/ 228600 w 3709555"/>
              <a:gd name="connsiteY45" fmla="*/ 1828800 h 2514751"/>
              <a:gd name="connsiteX46" fmla="*/ 166255 w 3709555"/>
              <a:gd name="connsiteY46" fmla="*/ 1714500 h 2514751"/>
              <a:gd name="connsiteX47" fmla="*/ 135082 w 3709555"/>
              <a:gd name="connsiteY47" fmla="*/ 1641764 h 2514751"/>
              <a:gd name="connsiteX48" fmla="*/ 93518 w 3709555"/>
              <a:gd name="connsiteY48" fmla="*/ 1579418 h 2514751"/>
              <a:gd name="connsiteX49" fmla="*/ 72737 w 3709555"/>
              <a:gd name="connsiteY49" fmla="*/ 1517073 h 2514751"/>
              <a:gd name="connsiteX50" fmla="*/ 51955 w 3709555"/>
              <a:gd name="connsiteY50" fmla="*/ 1485900 h 2514751"/>
              <a:gd name="connsiteX51" fmla="*/ 31173 w 3709555"/>
              <a:gd name="connsiteY51" fmla="*/ 1423555 h 2514751"/>
              <a:gd name="connsiteX52" fmla="*/ 20782 w 3709555"/>
              <a:gd name="connsiteY52" fmla="*/ 1392382 h 2514751"/>
              <a:gd name="connsiteX53" fmla="*/ 10391 w 3709555"/>
              <a:gd name="connsiteY53" fmla="*/ 1361209 h 2514751"/>
              <a:gd name="connsiteX54" fmla="*/ 0 w 3709555"/>
              <a:gd name="connsiteY54" fmla="*/ 1319645 h 2514751"/>
              <a:gd name="connsiteX55" fmla="*/ 10391 w 3709555"/>
              <a:gd name="connsiteY55" fmla="*/ 904009 h 2514751"/>
              <a:gd name="connsiteX56" fmla="*/ 31173 w 3709555"/>
              <a:gd name="connsiteY56" fmla="*/ 862445 h 2514751"/>
              <a:gd name="connsiteX57" fmla="*/ 41564 w 3709555"/>
              <a:gd name="connsiteY57" fmla="*/ 831273 h 2514751"/>
              <a:gd name="connsiteX58" fmla="*/ 72737 w 3709555"/>
              <a:gd name="connsiteY58" fmla="*/ 800100 h 2514751"/>
              <a:gd name="connsiteX59" fmla="*/ 93518 w 3709555"/>
              <a:gd name="connsiteY59" fmla="*/ 768927 h 2514751"/>
              <a:gd name="connsiteX60" fmla="*/ 124691 w 3709555"/>
              <a:gd name="connsiteY60" fmla="*/ 748145 h 2514751"/>
              <a:gd name="connsiteX61" fmla="*/ 155864 w 3709555"/>
              <a:gd name="connsiteY61" fmla="*/ 716973 h 2514751"/>
              <a:gd name="connsiteX62" fmla="*/ 187037 w 3709555"/>
              <a:gd name="connsiteY62" fmla="*/ 706582 h 2514751"/>
              <a:gd name="connsiteX63" fmla="*/ 228600 w 3709555"/>
              <a:gd name="connsiteY63" fmla="*/ 685800 h 2514751"/>
              <a:gd name="connsiteX64" fmla="*/ 353291 w 3709555"/>
              <a:gd name="connsiteY64" fmla="*/ 602673 h 2514751"/>
              <a:gd name="connsiteX65" fmla="*/ 384464 w 3709555"/>
              <a:gd name="connsiteY65" fmla="*/ 592282 h 2514751"/>
              <a:gd name="connsiteX66" fmla="*/ 415637 w 3709555"/>
              <a:gd name="connsiteY66" fmla="*/ 571500 h 2514751"/>
              <a:gd name="connsiteX67" fmla="*/ 477982 w 3709555"/>
              <a:gd name="connsiteY67" fmla="*/ 550718 h 2514751"/>
              <a:gd name="connsiteX68" fmla="*/ 509155 w 3709555"/>
              <a:gd name="connsiteY68" fmla="*/ 540327 h 2514751"/>
              <a:gd name="connsiteX69" fmla="*/ 581891 w 3709555"/>
              <a:gd name="connsiteY69" fmla="*/ 509155 h 2514751"/>
              <a:gd name="connsiteX70" fmla="*/ 633846 w 3709555"/>
              <a:gd name="connsiteY70" fmla="*/ 488373 h 2514751"/>
              <a:gd name="connsiteX71" fmla="*/ 737755 w 3709555"/>
              <a:gd name="connsiteY71" fmla="*/ 457200 h 2514751"/>
              <a:gd name="connsiteX72" fmla="*/ 768927 w 3709555"/>
              <a:gd name="connsiteY72" fmla="*/ 446809 h 2514751"/>
              <a:gd name="connsiteX73" fmla="*/ 810491 w 3709555"/>
              <a:gd name="connsiteY73" fmla="*/ 436418 h 2514751"/>
              <a:gd name="connsiteX74" fmla="*/ 841664 w 3709555"/>
              <a:gd name="connsiteY74" fmla="*/ 426027 h 2514751"/>
              <a:gd name="connsiteX75" fmla="*/ 883227 w 3709555"/>
              <a:gd name="connsiteY75" fmla="*/ 415636 h 2514751"/>
              <a:gd name="connsiteX76" fmla="*/ 955964 w 3709555"/>
              <a:gd name="connsiteY76" fmla="*/ 384464 h 2514751"/>
              <a:gd name="connsiteX77" fmla="*/ 1007918 w 3709555"/>
              <a:gd name="connsiteY77" fmla="*/ 374073 h 2514751"/>
              <a:gd name="connsiteX78" fmla="*/ 1070264 w 3709555"/>
              <a:gd name="connsiteY78" fmla="*/ 353291 h 2514751"/>
              <a:gd name="connsiteX79" fmla="*/ 1101437 w 3709555"/>
              <a:gd name="connsiteY79" fmla="*/ 332509 h 2514751"/>
              <a:gd name="connsiteX80" fmla="*/ 1143000 w 3709555"/>
              <a:gd name="connsiteY80" fmla="*/ 322118 h 2514751"/>
              <a:gd name="connsiteX81" fmla="*/ 1205346 w 3709555"/>
              <a:gd name="connsiteY81" fmla="*/ 301336 h 2514751"/>
              <a:gd name="connsiteX82" fmla="*/ 1236518 w 3709555"/>
              <a:gd name="connsiteY82" fmla="*/ 290945 h 2514751"/>
              <a:gd name="connsiteX83" fmla="*/ 1298864 w 3709555"/>
              <a:gd name="connsiteY83" fmla="*/ 259773 h 2514751"/>
              <a:gd name="connsiteX84" fmla="*/ 1340427 w 3709555"/>
              <a:gd name="connsiteY84" fmla="*/ 238991 h 2514751"/>
              <a:gd name="connsiteX85" fmla="*/ 1402773 w 3709555"/>
              <a:gd name="connsiteY85" fmla="*/ 218209 h 2514751"/>
              <a:gd name="connsiteX86" fmla="*/ 1433946 w 3709555"/>
              <a:gd name="connsiteY86" fmla="*/ 197427 h 2514751"/>
              <a:gd name="connsiteX87" fmla="*/ 1506682 w 3709555"/>
              <a:gd name="connsiteY87" fmla="*/ 176645 h 2514751"/>
              <a:gd name="connsiteX88" fmla="*/ 1537855 w 3709555"/>
              <a:gd name="connsiteY88" fmla="*/ 155864 h 2514751"/>
              <a:gd name="connsiteX89" fmla="*/ 1600200 w 3709555"/>
              <a:gd name="connsiteY89" fmla="*/ 135082 h 2514751"/>
              <a:gd name="connsiteX90" fmla="*/ 1662546 w 3709555"/>
              <a:gd name="connsiteY90" fmla="*/ 103909 h 2514751"/>
              <a:gd name="connsiteX91" fmla="*/ 1704109 w 3709555"/>
              <a:gd name="connsiteY91" fmla="*/ 83127 h 2514751"/>
              <a:gd name="connsiteX92" fmla="*/ 1735282 w 3709555"/>
              <a:gd name="connsiteY92" fmla="*/ 72736 h 2514751"/>
              <a:gd name="connsiteX93" fmla="*/ 1766455 w 3709555"/>
              <a:gd name="connsiteY93" fmla="*/ 51955 h 2514751"/>
              <a:gd name="connsiteX94" fmla="*/ 1849582 w 3709555"/>
              <a:gd name="connsiteY94" fmla="*/ 31173 h 2514751"/>
              <a:gd name="connsiteX95" fmla="*/ 1995055 w 3709555"/>
              <a:gd name="connsiteY95" fmla="*/ 0 h 2514751"/>
              <a:gd name="connsiteX96" fmla="*/ 2213264 w 3709555"/>
              <a:gd name="connsiteY96" fmla="*/ 10391 h 2514751"/>
              <a:gd name="connsiteX97" fmla="*/ 2244437 w 3709555"/>
              <a:gd name="connsiteY97" fmla="*/ 20782 h 2514751"/>
              <a:gd name="connsiteX98" fmla="*/ 2306782 w 3709555"/>
              <a:gd name="connsiteY98" fmla="*/ 62345 h 2514751"/>
              <a:gd name="connsiteX99" fmla="*/ 2327564 w 3709555"/>
              <a:gd name="connsiteY99" fmla="*/ 93518 h 2514751"/>
              <a:gd name="connsiteX100" fmla="*/ 2348346 w 3709555"/>
              <a:gd name="connsiteY100" fmla="*/ 166255 h 2514751"/>
              <a:gd name="connsiteX101" fmla="*/ 2379518 w 3709555"/>
              <a:gd name="connsiteY101" fmla="*/ 249382 h 2514751"/>
              <a:gd name="connsiteX102" fmla="*/ 2389909 w 3709555"/>
              <a:gd name="connsiteY102" fmla="*/ 332509 h 2514751"/>
              <a:gd name="connsiteX103" fmla="*/ 2410691 w 3709555"/>
              <a:gd name="connsiteY103" fmla="*/ 436418 h 2514751"/>
              <a:gd name="connsiteX104" fmla="*/ 2441864 w 3709555"/>
              <a:gd name="connsiteY104" fmla="*/ 550718 h 2514751"/>
              <a:gd name="connsiteX105" fmla="*/ 2452255 w 3709555"/>
              <a:gd name="connsiteY105" fmla="*/ 581891 h 2514751"/>
              <a:gd name="connsiteX106" fmla="*/ 2473037 w 3709555"/>
              <a:gd name="connsiteY106" fmla="*/ 613064 h 2514751"/>
              <a:gd name="connsiteX107" fmla="*/ 2514600 w 3709555"/>
              <a:gd name="connsiteY107" fmla="*/ 665018 h 2514751"/>
              <a:gd name="connsiteX108" fmla="*/ 2535382 w 3709555"/>
              <a:gd name="connsiteY108" fmla="*/ 696191 h 2514751"/>
              <a:gd name="connsiteX109" fmla="*/ 2618509 w 3709555"/>
              <a:gd name="connsiteY109" fmla="*/ 706582 h 2514751"/>
              <a:gd name="connsiteX110" fmla="*/ 2660073 w 3709555"/>
              <a:gd name="connsiteY110" fmla="*/ 716973 h 2514751"/>
              <a:gd name="connsiteX111" fmla="*/ 2691246 w 3709555"/>
              <a:gd name="connsiteY111" fmla="*/ 727364 h 2514751"/>
              <a:gd name="connsiteX112" fmla="*/ 2805546 w 3709555"/>
              <a:gd name="connsiteY112" fmla="*/ 737755 h 2514751"/>
              <a:gd name="connsiteX113" fmla="*/ 3429000 w 3709555"/>
              <a:gd name="connsiteY113" fmla="*/ 758536 h 2514751"/>
              <a:gd name="connsiteX114" fmla="*/ 3512127 w 3709555"/>
              <a:gd name="connsiteY114" fmla="*/ 779318 h 2514751"/>
              <a:gd name="connsiteX115" fmla="*/ 3553691 w 3709555"/>
              <a:gd name="connsiteY115" fmla="*/ 789709 h 2514751"/>
              <a:gd name="connsiteX116" fmla="*/ 3616037 w 3709555"/>
              <a:gd name="connsiteY116" fmla="*/ 852055 h 2514751"/>
              <a:gd name="connsiteX117" fmla="*/ 3647209 w 3709555"/>
              <a:gd name="connsiteY117" fmla="*/ 883227 h 2514751"/>
              <a:gd name="connsiteX118" fmla="*/ 3688773 w 3709555"/>
              <a:gd name="connsiteY118" fmla="*/ 955964 h 2514751"/>
              <a:gd name="connsiteX119" fmla="*/ 3699164 w 3709555"/>
              <a:gd name="connsiteY119" fmla="*/ 987136 h 2514751"/>
              <a:gd name="connsiteX120" fmla="*/ 3709555 w 3709555"/>
              <a:gd name="connsiteY120" fmla="*/ 1049482 h 2514751"/>
              <a:gd name="connsiteX121" fmla="*/ 3699164 w 3709555"/>
              <a:gd name="connsiteY121" fmla="*/ 1194955 h 2514751"/>
              <a:gd name="connsiteX122" fmla="*/ 3678382 w 3709555"/>
              <a:gd name="connsiteY122" fmla="*/ 1257300 h 2514751"/>
              <a:gd name="connsiteX123" fmla="*/ 3667991 w 3709555"/>
              <a:gd name="connsiteY123" fmla="*/ 1288473 h 2514751"/>
              <a:gd name="connsiteX124" fmla="*/ 3564082 w 3709555"/>
              <a:gd name="connsiteY124" fmla="*/ 1413164 h 2514751"/>
              <a:gd name="connsiteX125" fmla="*/ 3501737 w 3709555"/>
              <a:gd name="connsiteY125" fmla="*/ 1454727 h 2514751"/>
              <a:gd name="connsiteX126" fmla="*/ 3408218 w 3709555"/>
              <a:gd name="connsiteY126" fmla="*/ 1527464 h 2514751"/>
              <a:gd name="connsiteX127" fmla="*/ 3377046 w 3709555"/>
              <a:gd name="connsiteY127" fmla="*/ 1548245 h 2514751"/>
              <a:gd name="connsiteX128" fmla="*/ 3335482 w 3709555"/>
              <a:gd name="connsiteY128" fmla="*/ 1569027 h 2514751"/>
              <a:gd name="connsiteX129" fmla="*/ 3273137 w 3709555"/>
              <a:gd name="connsiteY129" fmla="*/ 1610591 h 2514751"/>
              <a:gd name="connsiteX130" fmla="*/ 3210791 w 3709555"/>
              <a:gd name="connsiteY130" fmla="*/ 1652155 h 2514751"/>
              <a:gd name="connsiteX131" fmla="*/ 3148446 w 3709555"/>
              <a:gd name="connsiteY131" fmla="*/ 1693718 h 2514751"/>
              <a:gd name="connsiteX132" fmla="*/ 3117273 w 3709555"/>
              <a:gd name="connsiteY132" fmla="*/ 1714500 h 2514751"/>
              <a:gd name="connsiteX133" fmla="*/ 3065318 w 3709555"/>
              <a:gd name="connsiteY133" fmla="*/ 1766455 h 2514751"/>
              <a:gd name="connsiteX134" fmla="*/ 3044537 w 3709555"/>
              <a:gd name="connsiteY134" fmla="*/ 1797627 h 2514751"/>
              <a:gd name="connsiteX135" fmla="*/ 3002973 w 3709555"/>
              <a:gd name="connsiteY135" fmla="*/ 1849582 h 2514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3709555" h="2514751">
                <a:moveTo>
                  <a:pt x="3002973" y="1849582"/>
                </a:moveTo>
                <a:cubicBezTo>
                  <a:pt x="2985655" y="1865168"/>
                  <a:pt x="2962044" y="1878295"/>
                  <a:pt x="2940627" y="1891145"/>
                </a:cubicBezTo>
                <a:cubicBezTo>
                  <a:pt x="2927345" y="1899114"/>
                  <a:pt x="2912199" y="1903717"/>
                  <a:pt x="2899064" y="1911927"/>
                </a:cubicBezTo>
                <a:cubicBezTo>
                  <a:pt x="2769753" y="1992747"/>
                  <a:pt x="2951286" y="1887985"/>
                  <a:pt x="2815937" y="1984664"/>
                </a:cubicBezTo>
                <a:cubicBezTo>
                  <a:pt x="2807024" y="1991030"/>
                  <a:pt x="2795155" y="1991591"/>
                  <a:pt x="2784764" y="1995055"/>
                </a:cubicBezTo>
                <a:cubicBezTo>
                  <a:pt x="2775353" y="2002113"/>
                  <a:pt x="2727219" y="2039413"/>
                  <a:pt x="2712027" y="2047009"/>
                </a:cubicBezTo>
                <a:cubicBezTo>
                  <a:pt x="2702231" y="2051907"/>
                  <a:pt x="2690651" y="2052502"/>
                  <a:pt x="2680855" y="2057400"/>
                </a:cubicBezTo>
                <a:cubicBezTo>
                  <a:pt x="2669685" y="2062985"/>
                  <a:pt x="2660678" y="2072261"/>
                  <a:pt x="2649682" y="2078182"/>
                </a:cubicBezTo>
                <a:cubicBezTo>
                  <a:pt x="2615586" y="2096541"/>
                  <a:pt x="2580409" y="2112818"/>
                  <a:pt x="2545773" y="2130136"/>
                </a:cubicBezTo>
                <a:cubicBezTo>
                  <a:pt x="2531918" y="2137063"/>
                  <a:pt x="2517097" y="2142326"/>
                  <a:pt x="2504209" y="2150918"/>
                </a:cubicBezTo>
                <a:cubicBezTo>
                  <a:pt x="2493818" y="2157845"/>
                  <a:pt x="2484207" y="2166115"/>
                  <a:pt x="2473037" y="2171700"/>
                </a:cubicBezTo>
                <a:cubicBezTo>
                  <a:pt x="2463240" y="2176598"/>
                  <a:pt x="2452120" y="2178245"/>
                  <a:pt x="2441864" y="2182091"/>
                </a:cubicBezTo>
                <a:cubicBezTo>
                  <a:pt x="2424399" y="2188640"/>
                  <a:pt x="2406954" y="2195297"/>
                  <a:pt x="2389909" y="2202873"/>
                </a:cubicBezTo>
                <a:cubicBezTo>
                  <a:pt x="2312875" y="2237111"/>
                  <a:pt x="2381196" y="2212706"/>
                  <a:pt x="2317173" y="2234045"/>
                </a:cubicBezTo>
                <a:cubicBezTo>
                  <a:pt x="2257264" y="2273984"/>
                  <a:pt x="2315057" y="2239405"/>
                  <a:pt x="2254827" y="2265218"/>
                </a:cubicBezTo>
                <a:cubicBezTo>
                  <a:pt x="2178755" y="2297821"/>
                  <a:pt x="2248331" y="2277233"/>
                  <a:pt x="2171700" y="2296391"/>
                </a:cubicBezTo>
                <a:cubicBezTo>
                  <a:pt x="2082370" y="2355944"/>
                  <a:pt x="2195387" y="2284549"/>
                  <a:pt x="2109355" y="2327564"/>
                </a:cubicBezTo>
                <a:cubicBezTo>
                  <a:pt x="2098185" y="2333149"/>
                  <a:pt x="2089594" y="2343273"/>
                  <a:pt x="2078182" y="2348345"/>
                </a:cubicBezTo>
                <a:cubicBezTo>
                  <a:pt x="2058164" y="2357242"/>
                  <a:pt x="2036619" y="2362200"/>
                  <a:pt x="2015837" y="2369127"/>
                </a:cubicBezTo>
                <a:cubicBezTo>
                  <a:pt x="2005446" y="2372591"/>
                  <a:pt x="1994461" y="2374620"/>
                  <a:pt x="1984664" y="2379518"/>
                </a:cubicBezTo>
                <a:cubicBezTo>
                  <a:pt x="1970809" y="2386445"/>
                  <a:pt x="1956235" y="2392090"/>
                  <a:pt x="1943100" y="2400300"/>
                </a:cubicBezTo>
                <a:cubicBezTo>
                  <a:pt x="1928414" y="2409479"/>
                  <a:pt x="1917027" y="2423728"/>
                  <a:pt x="1901537" y="2431473"/>
                </a:cubicBezTo>
                <a:cubicBezTo>
                  <a:pt x="1881944" y="2441270"/>
                  <a:pt x="1859973" y="2445328"/>
                  <a:pt x="1839191" y="2452255"/>
                </a:cubicBezTo>
                <a:cubicBezTo>
                  <a:pt x="1814492" y="2460488"/>
                  <a:pt x="1792539" y="2468689"/>
                  <a:pt x="1766455" y="2473036"/>
                </a:cubicBezTo>
                <a:cubicBezTo>
                  <a:pt x="1738910" y="2477627"/>
                  <a:pt x="1711036" y="2479963"/>
                  <a:pt x="1683327" y="2483427"/>
                </a:cubicBezTo>
                <a:cubicBezTo>
                  <a:pt x="1502545" y="2543690"/>
                  <a:pt x="1640170" y="2501702"/>
                  <a:pt x="1174173" y="2483427"/>
                </a:cubicBezTo>
                <a:cubicBezTo>
                  <a:pt x="1156525" y="2482735"/>
                  <a:pt x="1139674" y="2475722"/>
                  <a:pt x="1122218" y="2473036"/>
                </a:cubicBezTo>
                <a:cubicBezTo>
                  <a:pt x="1094618" y="2468790"/>
                  <a:pt x="1066800" y="2466109"/>
                  <a:pt x="1039091" y="2462645"/>
                </a:cubicBezTo>
                <a:cubicBezTo>
                  <a:pt x="1028700" y="2459182"/>
                  <a:pt x="1018610" y="2454631"/>
                  <a:pt x="1007918" y="2452255"/>
                </a:cubicBezTo>
                <a:cubicBezTo>
                  <a:pt x="929443" y="2434817"/>
                  <a:pt x="949686" y="2450162"/>
                  <a:pt x="862446" y="2421082"/>
                </a:cubicBezTo>
                <a:cubicBezTo>
                  <a:pt x="841664" y="2414155"/>
                  <a:pt x="821581" y="2404596"/>
                  <a:pt x="800100" y="2400300"/>
                </a:cubicBezTo>
                <a:cubicBezTo>
                  <a:pt x="772217" y="2394723"/>
                  <a:pt x="708400" y="2384194"/>
                  <a:pt x="685800" y="2369127"/>
                </a:cubicBezTo>
                <a:lnTo>
                  <a:pt x="623455" y="2327564"/>
                </a:lnTo>
                <a:cubicBezTo>
                  <a:pt x="613064" y="2320637"/>
                  <a:pt x="601113" y="2315613"/>
                  <a:pt x="592282" y="2306782"/>
                </a:cubicBezTo>
                <a:cubicBezTo>
                  <a:pt x="501218" y="2215718"/>
                  <a:pt x="616728" y="2327153"/>
                  <a:pt x="529937" y="2254827"/>
                </a:cubicBezTo>
                <a:cubicBezTo>
                  <a:pt x="518648" y="2245420"/>
                  <a:pt x="510053" y="2233062"/>
                  <a:pt x="498764" y="2223655"/>
                </a:cubicBezTo>
                <a:cubicBezTo>
                  <a:pt x="489170" y="2215660"/>
                  <a:pt x="476925" y="2211170"/>
                  <a:pt x="467591" y="2202873"/>
                </a:cubicBezTo>
                <a:cubicBezTo>
                  <a:pt x="445625" y="2183347"/>
                  <a:pt x="426028" y="2161309"/>
                  <a:pt x="405246" y="2140527"/>
                </a:cubicBezTo>
                <a:lnTo>
                  <a:pt x="374073" y="2109355"/>
                </a:lnTo>
                <a:cubicBezTo>
                  <a:pt x="355022" y="2052201"/>
                  <a:pt x="375129" y="2103410"/>
                  <a:pt x="342900" y="2047009"/>
                </a:cubicBezTo>
                <a:cubicBezTo>
                  <a:pt x="335215" y="2033560"/>
                  <a:pt x="328220" y="2019683"/>
                  <a:pt x="322118" y="2005445"/>
                </a:cubicBezTo>
                <a:cubicBezTo>
                  <a:pt x="317803" y="1995378"/>
                  <a:pt x="317161" y="1983783"/>
                  <a:pt x="311727" y="1974273"/>
                </a:cubicBezTo>
                <a:cubicBezTo>
                  <a:pt x="303135" y="1959237"/>
                  <a:pt x="289733" y="1947395"/>
                  <a:pt x="280555" y="1932709"/>
                </a:cubicBezTo>
                <a:cubicBezTo>
                  <a:pt x="272345" y="1919573"/>
                  <a:pt x="267458" y="1904594"/>
                  <a:pt x="259773" y="1891145"/>
                </a:cubicBezTo>
                <a:cubicBezTo>
                  <a:pt x="253577" y="1880302"/>
                  <a:pt x="245918" y="1870364"/>
                  <a:pt x="238991" y="1859973"/>
                </a:cubicBezTo>
                <a:cubicBezTo>
                  <a:pt x="235527" y="1849582"/>
                  <a:pt x="233498" y="1838597"/>
                  <a:pt x="228600" y="1828800"/>
                </a:cubicBezTo>
                <a:cubicBezTo>
                  <a:pt x="190656" y="1752912"/>
                  <a:pt x="213347" y="1855776"/>
                  <a:pt x="166255" y="1714500"/>
                </a:cubicBezTo>
                <a:cubicBezTo>
                  <a:pt x="155505" y="1682250"/>
                  <a:pt x="154343" y="1673865"/>
                  <a:pt x="135082" y="1641764"/>
                </a:cubicBezTo>
                <a:cubicBezTo>
                  <a:pt x="122231" y="1620347"/>
                  <a:pt x="101416" y="1603113"/>
                  <a:pt x="93518" y="1579418"/>
                </a:cubicBezTo>
                <a:cubicBezTo>
                  <a:pt x="86591" y="1558636"/>
                  <a:pt x="84888" y="1535300"/>
                  <a:pt x="72737" y="1517073"/>
                </a:cubicBezTo>
                <a:cubicBezTo>
                  <a:pt x="65810" y="1506682"/>
                  <a:pt x="57027" y="1497312"/>
                  <a:pt x="51955" y="1485900"/>
                </a:cubicBezTo>
                <a:cubicBezTo>
                  <a:pt x="43058" y="1465882"/>
                  <a:pt x="38100" y="1444337"/>
                  <a:pt x="31173" y="1423555"/>
                </a:cubicBezTo>
                <a:lnTo>
                  <a:pt x="20782" y="1392382"/>
                </a:lnTo>
                <a:cubicBezTo>
                  <a:pt x="17318" y="1381991"/>
                  <a:pt x="13048" y="1371835"/>
                  <a:pt x="10391" y="1361209"/>
                </a:cubicBezTo>
                <a:lnTo>
                  <a:pt x="0" y="1319645"/>
                </a:lnTo>
                <a:cubicBezTo>
                  <a:pt x="3464" y="1181100"/>
                  <a:pt x="964" y="1042277"/>
                  <a:pt x="10391" y="904009"/>
                </a:cubicBezTo>
                <a:cubicBezTo>
                  <a:pt x="11445" y="888555"/>
                  <a:pt x="25071" y="876683"/>
                  <a:pt x="31173" y="862445"/>
                </a:cubicBezTo>
                <a:cubicBezTo>
                  <a:pt x="35488" y="852378"/>
                  <a:pt x="35488" y="840386"/>
                  <a:pt x="41564" y="831273"/>
                </a:cubicBezTo>
                <a:cubicBezTo>
                  <a:pt x="49715" y="819046"/>
                  <a:pt x="63330" y="811389"/>
                  <a:pt x="72737" y="800100"/>
                </a:cubicBezTo>
                <a:cubicBezTo>
                  <a:pt x="80732" y="790506"/>
                  <a:pt x="84688" y="777758"/>
                  <a:pt x="93518" y="768927"/>
                </a:cubicBezTo>
                <a:cubicBezTo>
                  <a:pt x="102349" y="760096"/>
                  <a:pt x="115097" y="756140"/>
                  <a:pt x="124691" y="748145"/>
                </a:cubicBezTo>
                <a:cubicBezTo>
                  <a:pt x="135980" y="738738"/>
                  <a:pt x="143637" y="725124"/>
                  <a:pt x="155864" y="716973"/>
                </a:cubicBezTo>
                <a:cubicBezTo>
                  <a:pt x="164978" y="710897"/>
                  <a:pt x="176970" y="710897"/>
                  <a:pt x="187037" y="706582"/>
                </a:cubicBezTo>
                <a:cubicBezTo>
                  <a:pt x="201274" y="700480"/>
                  <a:pt x="215712" y="694392"/>
                  <a:pt x="228600" y="685800"/>
                </a:cubicBezTo>
                <a:cubicBezTo>
                  <a:pt x="308886" y="632276"/>
                  <a:pt x="287560" y="630843"/>
                  <a:pt x="353291" y="602673"/>
                </a:cubicBezTo>
                <a:cubicBezTo>
                  <a:pt x="363358" y="598358"/>
                  <a:pt x="374667" y="597180"/>
                  <a:pt x="384464" y="592282"/>
                </a:cubicBezTo>
                <a:cubicBezTo>
                  <a:pt x="395634" y="586697"/>
                  <a:pt x="404225" y="576572"/>
                  <a:pt x="415637" y="571500"/>
                </a:cubicBezTo>
                <a:cubicBezTo>
                  <a:pt x="435655" y="562603"/>
                  <a:pt x="457200" y="557645"/>
                  <a:pt x="477982" y="550718"/>
                </a:cubicBezTo>
                <a:lnTo>
                  <a:pt x="509155" y="540327"/>
                </a:lnTo>
                <a:cubicBezTo>
                  <a:pt x="563945" y="503799"/>
                  <a:pt x="514791" y="531521"/>
                  <a:pt x="581891" y="509155"/>
                </a:cubicBezTo>
                <a:cubicBezTo>
                  <a:pt x="599586" y="503257"/>
                  <a:pt x="616317" y="494747"/>
                  <a:pt x="633846" y="488373"/>
                </a:cubicBezTo>
                <a:cubicBezTo>
                  <a:pt x="724394" y="455446"/>
                  <a:pt x="665385" y="477877"/>
                  <a:pt x="737755" y="457200"/>
                </a:cubicBezTo>
                <a:cubicBezTo>
                  <a:pt x="748286" y="454191"/>
                  <a:pt x="758396" y="449818"/>
                  <a:pt x="768927" y="446809"/>
                </a:cubicBezTo>
                <a:cubicBezTo>
                  <a:pt x="782659" y="442886"/>
                  <a:pt x="796759" y="440341"/>
                  <a:pt x="810491" y="436418"/>
                </a:cubicBezTo>
                <a:cubicBezTo>
                  <a:pt x="821023" y="433409"/>
                  <a:pt x="831132" y="429036"/>
                  <a:pt x="841664" y="426027"/>
                </a:cubicBezTo>
                <a:cubicBezTo>
                  <a:pt x="855395" y="422104"/>
                  <a:pt x="869855" y="420650"/>
                  <a:pt x="883227" y="415636"/>
                </a:cubicBezTo>
                <a:cubicBezTo>
                  <a:pt x="942700" y="393334"/>
                  <a:pt x="904360" y="397365"/>
                  <a:pt x="955964" y="384464"/>
                </a:cubicBezTo>
                <a:cubicBezTo>
                  <a:pt x="973098" y="380181"/>
                  <a:pt x="990879" y="378720"/>
                  <a:pt x="1007918" y="374073"/>
                </a:cubicBezTo>
                <a:cubicBezTo>
                  <a:pt x="1029052" y="368309"/>
                  <a:pt x="1052037" y="365442"/>
                  <a:pt x="1070264" y="353291"/>
                </a:cubicBezTo>
                <a:cubicBezTo>
                  <a:pt x="1080655" y="346364"/>
                  <a:pt x="1089958" y="337428"/>
                  <a:pt x="1101437" y="332509"/>
                </a:cubicBezTo>
                <a:cubicBezTo>
                  <a:pt x="1114563" y="326883"/>
                  <a:pt x="1129322" y="326222"/>
                  <a:pt x="1143000" y="322118"/>
                </a:cubicBezTo>
                <a:cubicBezTo>
                  <a:pt x="1163982" y="315823"/>
                  <a:pt x="1184564" y="308263"/>
                  <a:pt x="1205346" y="301336"/>
                </a:cubicBezTo>
                <a:cubicBezTo>
                  <a:pt x="1215737" y="297872"/>
                  <a:pt x="1227405" y="297020"/>
                  <a:pt x="1236518" y="290945"/>
                </a:cubicBezTo>
                <a:cubicBezTo>
                  <a:pt x="1296429" y="251006"/>
                  <a:pt x="1238632" y="285587"/>
                  <a:pt x="1298864" y="259773"/>
                </a:cubicBezTo>
                <a:cubicBezTo>
                  <a:pt x="1313101" y="253671"/>
                  <a:pt x="1326045" y="244744"/>
                  <a:pt x="1340427" y="238991"/>
                </a:cubicBezTo>
                <a:cubicBezTo>
                  <a:pt x="1360766" y="230855"/>
                  <a:pt x="1384546" y="230360"/>
                  <a:pt x="1402773" y="218209"/>
                </a:cubicBezTo>
                <a:cubicBezTo>
                  <a:pt x="1413164" y="211282"/>
                  <a:pt x="1422776" y="203012"/>
                  <a:pt x="1433946" y="197427"/>
                </a:cubicBezTo>
                <a:cubicBezTo>
                  <a:pt x="1448854" y="189973"/>
                  <a:pt x="1493363" y="179975"/>
                  <a:pt x="1506682" y="176645"/>
                </a:cubicBezTo>
                <a:cubicBezTo>
                  <a:pt x="1517073" y="169718"/>
                  <a:pt x="1526443" y="160936"/>
                  <a:pt x="1537855" y="155864"/>
                </a:cubicBezTo>
                <a:cubicBezTo>
                  <a:pt x="1557873" y="146967"/>
                  <a:pt x="1581973" y="147233"/>
                  <a:pt x="1600200" y="135082"/>
                </a:cubicBezTo>
                <a:cubicBezTo>
                  <a:pt x="1660109" y="95143"/>
                  <a:pt x="1602316" y="129722"/>
                  <a:pt x="1662546" y="103909"/>
                </a:cubicBezTo>
                <a:cubicBezTo>
                  <a:pt x="1676783" y="97807"/>
                  <a:pt x="1689872" y="89229"/>
                  <a:pt x="1704109" y="83127"/>
                </a:cubicBezTo>
                <a:cubicBezTo>
                  <a:pt x="1714176" y="78812"/>
                  <a:pt x="1725485" y="77634"/>
                  <a:pt x="1735282" y="72736"/>
                </a:cubicBezTo>
                <a:cubicBezTo>
                  <a:pt x="1746452" y="67151"/>
                  <a:pt x="1755285" y="57540"/>
                  <a:pt x="1766455" y="51955"/>
                </a:cubicBezTo>
                <a:cubicBezTo>
                  <a:pt x="1791681" y="39342"/>
                  <a:pt x="1823493" y="38288"/>
                  <a:pt x="1849582" y="31173"/>
                </a:cubicBezTo>
                <a:cubicBezTo>
                  <a:pt x="1974866" y="-2996"/>
                  <a:pt x="1843729" y="18916"/>
                  <a:pt x="1995055" y="0"/>
                </a:cubicBezTo>
                <a:cubicBezTo>
                  <a:pt x="2067791" y="3464"/>
                  <a:pt x="2140697" y="4344"/>
                  <a:pt x="2213264" y="10391"/>
                </a:cubicBezTo>
                <a:cubicBezTo>
                  <a:pt x="2224179" y="11301"/>
                  <a:pt x="2234862" y="15463"/>
                  <a:pt x="2244437" y="20782"/>
                </a:cubicBezTo>
                <a:cubicBezTo>
                  <a:pt x="2266270" y="32912"/>
                  <a:pt x="2306782" y="62345"/>
                  <a:pt x="2306782" y="62345"/>
                </a:cubicBezTo>
                <a:cubicBezTo>
                  <a:pt x="2313709" y="72736"/>
                  <a:pt x="2321979" y="82348"/>
                  <a:pt x="2327564" y="93518"/>
                </a:cubicBezTo>
                <a:cubicBezTo>
                  <a:pt x="2340124" y="118638"/>
                  <a:pt x="2338359" y="139622"/>
                  <a:pt x="2348346" y="166255"/>
                </a:cubicBezTo>
                <a:cubicBezTo>
                  <a:pt x="2371740" y="228641"/>
                  <a:pt x="2368849" y="185369"/>
                  <a:pt x="2379518" y="249382"/>
                </a:cubicBezTo>
                <a:cubicBezTo>
                  <a:pt x="2384109" y="276927"/>
                  <a:pt x="2385318" y="304964"/>
                  <a:pt x="2389909" y="332509"/>
                </a:cubicBezTo>
                <a:cubicBezTo>
                  <a:pt x="2395716" y="367351"/>
                  <a:pt x="2403764" y="401782"/>
                  <a:pt x="2410691" y="436418"/>
                </a:cubicBezTo>
                <a:cubicBezTo>
                  <a:pt x="2425378" y="509855"/>
                  <a:pt x="2415496" y="471616"/>
                  <a:pt x="2441864" y="550718"/>
                </a:cubicBezTo>
                <a:cubicBezTo>
                  <a:pt x="2445328" y="561109"/>
                  <a:pt x="2446179" y="572777"/>
                  <a:pt x="2452255" y="581891"/>
                </a:cubicBezTo>
                <a:lnTo>
                  <a:pt x="2473037" y="613064"/>
                </a:lnTo>
                <a:cubicBezTo>
                  <a:pt x="2493264" y="673749"/>
                  <a:pt x="2467600" y="618018"/>
                  <a:pt x="2514600" y="665018"/>
                </a:cubicBezTo>
                <a:cubicBezTo>
                  <a:pt x="2523431" y="673849"/>
                  <a:pt x="2523787" y="691553"/>
                  <a:pt x="2535382" y="696191"/>
                </a:cubicBezTo>
                <a:cubicBezTo>
                  <a:pt x="2561309" y="706562"/>
                  <a:pt x="2590964" y="701991"/>
                  <a:pt x="2618509" y="706582"/>
                </a:cubicBezTo>
                <a:cubicBezTo>
                  <a:pt x="2632596" y="708930"/>
                  <a:pt x="2646341" y="713050"/>
                  <a:pt x="2660073" y="716973"/>
                </a:cubicBezTo>
                <a:cubicBezTo>
                  <a:pt x="2670605" y="719982"/>
                  <a:pt x="2680403" y="725815"/>
                  <a:pt x="2691246" y="727364"/>
                </a:cubicBezTo>
                <a:cubicBezTo>
                  <a:pt x="2729119" y="732774"/>
                  <a:pt x="2767446" y="734291"/>
                  <a:pt x="2805546" y="737755"/>
                </a:cubicBezTo>
                <a:cubicBezTo>
                  <a:pt x="3038329" y="795947"/>
                  <a:pt x="2791850" y="737646"/>
                  <a:pt x="3429000" y="758536"/>
                </a:cubicBezTo>
                <a:cubicBezTo>
                  <a:pt x="3464799" y="759710"/>
                  <a:pt x="3480880" y="770390"/>
                  <a:pt x="3512127" y="779318"/>
                </a:cubicBezTo>
                <a:cubicBezTo>
                  <a:pt x="3525859" y="783241"/>
                  <a:pt x="3539836" y="786245"/>
                  <a:pt x="3553691" y="789709"/>
                </a:cubicBezTo>
                <a:lnTo>
                  <a:pt x="3616037" y="852055"/>
                </a:lnTo>
                <a:cubicBezTo>
                  <a:pt x="3626428" y="862446"/>
                  <a:pt x="3639058" y="871000"/>
                  <a:pt x="3647209" y="883227"/>
                </a:cubicBezTo>
                <a:cubicBezTo>
                  <a:pt x="3668081" y="914535"/>
                  <a:pt x="3672952" y="919049"/>
                  <a:pt x="3688773" y="955964"/>
                </a:cubicBezTo>
                <a:cubicBezTo>
                  <a:pt x="3693088" y="966031"/>
                  <a:pt x="3695700" y="976745"/>
                  <a:pt x="3699164" y="987136"/>
                </a:cubicBezTo>
                <a:cubicBezTo>
                  <a:pt x="3702628" y="1007918"/>
                  <a:pt x="3709555" y="1028413"/>
                  <a:pt x="3709555" y="1049482"/>
                </a:cubicBezTo>
                <a:cubicBezTo>
                  <a:pt x="3709555" y="1098097"/>
                  <a:pt x="3706376" y="1146878"/>
                  <a:pt x="3699164" y="1194955"/>
                </a:cubicBezTo>
                <a:cubicBezTo>
                  <a:pt x="3695914" y="1216618"/>
                  <a:pt x="3685309" y="1236518"/>
                  <a:pt x="3678382" y="1257300"/>
                </a:cubicBezTo>
                <a:cubicBezTo>
                  <a:pt x="3674918" y="1267691"/>
                  <a:pt x="3674067" y="1279360"/>
                  <a:pt x="3667991" y="1288473"/>
                </a:cubicBezTo>
                <a:cubicBezTo>
                  <a:pt x="3637323" y="1334474"/>
                  <a:pt x="3612083" y="1381164"/>
                  <a:pt x="3564082" y="1413164"/>
                </a:cubicBezTo>
                <a:cubicBezTo>
                  <a:pt x="3543300" y="1427018"/>
                  <a:pt x="3519398" y="1437066"/>
                  <a:pt x="3501737" y="1454727"/>
                </a:cubicBezTo>
                <a:cubicBezTo>
                  <a:pt x="3452903" y="1503561"/>
                  <a:pt x="3482790" y="1477749"/>
                  <a:pt x="3408218" y="1527464"/>
                </a:cubicBezTo>
                <a:cubicBezTo>
                  <a:pt x="3397827" y="1534391"/>
                  <a:pt x="3388216" y="1542660"/>
                  <a:pt x="3377046" y="1548245"/>
                </a:cubicBezTo>
                <a:cubicBezTo>
                  <a:pt x="3363191" y="1555172"/>
                  <a:pt x="3348765" y="1561057"/>
                  <a:pt x="3335482" y="1569027"/>
                </a:cubicBezTo>
                <a:cubicBezTo>
                  <a:pt x="3314065" y="1581877"/>
                  <a:pt x="3293919" y="1596736"/>
                  <a:pt x="3273137" y="1610591"/>
                </a:cubicBezTo>
                <a:lnTo>
                  <a:pt x="3210791" y="1652155"/>
                </a:lnTo>
                <a:lnTo>
                  <a:pt x="3148446" y="1693718"/>
                </a:lnTo>
                <a:lnTo>
                  <a:pt x="3117273" y="1714500"/>
                </a:lnTo>
                <a:cubicBezTo>
                  <a:pt x="3061854" y="1797628"/>
                  <a:pt x="3134591" y="1697182"/>
                  <a:pt x="3065318" y="1766455"/>
                </a:cubicBezTo>
                <a:cubicBezTo>
                  <a:pt x="3056488" y="1775285"/>
                  <a:pt x="3052532" y="1788033"/>
                  <a:pt x="3044537" y="1797627"/>
                </a:cubicBezTo>
                <a:cubicBezTo>
                  <a:pt x="3018359" y="1829041"/>
                  <a:pt x="3020291" y="1833996"/>
                  <a:pt x="3002973" y="1849582"/>
                </a:cubicBezTo>
                <a:close/>
              </a:path>
            </a:pathLst>
          </a:cu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7" name="شكل حر: شكل 6">
            <a:extLst>
              <a:ext uri="{FF2B5EF4-FFF2-40B4-BE49-F238E27FC236}">
                <a16:creationId xmlns:a16="http://schemas.microsoft.com/office/drawing/2014/main" id="{F522185B-0A65-4563-B5C5-99AC5A7A2FF1}"/>
              </a:ext>
            </a:extLst>
          </p:cNvPr>
          <p:cNvSpPr/>
          <p:nvPr/>
        </p:nvSpPr>
        <p:spPr>
          <a:xfrm>
            <a:off x="1878628" y="4740817"/>
            <a:ext cx="5288972" cy="1493728"/>
          </a:xfrm>
          <a:custGeom>
            <a:avLst/>
            <a:gdLst>
              <a:gd name="connsiteX0" fmla="*/ 4052454 w 5288972"/>
              <a:gd name="connsiteY0" fmla="*/ 828710 h 1493728"/>
              <a:gd name="connsiteX1" fmla="*/ 3927763 w 5288972"/>
              <a:gd name="connsiteY1" fmla="*/ 839101 h 1493728"/>
              <a:gd name="connsiteX2" fmla="*/ 3844636 w 5288972"/>
              <a:gd name="connsiteY2" fmla="*/ 880665 h 1493728"/>
              <a:gd name="connsiteX3" fmla="*/ 3751118 w 5288972"/>
              <a:gd name="connsiteY3" fmla="*/ 911838 h 1493728"/>
              <a:gd name="connsiteX4" fmla="*/ 3678381 w 5288972"/>
              <a:gd name="connsiteY4" fmla="*/ 943010 h 1493728"/>
              <a:gd name="connsiteX5" fmla="*/ 3657600 w 5288972"/>
              <a:gd name="connsiteY5" fmla="*/ 974183 h 1493728"/>
              <a:gd name="connsiteX6" fmla="*/ 3626427 w 5288972"/>
              <a:gd name="connsiteY6" fmla="*/ 1005356 h 1493728"/>
              <a:gd name="connsiteX7" fmla="*/ 3616036 w 5288972"/>
              <a:gd name="connsiteY7" fmla="*/ 1046919 h 1493728"/>
              <a:gd name="connsiteX8" fmla="*/ 3605645 w 5288972"/>
              <a:gd name="connsiteY8" fmla="*/ 1078092 h 1493728"/>
              <a:gd name="connsiteX9" fmla="*/ 3595254 w 5288972"/>
              <a:gd name="connsiteY9" fmla="*/ 1182001 h 1493728"/>
              <a:gd name="connsiteX10" fmla="*/ 3553691 w 5288972"/>
              <a:gd name="connsiteY10" fmla="*/ 1317083 h 1493728"/>
              <a:gd name="connsiteX11" fmla="*/ 3543300 w 5288972"/>
              <a:gd name="connsiteY11" fmla="*/ 1348256 h 1493728"/>
              <a:gd name="connsiteX12" fmla="*/ 3501736 w 5288972"/>
              <a:gd name="connsiteY12" fmla="*/ 1410601 h 1493728"/>
              <a:gd name="connsiteX13" fmla="*/ 3470563 w 5288972"/>
              <a:gd name="connsiteY13" fmla="*/ 1420992 h 1493728"/>
              <a:gd name="connsiteX14" fmla="*/ 3408218 w 5288972"/>
              <a:gd name="connsiteY14" fmla="*/ 1462556 h 1493728"/>
              <a:gd name="connsiteX15" fmla="*/ 3293918 w 5288972"/>
              <a:gd name="connsiteY15" fmla="*/ 1493728 h 1493728"/>
              <a:gd name="connsiteX16" fmla="*/ 2317172 w 5288972"/>
              <a:gd name="connsiteY16" fmla="*/ 1483338 h 1493728"/>
              <a:gd name="connsiteX17" fmla="*/ 2244436 w 5288972"/>
              <a:gd name="connsiteY17" fmla="*/ 1472947 h 1493728"/>
              <a:gd name="connsiteX18" fmla="*/ 2130136 w 5288972"/>
              <a:gd name="connsiteY18" fmla="*/ 1410601 h 1493728"/>
              <a:gd name="connsiteX19" fmla="*/ 2057400 w 5288972"/>
              <a:gd name="connsiteY19" fmla="*/ 1379428 h 1493728"/>
              <a:gd name="connsiteX20" fmla="*/ 1974272 w 5288972"/>
              <a:gd name="connsiteY20" fmla="*/ 1327474 h 1493728"/>
              <a:gd name="connsiteX21" fmla="*/ 1932709 w 5288972"/>
              <a:gd name="connsiteY21" fmla="*/ 1306692 h 1493728"/>
              <a:gd name="connsiteX22" fmla="*/ 1849581 w 5288972"/>
              <a:gd name="connsiteY22" fmla="*/ 1275519 h 1493728"/>
              <a:gd name="connsiteX23" fmla="*/ 1756063 w 5288972"/>
              <a:gd name="connsiteY23" fmla="*/ 1233956 h 1493728"/>
              <a:gd name="connsiteX24" fmla="*/ 1724891 w 5288972"/>
              <a:gd name="connsiteY24" fmla="*/ 1223565 h 1493728"/>
              <a:gd name="connsiteX25" fmla="*/ 1631372 w 5288972"/>
              <a:gd name="connsiteY25" fmla="*/ 1182001 h 1493728"/>
              <a:gd name="connsiteX26" fmla="*/ 1267691 w 5288972"/>
              <a:gd name="connsiteY26" fmla="*/ 1171610 h 1493728"/>
              <a:gd name="connsiteX27" fmla="*/ 1122218 w 5288972"/>
              <a:gd name="connsiteY27" fmla="*/ 1150828 h 1493728"/>
              <a:gd name="connsiteX28" fmla="*/ 1080654 w 5288972"/>
              <a:gd name="connsiteY28" fmla="*/ 1140438 h 1493728"/>
              <a:gd name="connsiteX29" fmla="*/ 1028700 w 5288972"/>
              <a:gd name="connsiteY29" fmla="*/ 1130047 h 1493728"/>
              <a:gd name="connsiteX30" fmla="*/ 914400 w 5288972"/>
              <a:gd name="connsiteY30" fmla="*/ 1119656 h 1493728"/>
              <a:gd name="connsiteX31" fmla="*/ 862445 w 5288972"/>
              <a:gd name="connsiteY31" fmla="*/ 1098874 h 1493728"/>
              <a:gd name="connsiteX32" fmla="*/ 789709 w 5288972"/>
              <a:gd name="connsiteY32" fmla="*/ 1078092 h 1493728"/>
              <a:gd name="connsiteX33" fmla="*/ 685800 w 5288972"/>
              <a:gd name="connsiteY33" fmla="*/ 1046919 h 1493728"/>
              <a:gd name="connsiteX34" fmla="*/ 581891 w 5288972"/>
              <a:gd name="connsiteY34" fmla="*/ 1015747 h 1493728"/>
              <a:gd name="connsiteX35" fmla="*/ 550718 w 5288972"/>
              <a:gd name="connsiteY35" fmla="*/ 994965 h 1493728"/>
              <a:gd name="connsiteX36" fmla="*/ 519545 w 5288972"/>
              <a:gd name="connsiteY36" fmla="*/ 984574 h 1493728"/>
              <a:gd name="connsiteX37" fmla="*/ 488372 w 5288972"/>
              <a:gd name="connsiteY37" fmla="*/ 963792 h 1493728"/>
              <a:gd name="connsiteX38" fmla="*/ 457200 w 5288972"/>
              <a:gd name="connsiteY38" fmla="*/ 953401 h 1493728"/>
              <a:gd name="connsiteX39" fmla="*/ 394854 w 5288972"/>
              <a:gd name="connsiteY39" fmla="*/ 901447 h 1493728"/>
              <a:gd name="connsiteX40" fmla="*/ 363681 w 5288972"/>
              <a:gd name="connsiteY40" fmla="*/ 880665 h 1493728"/>
              <a:gd name="connsiteX41" fmla="*/ 332509 w 5288972"/>
              <a:gd name="connsiteY41" fmla="*/ 818319 h 1493728"/>
              <a:gd name="connsiteX42" fmla="*/ 290945 w 5288972"/>
              <a:gd name="connsiteY42" fmla="*/ 745583 h 1493728"/>
              <a:gd name="connsiteX43" fmla="*/ 249381 w 5288972"/>
              <a:gd name="connsiteY43" fmla="*/ 672847 h 1493728"/>
              <a:gd name="connsiteX44" fmla="*/ 218209 w 5288972"/>
              <a:gd name="connsiteY44" fmla="*/ 610501 h 1493728"/>
              <a:gd name="connsiteX45" fmla="*/ 207818 w 5288972"/>
              <a:gd name="connsiteY45" fmla="*/ 579328 h 1493728"/>
              <a:gd name="connsiteX46" fmla="*/ 187036 w 5288972"/>
              <a:gd name="connsiteY46" fmla="*/ 548156 h 1493728"/>
              <a:gd name="connsiteX47" fmla="*/ 93518 w 5288972"/>
              <a:gd name="connsiteY47" fmla="*/ 465028 h 1493728"/>
              <a:gd name="connsiteX48" fmla="*/ 72736 w 5288972"/>
              <a:gd name="connsiteY48" fmla="*/ 433856 h 1493728"/>
              <a:gd name="connsiteX49" fmla="*/ 41563 w 5288972"/>
              <a:gd name="connsiteY49" fmla="*/ 392292 h 1493728"/>
              <a:gd name="connsiteX50" fmla="*/ 10391 w 5288972"/>
              <a:gd name="connsiteY50" fmla="*/ 319556 h 1493728"/>
              <a:gd name="connsiteX51" fmla="*/ 0 w 5288972"/>
              <a:gd name="connsiteY51" fmla="*/ 267601 h 1493728"/>
              <a:gd name="connsiteX52" fmla="*/ 31172 w 5288972"/>
              <a:gd name="connsiteY52" fmla="*/ 142910 h 1493728"/>
              <a:gd name="connsiteX53" fmla="*/ 62345 w 5288972"/>
              <a:gd name="connsiteY53" fmla="*/ 111738 h 1493728"/>
              <a:gd name="connsiteX54" fmla="*/ 124691 w 5288972"/>
              <a:gd name="connsiteY54" fmla="*/ 90956 h 1493728"/>
              <a:gd name="connsiteX55" fmla="*/ 187036 w 5288972"/>
              <a:gd name="connsiteY55" fmla="*/ 70174 h 1493728"/>
              <a:gd name="connsiteX56" fmla="*/ 1475509 w 5288972"/>
              <a:gd name="connsiteY56" fmla="*/ 59783 h 1493728"/>
              <a:gd name="connsiteX57" fmla="*/ 2057400 w 5288972"/>
              <a:gd name="connsiteY57" fmla="*/ 39001 h 1493728"/>
              <a:gd name="connsiteX58" fmla="*/ 2379518 w 5288972"/>
              <a:gd name="connsiteY58" fmla="*/ 28610 h 1493728"/>
              <a:gd name="connsiteX59" fmla="*/ 2421081 w 5288972"/>
              <a:gd name="connsiteY59" fmla="*/ 18219 h 1493728"/>
              <a:gd name="connsiteX60" fmla="*/ 3086100 w 5288972"/>
              <a:gd name="connsiteY60" fmla="*/ 18219 h 1493728"/>
              <a:gd name="connsiteX61" fmla="*/ 3169227 w 5288972"/>
              <a:gd name="connsiteY61" fmla="*/ 28610 h 1493728"/>
              <a:gd name="connsiteX62" fmla="*/ 3304309 w 5288972"/>
              <a:gd name="connsiteY62" fmla="*/ 39001 h 1493728"/>
              <a:gd name="connsiteX63" fmla="*/ 3335481 w 5288972"/>
              <a:gd name="connsiteY63" fmla="*/ 49392 h 1493728"/>
              <a:gd name="connsiteX64" fmla="*/ 3595254 w 5288972"/>
              <a:gd name="connsiteY64" fmla="*/ 59783 h 1493728"/>
              <a:gd name="connsiteX65" fmla="*/ 3844636 w 5288972"/>
              <a:gd name="connsiteY65" fmla="*/ 80565 h 1493728"/>
              <a:gd name="connsiteX66" fmla="*/ 3896591 w 5288972"/>
              <a:gd name="connsiteY66" fmla="*/ 90956 h 1493728"/>
              <a:gd name="connsiteX67" fmla="*/ 4987636 w 5288972"/>
              <a:gd name="connsiteY67" fmla="*/ 101347 h 1493728"/>
              <a:gd name="connsiteX68" fmla="*/ 5081154 w 5288972"/>
              <a:gd name="connsiteY68" fmla="*/ 111738 h 1493728"/>
              <a:gd name="connsiteX69" fmla="*/ 5122718 w 5288972"/>
              <a:gd name="connsiteY69" fmla="*/ 122128 h 1493728"/>
              <a:gd name="connsiteX70" fmla="*/ 5185063 w 5288972"/>
              <a:gd name="connsiteY70" fmla="*/ 132519 h 1493728"/>
              <a:gd name="connsiteX71" fmla="*/ 5237018 w 5288972"/>
              <a:gd name="connsiteY71" fmla="*/ 142910 h 1493728"/>
              <a:gd name="connsiteX72" fmla="*/ 5268191 w 5288972"/>
              <a:gd name="connsiteY72" fmla="*/ 184474 h 1493728"/>
              <a:gd name="connsiteX73" fmla="*/ 5288972 w 5288972"/>
              <a:gd name="connsiteY73" fmla="*/ 267601 h 1493728"/>
              <a:gd name="connsiteX74" fmla="*/ 5278581 w 5288972"/>
              <a:gd name="connsiteY74" fmla="*/ 506592 h 1493728"/>
              <a:gd name="connsiteX75" fmla="*/ 5268191 w 5288972"/>
              <a:gd name="connsiteY75" fmla="*/ 537765 h 1493728"/>
              <a:gd name="connsiteX76" fmla="*/ 5195454 w 5288972"/>
              <a:gd name="connsiteY76" fmla="*/ 631283 h 1493728"/>
              <a:gd name="connsiteX77" fmla="*/ 5174672 w 5288972"/>
              <a:gd name="connsiteY77" fmla="*/ 662456 h 1493728"/>
              <a:gd name="connsiteX78" fmla="*/ 5112327 w 5288972"/>
              <a:gd name="connsiteY78" fmla="*/ 693628 h 1493728"/>
              <a:gd name="connsiteX79" fmla="*/ 5081154 w 5288972"/>
              <a:gd name="connsiteY79" fmla="*/ 714410 h 1493728"/>
              <a:gd name="connsiteX80" fmla="*/ 5049981 w 5288972"/>
              <a:gd name="connsiteY80" fmla="*/ 724801 h 1493728"/>
              <a:gd name="connsiteX81" fmla="*/ 4966854 w 5288972"/>
              <a:gd name="connsiteY81" fmla="*/ 745583 h 1493728"/>
              <a:gd name="connsiteX82" fmla="*/ 4904509 w 5288972"/>
              <a:gd name="connsiteY82" fmla="*/ 755974 h 1493728"/>
              <a:gd name="connsiteX83" fmla="*/ 4520045 w 5288972"/>
              <a:gd name="connsiteY83" fmla="*/ 766365 h 1493728"/>
              <a:gd name="connsiteX84" fmla="*/ 4447309 w 5288972"/>
              <a:gd name="connsiteY84" fmla="*/ 776756 h 1493728"/>
              <a:gd name="connsiteX85" fmla="*/ 4364181 w 5288972"/>
              <a:gd name="connsiteY85" fmla="*/ 787147 h 1493728"/>
              <a:gd name="connsiteX86" fmla="*/ 4333009 w 5288972"/>
              <a:gd name="connsiteY86" fmla="*/ 797538 h 1493728"/>
              <a:gd name="connsiteX87" fmla="*/ 4239491 w 5288972"/>
              <a:gd name="connsiteY87" fmla="*/ 807928 h 1493728"/>
              <a:gd name="connsiteX88" fmla="*/ 4114800 w 5288972"/>
              <a:gd name="connsiteY88" fmla="*/ 828710 h 1493728"/>
              <a:gd name="connsiteX89" fmla="*/ 4073236 w 5288972"/>
              <a:gd name="connsiteY89" fmla="*/ 839101 h 1493728"/>
              <a:gd name="connsiteX90" fmla="*/ 4052454 w 5288972"/>
              <a:gd name="connsiteY90" fmla="*/ 828710 h 1493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288972" h="1493728">
                <a:moveTo>
                  <a:pt x="4052454" y="828710"/>
                </a:moveTo>
                <a:cubicBezTo>
                  <a:pt x="4028209" y="828710"/>
                  <a:pt x="3968225" y="828985"/>
                  <a:pt x="3927763" y="839101"/>
                </a:cubicBezTo>
                <a:cubicBezTo>
                  <a:pt x="3897708" y="846615"/>
                  <a:pt x="3874026" y="870868"/>
                  <a:pt x="3844636" y="880665"/>
                </a:cubicBezTo>
                <a:cubicBezTo>
                  <a:pt x="3813463" y="891056"/>
                  <a:pt x="3780508" y="897144"/>
                  <a:pt x="3751118" y="911838"/>
                </a:cubicBezTo>
                <a:cubicBezTo>
                  <a:pt x="3699757" y="937517"/>
                  <a:pt x="3724249" y="927721"/>
                  <a:pt x="3678381" y="943010"/>
                </a:cubicBezTo>
                <a:cubicBezTo>
                  <a:pt x="3671454" y="953401"/>
                  <a:pt x="3665595" y="964589"/>
                  <a:pt x="3657600" y="974183"/>
                </a:cubicBezTo>
                <a:cubicBezTo>
                  <a:pt x="3648193" y="985472"/>
                  <a:pt x="3633718" y="992597"/>
                  <a:pt x="3626427" y="1005356"/>
                </a:cubicBezTo>
                <a:cubicBezTo>
                  <a:pt x="3619342" y="1017755"/>
                  <a:pt x="3619959" y="1033188"/>
                  <a:pt x="3616036" y="1046919"/>
                </a:cubicBezTo>
                <a:cubicBezTo>
                  <a:pt x="3613027" y="1057451"/>
                  <a:pt x="3609109" y="1067701"/>
                  <a:pt x="3605645" y="1078092"/>
                </a:cubicBezTo>
                <a:cubicBezTo>
                  <a:pt x="3602181" y="1112728"/>
                  <a:pt x="3600977" y="1147666"/>
                  <a:pt x="3595254" y="1182001"/>
                </a:cubicBezTo>
                <a:cubicBezTo>
                  <a:pt x="3582729" y="1257148"/>
                  <a:pt x="3576732" y="1255638"/>
                  <a:pt x="3553691" y="1317083"/>
                </a:cubicBezTo>
                <a:cubicBezTo>
                  <a:pt x="3549845" y="1327339"/>
                  <a:pt x="3548619" y="1338681"/>
                  <a:pt x="3543300" y="1348256"/>
                </a:cubicBezTo>
                <a:cubicBezTo>
                  <a:pt x="3531170" y="1370089"/>
                  <a:pt x="3525431" y="1402703"/>
                  <a:pt x="3501736" y="1410601"/>
                </a:cubicBezTo>
                <a:lnTo>
                  <a:pt x="3470563" y="1420992"/>
                </a:lnTo>
                <a:cubicBezTo>
                  <a:pt x="3449781" y="1434847"/>
                  <a:pt x="3432449" y="1456498"/>
                  <a:pt x="3408218" y="1462556"/>
                </a:cubicBezTo>
                <a:cubicBezTo>
                  <a:pt x="3314465" y="1485995"/>
                  <a:pt x="3352187" y="1474307"/>
                  <a:pt x="3293918" y="1493728"/>
                </a:cubicBezTo>
                <a:lnTo>
                  <a:pt x="2317172" y="1483338"/>
                </a:lnTo>
                <a:cubicBezTo>
                  <a:pt x="2292685" y="1482853"/>
                  <a:pt x="2267671" y="1480692"/>
                  <a:pt x="2244436" y="1472947"/>
                </a:cubicBezTo>
                <a:cubicBezTo>
                  <a:pt x="2159638" y="1444681"/>
                  <a:pt x="2183256" y="1440955"/>
                  <a:pt x="2130136" y="1410601"/>
                </a:cubicBezTo>
                <a:cubicBezTo>
                  <a:pt x="1978802" y="1324124"/>
                  <a:pt x="2173957" y="1437706"/>
                  <a:pt x="2057400" y="1379428"/>
                </a:cubicBezTo>
                <a:cubicBezTo>
                  <a:pt x="1979013" y="1340235"/>
                  <a:pt x="2031971" y="1360446"/>
                  <a:pt x="1974272" y="1327474"/>
                </a:cubicBezTo>
                <a:cubicBezTo>
                  <a:pt x="1960823" y="1319789"/>
                  <a:pt x="1946946" y="1312794"/>
                  <a:pt x="1932709" y="1306692"/>
                </a:cubicBezTo>
                <a:cubicBezTo>
                  <a:pt x="1869748" y="1279708"/>
                  <a:pt x="1935705" y="1318581"/>
                  <a:pt x="1849581" y="1275519"/>
                </a:cubicBezTo>
                <a:cubicBezTo>
                  <a:pt x="1741004" y="1221231"/>
                  <a:pt x="1848600" y="1260396"/>
                  <a:pt x="1756063" y="1233956"/>
                </a:cubicBezTo>
                <a:cubicBezTo>
                  <a:pt x="1745532" y="1230947"/>
                  <a:pt x="1734687" y="1228463"/>
                  <a:pt x="1724891" y="1223565"/>
                </a:cubicBezTo>
                <a:cubicBezTo>
                  <a:pt x="1685370" y="1203804"/>
                  <a:pt x="1688236" y="1183626"/>
                  <a:pt x="1631372" y="1182001"/>
                </a:cubicBezTo>
                <a:lnTo>
                  <a:pt x="1267691" y="1171610"/>
                </a:lnTo>
                <a:cubicBezTo>
                  <a:pt x="1172977" y="1147932"/>
                  <a:pt x="1287575" y="1174449"/>
                  <a:pt x="1122218" y="1150828"/>
                </a:cubicBezTo>
                <a:cubicBezTo>
                  <a:pt x="1108081" y="1148808"/>
                  <a:pt x="1094595" y="1143536"/>
                  <a:pt x="1080654" y="1140438"/>
                </a:cubicBezTo>
                <a:cubicBezTo>
                  <a:pt x="1063414" y="1136607"/>
                  <a:pt x="1046225" y="1132238"/>
                  <a:pt x="1028700" y="1130047"/>
                </a:cubicBezTo>
                <a:cubicBezTo>
                  <a:pt x="990738" y="1125302"/>
                  <a:pt x="952500" y="1123120"/>
                  <a:pt x="914400" y="1119656"/>
                </a:cubicBezTo>
                <a:cubicBezTo>
                  <a:pt x="897082" y="1112729"/>
                  <a:pt x="880140" y="1104772"/>
                  <a:pt x="862445" y="1098874"/>
                </a:cubicBezTo>
                <a:cubicBezTo>
                  <a:pt x="822895" y="1085691"/>
                  <a:pt x="824735" y="1093103"/>
                  <a:pt x="789709" y="1078092"/>
                </a:cubicBezTo>
                <a:cubicBezTo>
                  <a:pt x="712828" y="1045142"/>
                  <a:pt x="785830" y="1063591"/>
                  <a:pt x="685800" y="1046919"/>
                </a:cubicBezTo>
                <a:cubicBezTo>
                  <a:pt x="568311" y="988177"/>
                  <a:pt x="737152" y="1067501"/>
                  <a:pt x="581891" y="1015747"/>
                </a:cubicBezTo>
                <a:cubicBezTo>
                  <a:pt x="570043" y="1011798"/>
                  <a:pt x="561888" y="1000550"/>
                  <a:pt x="550718" y="994965"/>
                </a:cubicBezTo>
                <a:cubicBezTo>
                  <a:pt x="540921" y="990067"/>
                  <a:pt x="529342" y="989472"/>
                  <a:pt x="519545" y="984574"/>
                </a:cubicBezTo>
                <a:cubicBezTo>
                  <a:pt x="508375" y="978989"/>
                  <a:pt x="499542" y="969377"/>
                  <a:pt x="488372" y="963792"/>
                </a:cubicBezTo>
                <a:cubicBezTo>
                  <a:pt x="478576" y="958894"/>
                  <a:pt x="466996" y="958299"/>
                  <a:pt x="457200" y="953401"/>
                </a:cubicBezTo>
                <a:cubicBezTo>
                  <a:pt x="418502" y="934052"/>
                  <a:pt x="429325" y="930172"/>
                  <a:pt x="394854" y="901447"/>
                </a:cubicBezTo>
                <a:cubicBezTo>
                  <a:pt x="385260" y="893452"/>
                  <a:pt x="374072" y="887592"/>
                  <a:pt x="363681" y="880665"/>
                </a:cubicBezTo>
                <a:cubicBezTo>
                  <a:pt x="323742" y="820754"/>
                  <a:pt x="358323" y="878551"/>
                  <a:pt x="332509" y="818319"/>
                </a:cubicBezTo>
                <a:cubicBezTo>
                  <a:pt x="277857" y="690800"/>
                  <a:pt x="343123" y="849940"/>
                  <a:pt x="290945" y="745583"/>
                </a:cubicBezTo>
                <a:cubicBezTo>
                  <a:pt x="251278" y="666248"/>
                  <a:pt x="324757" y="773345"/>
                  <a:pt x="249381" y="672847"/>
                </a:cubicBezTo>
                <a:cubicBezTo>
                  <a:pt x="223268" y="594500"/>
                  <a:pt x="258492" y="691066"/>
                  <a:pt x="218209" y="610501"/>
                </a:cubicBezTo>
                <a:cubicBezTo>
                  <a:pt x="213311" y="600704"/>
                  <a:pt x="212716" y="589125"/>
                  <a:pt x="207818" y="579328"/>
                </a:cubicBezTo>
                <a:cubicBezTo>
                  <a:pt x="202233" y="568158"/>
                  <a:pt x="195333" y="557490"/>
                  <a:pt x="187036" y="548156"/>
                </a:cubicBezTo>
                <a:cubicBezTo>
                  <a:pt x="135270" y="489919"/>
                  <a:pt x="140898" y="496614"/>
                  <a:pt x="93518" y="465028"/>
                </a:cubicBezTo>
                <a:cubicBezTo>
                  <a:pt x="86591" y="454637"/>
                  <a:pt x="79995" y="444018"/>
                  <a:pt x="72736" y="433856"/>
                </a:cubicBezTo>
                <a:cubicBezTo>
                  <a:pt x="62670" y="419764"/>
                  <a:pt x="50742" y="406978"/>
                  <a:pt x="41563" y="392292"/>
                </a:cubicBezTo>
                <a:cubicBezTo>
                  <a:pt x="29171" y="372464"/>
                  <a:pt x="16284" y="343127"/>
                  <a:pt x="10391" y="319556"/>
                </a:cubicBezTo>
                <a:cubicBezTo>
                  <a:pt x="6108" y="302422"/>
                  <a:pt x="3464" y="284919"/>
                  <a:pt x="0" y="267601"/>
                </a:cubicBezTo>
                <a:cubicBezTo>
                  <a:pt x="8081" y="194870"/>
                  <a:pt x="-5538" y="186962"/>
                  <a:pt x="31172" y="142910"/>
                </a:cubicBezTo>
                <a:cubicBezTo>
                  <a:pt x="40579" y="131621"/>
                  <a:pt x="49499" y="118874"/>
                  <a:pt x="62345" y="111738"/>
                </a:cubicBezTo>
                <a:cubicBezTo>
                  <a:pt x="81495" y="101100"/>
                  <a:pt x="103909" y="97883"/>
                  <a:pt x="124691" y="90956"/>
                </a:cubicBezTo>
                <a:cubicBezTo>
                  <a:pt x="124693" y="90955"/>
                  <a:pt x="187035" y="70174"/>
                  <a:pt x="187036" y="70174"/>
                </a:cubicBezTo>
                <a:lnTo>
                  <a:pt x="1475509" y="59783"/>
                </a:lnTo>
                <a:cubicBezTo>
                  <a:pt x="1761602" y="35942"/>
                  <a:pt x="1523820" y="53230"/>
                  <a:pt x="2057400" y="39001"/>
                </a:cubicBezTo>
                <a:lnTo>
                  <a:pt x="2379518" y="28610"/>
                </a:lnTo>
                <a:cubicBezTo>
                  <a:pt x="2393372" y="25146"/>
                  <a:pt x="2407031" y="20774"/>
                  <a:pt x="2421081" y="18219"/>
                </a:cubicBezTo>
                <a:cubicBezTo>
                  <a:pt x="2636874" y="-21016"/>
                  <a:pt x="2891931" y="14812"/>
                  <a:pt x="3086100" y="18219"/>
                </a:cubicBezTo>
                <a:cubicBezTo>
                  <a:pt x="3113809" y="21683"/>
                  <a:pt x="3141428" y="25962"/>
                  <a:pt x="3169227" y="28610"/>
                </a:cubicBezTo>
                <a:cubicBezTo>
                  <a:pt x="3214184" y="32892"/>
                  <a:pt x="3259497" y="33399"/>
                  <a:pt x="3304309" y="39001"/>
                </a:cubicBezTo>
                <a:cubicBezTo>
                  <a:pt x="3315177" y="40360"/>
                  <a:pt x="3324556" y="48612"/>
                  <a:pt x="3335481" y="49392"/>
                </a:cubicBezTo>
                <a:cubicBezTo>
                  <a:pt x="3421921" y="55566"/>
                  <a:pt x="3508663" y="56319"/>
                  <a:pt x="3595254" y="59783"/>
                </a:cubicBezTo>
                <a:cubicBezTo>
                  <a:pt x="3726997" y="86132"/>
                  <a:pt x="3572976" y="57926"/>
                  <a:pt x="3844636" y="80565"/>
                </a:cubicBezTo>
                <a:cubicBezTo>
                  <a:pt x="3862236" y="82032"/>
                  <a:pt x="3878933" y="90635"/>
                  <a:pt x="3896591" y="90956"/>
                </a:cubicBezTo>
                <a:lnTo>
                  <a:pt x="4987636" y="101347"/>
                </a:lnTo>
                <a:cubicBezTo>
                  <a:pt x="5018809" y="104811"/>
                  <a:pt x="5050154" y="106969"/>
                  <a:pt x="5081154" y="111738"/>
                </a:cubicBezTo>
                <a:cubicBezTo>
                  <a:pt x="5095269" y="113909"/>
                  <a:pt x="5108714" y="119327"/>
                  <a:pt x="5122718" y="122128"/>
                </a:cubicBezTo>
                <a:cubicBezTo>
                  <a:pt x="5143377" y="126260"/>
                  <a:pt x="5164335" y="128750"/>
                  <a:pt x="5185063" y="132519"/>
                </a:cubicBezTo>
                <a:cubicBezTo>
                  <a:pt x="5202439" y="135678"/>
                  <a:pt x="5219700" y="139446"/>
                  <a:pt x="5237018" y="142910"/>
                </a:cubicBezTo>
                <a:cubicBezTo>
                  <a:pt x="5247409" y="156765"/>
                  <a:pt x="5259599" y="169437"/>
                  <a:pt x="5268191" y="184474"/>
                </a:cubicBezTo>
                <a:cubicBezTo>
                  <a:pt x="5278020" y="201675"/>
                  <a:pt x="5286342" y="254452"/>
                  <a:pt x="5288972" y="267601"/>
                </a:cubicBezTo>
                <a:cubicBezTo>
                  <a:pt x="5285508" y="347265"/>
                  <a:pt x="5284696" y="427088"/>
                  <a:pt x="5278581" y="506592"/>
                </a:cubicBezTo>
                <a:cubicBezTo>
                  <a:pt x="5277741" y="517513"/>
                  <a:pt x="5273510" y="528190"/>
                  <a:pt x="5268191" y="537765"/>
                </a:cubicBezTo>
                <a:cubicBezTo>
                  <a:pt x="5215670" y="632304"/>
                  <a:pt x="5245939" y="570701"/>
                  <a:pt x="5195454" y="631283"/>
                </a:cubicBezTo>
                <a:cubicBezTo>
                  <a:pt x="5187459" y="640877"/>
                  <a:pt x="5183503" y="653625"/>
                  <a:pt x="5174672" y="662456"/>
                </a:cubicBezTo>
                <a:cubicBezTo>
                  <a:pt x="5154528" y="682601"/>
                  <a:pt x="5137682" y="685177"/>
                  <a:pt x="5112327" y="693628"/>
                </a:cubicBezTo>
                <a:cubicBezTo>
                  <a:pt x="5101936" y="700555"/>
                  <a:pt x="5092324" y="708825"/>
                  <a:pt x="5081154" y="714410"/>
                </a:cubicBezTo>
                <a:cubicBezTo>
                  <a:pt x="5071357" y="719308"/>
                  <a:pt x="5060548" y="721919"/>
                  <a:pt x="5049981" y="724801"/>
                </a:cubicBezTo>
                <a:cubicBezTo>
                  <a:pt x="5022426" y="732316"/>
                  <a:pt x="4995027" y="740887"/>
                  <a:pt x="4966854" y="745583"/>
                </a:cubicBezTo>
                <a:cubicBezTo>
                  <a:pt x="4946072" y="749047"/>
                  <a:pt x="4925555" y="754995"/>
                  <a:pt x="4904509" y="755974"/>
                </a:cubicBezTo>
                <a:cubicBezTo>
                  <a:pt x="4776446" y="761930"/>
                  <a:pt x="4648200" y="762901"/>
                  <a:pt x="4520045" y="766365"/>
                </a:cubicBezTo>
                <a:lnTo>
                  <a:pt x="4447309" y="776756"/>
                </a:lnTo>
                <a:cubicBezTo>
                  <a:pt x="4419629" y="780447"/>
                  <a:pt x="4391656" y="782152"/>
                  <a:pt x="4364181" y="787147"/>
                </a:cubicBezTo>
                <a:cubicBezTo>
                  <a:pt x="4353405" y="789106"/>
                  <a:pt x="4343813" y="795737"/>
                  <a:pt x="4333009" y="797538"/>
                </a:cubicBezTo>
                <a:cubicBezTo>
                  <a:pt x="4302071" y="802694"/>
                  <a:pt x="4270540" y="803492"/>
                  <a:pt x="4239491" y="807928"/>
                </a:cubicBezTo>
                <a:cubicBezTo>
                  <a:pt x="4197777" y="813887"/>
                  <a:pt x="4155679" y="818490"/>
                  <a:pt x="4114800" y="828710"/>
                </a:cubicBezTo>
                <a:cubicBezTo>
                  <a:pt x="4100945" y="832174"/>
                  <a:pt x="4087407" y="837330"/>
                  <a:pt x="4073236" y="839101"/>
                </a:cubicBezTo>
                <a:cubicBezTo>
                  <a:pt x="4059488" y="840819"/>
                  <a:pt x="4076699" y="828710"/>
                  <a:pt x="4052454" y="828710"/>
                </a:cubicBezTo>
                <a:close/>
              </a:path>
            </a:pathLst>
          </a:cu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59" name="مستطيل 58">
            <a:extLst>
              <a:ext uri="{FF2B5EF4-FFF2-40B4-BE49-F238E27FC236}">
                <a16:creationId xmlns:a16="http://schemas.microsoft.com/office/drawing/2014/main" id="{55427052-687A-4795-B128-7AE5A27E8993}"/>
              </a:ext>
            </a:extLst>
          </p:cNvPr>
          <p:cNvSpPr/>
          <p:nvPr/>
        </p:nvSpPr>
        <p:spPr>
          <a:xfrm>
            <a:off x="4637347" y="2662192"/>
            <a:ext cx="1337226" cy="461665"/>
          </a:xfrm>
          <a:prstGeom prst="rect">
            <a:avLst/>
          </a:prstGeom>
        </p:spPr>
        <p:style>
          <a:lnRef idx="2">
            <a:schemeClr val="dk1"/>
          </a:lnRef>
          <a:fillRef idx="1">
            <a:schemeClr val="lt1"/>
          </a:fillRef>
          <a:effectRef idx="0">
            <a:schemeClr val="dk1"/>
          </a:effectRef>
          <a:fontRef idx="minor">
            <a:schemeClr val="dk1"/>
          </a:fontRef>
        </p:style>
        <p:txBody>
          <a:bodyPr wrap="none" lIns="91440" tIns="45720" rIns="91440" bIns="45720">
            <a:spAutoFit/>
          </a:bodyPr>
          <a:lstStyle/>
          <a:p>
            <a:pPr algn="ctr"/>
            <a:r>
              <a:rPr lang="ar-SA" sz="2400" b="1" cap="none" spc="0" dirty="0">
                <a:ln w="0"/>
                <a:solidFill>
                  <a:srgbClr val="C00000"/>
                </a:solidFill>
                <a:effectLst>
                  <a:outerShdw blurRad="38100" dist="19050" dir="2700000" algn="tl" rotWithShape="0">
                    <a:schemeClr val="dk1">
                      <a:alpha val="40000"/>
                    </a:schemeClr>
                  </a:outerShdw>
                </a:effectLst>
              </a:rPr>
              <a:t>الجلسة (1)</a:t>
            </a:r>
          </a:p>
        </p:txBody>
      </p:sp>
      <p:sp>
        <p:nvSpPr>
          <p:cNvPr id="60" name="مستطيل 59">
            <a:extLst>
              <a:ext uri="{FF2B5EF4-FFF2-40B4-BE49-F238E27FC236}">
                <a16:creationId xmlns:a16="http://schemas.microsoft.com/office/drawing/2014/main" id="{D48C4823-AB1F-4C9A-9AD9-D53663D57F40}"/>
              </a:ext>
            </a:extLst>
          </p:cNvPr>
          <p:cNvSpPr/>
          <p:nvPr/>
        </p:nvSpPr>
        <p:spPr>
          <a:xfrm>
            <a:off x="144944" y="2210941"/>
            <a:ext cx="1337226" cy="461665"/>
          </a:xfrm>
          <a:prstGeom prst="rect">
            <a:avLst/>
          </a:prstGeom>
        </p:spPr>
        <p:style>
          <a:lnRef idx="2">
            <a:schemeClr val="dk1"/>
          </a:lnRef>
          <a:fillRef idx="1">
            <a:schemeClr val="lt1"/>
          </a:fillRef>
          <a:effectRef idx="0">
            <a:schemeClr val="dk1"/>
          </a:effectRef>
          <a:fontRef idx="minor">
            <a:schemeClr val="dk1"/>
          </a:fontRef>
        </p:style>
        <p:txBody>
          <a:bodyPr wrap="none" lIns="91440" tIns="45720" rIns="91440" bIns="45720">
            <a:spAutoFit/>
          </a:bodyPr>
          <a:lstStyle/>
          <a:p>
            <a:pPr algn="ctr"/>
            <a:r>
              <a:rPr lang="ar-SA" sz="2400" b="1" cap="none" spc="0" dirty="0">
                <a:ln w="0"/>
                <a:solidFill>
                  <a:srgbClr val="FF0000"/>
                </a:solidFill>
                <a:effectLst>
                  <a:outerShdw blurRad="38100" dist="19050" dir="2700000" algn="tl" rotWithShape="0">
                    <a:schemeClr val="dk1">
                      <a:alpha val="40000"/>
                    </a:schemeClr>
                  </a:outerShdw>
                </a:effectLst>
              </a:rPr>
              <a:t>الجلسة (2)</a:t>
            </a:r>
          </a:p>
        </p:txBody>
      </p:sp>
      <p:sp>
        <p:nvSpPr>
          <p:cNvPr id="61" name="مستطيل 60">
            <a:extLst>
              <a:ext uri="{FF2B5EF4-FFF2-40B4-BE49-F238E27FC236}">
                <a16:creationId xmlns:a16="http://schemas.microsoft.com/office/drawing/2014/main" id="{01C2CEE8-41EE-4F27-B75A-7C98EA449863}"/>
              </a:ext>
            </a:extLst>
          </p:cNvPr>
          <p:cNvSpPr/>
          <p:nvPr/>
        </p:nvSpPr>
        <p:spPr>
          <a:xfrm>
            <a:off x="2088556" y="5562970"/>
            <a:ext cx="1337226" cy="461665"/>
          </a:xfrm>
          <a:prstGeom prst="rect">
            <a:avLst/>
          </a:prstGeom>
        </p:spPr>
        <p:style>
          <a:lnRef idx="2">
            <a:schemeClr val="dk1"/>
          </a:lnRef>
          <a:fillRef idx="1">
            <a:schemeClr val="lt1"/>
          </a:fillRef>
          <a:effectRef idx="0">
            <a:schemeClr val="dk1"/>
          </a:effectRef>
          <a:fontRef idx="minor">
            <a:schemeClr val="dk1"/>
          </a:fontRef>
        </p:style>
        <p:txBody>
          <a:bodyPr wrap="none" lIns="91440" tIns="45720" rIns="91440" bIns="45720">
            <a:spAutoFit/>
          </a:bodyPr>
          <a:lstStyle/>
          <a:p>
            <a:pPr algn="ctr"/>
            <a:r>
              <a:rPr lang="ar-SA" sz="2400" b="1" cap="none" spc="0" dirty="0">
                <a:ln w="0"/>
                <a:solidFill>
                  <a:schemeClr val="tx1"/>
                </a:solidFill>
                <a:effectLst>
                  <a:outerShdw blurRad="38100" dist="19050" dir="2700000" algn="tl" rotWithShape="0">
                    <a:schemeClr val="dk1">
                      <a:alpha val="40000"/>
                    </a:schemeClr>
                  </a:outerShdw>
                </a:effectLst>
              </a:rPr>
              <a:t>الجلسة (3)</a:t>
            </a:r>
          </a:p>
        </p:txBody>
      </p:sp>
      <p:cxnSp>
        <p:nvCxnSpPr>
          <p:cNvPr id="16" name="رابط كسهم مستقيم 15">
            <a:extLst>
              <a:ext uri="{FF2B5EF4-FFF2-40B4-BE49-F238E27FC236}">
                <a16:creationId xmlns:a16="http://schemas.microsoft.com/office/drawing/2014/main" id="{1C14B742-0F03-45B6-85F8-C7081D70CA60}"/>
              </a:ext>
            </a:extLst>
          </p:cNvPr>
          <p:cNvCxnSpPr>
            <a:stCxn id="42" idx="2"/>
            <a:endCxn id="11" idx="0"/>
          </p:cNvCxnSpPr>
          <p:nvPr/>
        </p:nvCxnSpPr>
        <p:spPr>
          <a:xfrm>
            <a:off x="4560911" y="4255460"/>
            <a:ext cx="9735" cy="639985"/>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71159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9"/>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6"/>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32"/>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30"/>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5"/>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8"/>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46"/>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41"/>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47"/>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45"/>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nodeType="clickEffect">
                                  <p:stCondLst>
                                    <p:cond delay="0"/>
                                  </p:stCondLst>
                                  <p:childTnLst>
                                    <p:set>
                                      <p:cBhvr>
                                        <p:cTn id="68" dur="1" fill="hold">
                                          <p:stCondLst>
                                            <p:cond delay="0"/>
                                          </p:stCondLst>
                                        </p:cTn>
                                        <p:tgtEl>
                                          <p:spTgt spid="27"/>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12"/>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31"/>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15"/>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1" presetClass="entr" presetSubtype="0" fill="hold" nodeType="clickEffect">
                                  <p:stCondLst>
                                    <p:cond delay="0"/>
                                  </p:stCondLst>
                                  <p:childTnLst>
                                    <p:set>
                                      <p:cBhvr>
                                        <p:cTn id="80" dur="1" fill="hold">
                                          <p:stCondLst>
                                            <p:cond delay="0"/>
                                          </p:stCondLst>
                                        </p:cTn>
                                        <p:tgtEl>
                                          <p:spTgt spid="50"/>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48"/>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nodeType="clickEffect">
                                  <p:stCondLst>
                                    <p:cond delay="0"/>
                                  </p:stCondLst>
                                  <p:childTnLst>
                                    <p:set>
                                      <p:cBhvr>
                                        <p:cTn id="86" dur="1" fill="hold">
                                          <p:stCondLst>
                                            <p:cond delay="0"/>
                                          </p:stCondLst>
                                        </p:cTn>
                                        <p:tgtEl>
                                          <p:spTgt spid="51"/>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49"/>
                                        </p:tgtEl>
                                        <p:attrNameLst>
                                          <p:attrName>style.visibility</p:attrName>
                                        </p:attrNameLst>
                                      </p:cBhvr>
                                      <p:to>
                                        <p:strVal val="visible"/>
                                      </p:to>
                                    </p:set>
                                  </p:childTnLst>
                                </p:cTn>
                              </p:par>
                            </p:childTnLst>
                          </p:cTn>
                        </p:par>
                      </p:childTnLst>
                    </p:cTn>
                  </p:par>
                  <p:par>
                    <p:cTn id="89" fill="hold">
                      <p:stCondLst>
                        <p:cond delay="indefinite"/>
                      </p:stCondLst>
                      <p:childTnLst>
                        <p:par>
                          <p:cTn id="90" fill="hold">
                            <p:stCondLst>
                              <p:cond delay="0"/>
                            </p:stCondLst>
                            <p:childTnLst>
                              <p:par>
                                <p:cTn id="91" presetID="1" presetClass="entr" presetSubtype="0" fill="hold" nodeType="clickEffect">
                                  <p:stCondLst>
                                    <p:cond delay="0"/>
                                  </p:stCondLst>
                                  <p:childTnLst>
                                    <p:set>
                                      <p:cBhvr>
                                        <p:cTn id="92" dur="1" fill="hold">
                                          <p:stCondLst>
                                            <p:cond delay="0"/>
                                          </p:stCondLst>
                                        </p:cTn>
                                        <p:tgtEl>
                                          <p:spTgt spid="58"/>
                                        </p:tgtEl>
                                        <p:attrNameLst>
                                          <p:attrName>style.visibility</p:attrName>
                                        </p:attrNameLst>
                                      </p:cBhvr>
                                      <p:to>
                                        <p:strVal val="visible"/>
                                      </p:to>
                                    </p:set>
                                  </p:childTnLst>
                                </p:cTn>
                              </p:par>
                              <p:par>
                                <p:cTn id="93" presetID="1" presetClass="entr" presetSubtype="0" fill="hold" grpId="0" nodeType="withEffect">
                                  <p:stCondLst>
                                    <p:cond delay="0"/>
                                  </p:stCondLst>
                                  <p:childTnLst>
                                    <p:set>
                                      <p:cBhvr>
                                        <p:cTn id="94" dur="1" fill="hold">
                                          <p:stCondLst>
                                            <p:cond delay="0"/>
                                          </p:stCondLst>
                                        </p:cTn>
                                        <p:tgtEl>
                                          <p:spTgt spid="57"/>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nodeType="clickEffect">
                                  <p:stCondLst>
                                    <p:cond delay="0"/>
                                  </p:stCondLst>
                                  <p:childTnLst>
                                    <p:set>
                                      <p:cBhvr>
                                        <p:cTn id="98" dur="1" fill="hold">
                                          <p:stCondLst>
                                            <p:cond delay="0"/>
                                          </p:stCondLst>
                                        </p:cTn>
                                        <p:tgtEl>
                                          <p:spTgt spid="39"/>
                                        </p:tgtEl>
                                        <p:attrNameLst>
                                          <p:attrName>style.visibility</p:attrName>
                                        </p:attrNameLst>
                                      </p:cBhvr>
                                      <p:to>
                                        <p:strVal val="visible"/>
                                      </p:to>
                                    </p:set>
                                  </p:childTnLst>
                                </p:cTn>
                              </p:par>
                              <p:par>
                                <p:cTn id="99" presetID="1" presetClass="entr" presetSubtype="0" fill="hold" grpId="0" nodeType="withEffect">
                                  <p:stCondLst>
                                    <p:cond delay="0"/>
                                  </p:stCondLst>
                                  <p:childTnLst>
                                    <p:set>
                                      <p:cBhvr>
                                        <p:cTn id="100" dur="1" fill="hold">
                                          <p:stCondLst>
                                            <p:cond delay="0"/>
                                          </p:stCondLst>
                                        </p:cTn>
                                        <p:tgtEl>
                                          <p:spTgt spid="14"/>
                                        </p:tgtEl>
                                        <p:attrNameLst>
                                          <p:attrName>style.visibility</p:attrName>
                                        </p:attrNameLst>
                                      </p:cBhvr>
                                      <p:to>
                                        <p:strVal val="visible"/>
                                      </p:to>
                                    </p:set>
                                  </p:childTnLst>
                                </p:cTn>
                              </p:par>
                            </p:childTnLst>
                          </p:cTn>
                        </p:par>
                      </p:childTnLst>
                    </p:cTn>
                  </p:par>
                  <p:par>
                    <p:cTn id="101" fill="hold">
                      <p:stCondLst>
                        <p:cond delay="indefinite"/>
                      </p:stCondLst>
                      <p:childTnLst>
                        <p:par>
                          <p:cTn id="102" fill="hold">
                            <p:stCondLst>
                              <p:cond delay="0"/>
                            </p:stCondLst>
                            <p:childTnLst>
                              <p:par>
                                <p:cTn id="103" presetID="1" presetClass="entr" presetSubtype="0" fill="hold" nodeType="clickEffect">
                                  <p:stCondLst>
                                    <p:cond delay="0"/>
                                  </p:stCondLst>
                                  <p:childTnLst>
                                    <p:set>
                                      <p:cBhvr>
                                        <p:cTn id="104" dur="1" fill="hold">
                                          <p:stCondLst>
                                            <p:cond delay="0"/>
                                          </p:stCondLst>
                                        </p:cTn>
                                        <p:tgtEl>
                                          <p:spTgt spid="16"/>
                                        </p:tgtEl>
                                        <p:attrNameLst>
                                          <p:attrName>style.visibility</p:attrName>
                                        </p:attrNameLst>
                                      </p:cBhvr>
                                      <p:to>
                                        <p:strVal val="visible"/>
                                      </p:to>
                                    </p:set>
                                  </p:childTnLst>
                                </p:cTn>
                              </p:par>
                              <p:par>
                                <p:cTn id="105" presetID="1" presetClass="entr" presetSubtype="0" fill="hold" grpId="0" nodeType="withEffect">
                                  <p:stCondLst>
                                    <p:cond delay="0"/>
                                  </p:stCondLst>
                                  <p:childTnLst>
                                    <p:set>
                                      <p:cBhvr>
                                        <p:cTn id="106" dur="1" fill="hold">
                                          <p:stCondLst>
                                            <p:cond delay="0"/>
                                          </p:stCondLst>
                                        </p:cTn>
                                        <p:tgtEl>
                                          <p:spTgt spid="11"/>
                                        </p:tgtEl>
                                        <p:attrNameLst>
                                          <p:attrName>style.visibility</p:attrName>
                                        </p:attrNameLst>
                                      </p:cBhvr>
                                      <p:to>
                                        <p:strVal val="visible"/>
                                      </p:to>
                                    </p:set>
                                  </p:childTnLst>
                                </p:cTn>
                              </p:par>
                            </p:childTnLst>
                          </p:cTn>
                        </p:par>
                      </p:childTnLst>
                    </p:cTn>
                  </p:par>
                  <p:par>
                    <p:cTn id="107" fill="hold">
                      <p:stCondLst>
                        <p:cond delay="indefinite"/>
                      </p:stCondLst>
                      <p:childTnLst>
                        <p:par>
                          <p:cTn id="108" fill="hold">
                            <p:stCondLst>
                              <p:cond delay="0"/>
                            </p:stCondLst>
                            <p:childTnLst>
                              <p:par>
                                <p:cTn id="109" presetID="1" presetClass="entr" presetSubtype="0" fill="hold" nodeType="clickEffect">
                                  <p:stCondLst>
                                    <p:cond delay="0"/>
                                  </p:stCondLst>
                                  <p:childTnLst>
                                    <p:set>
                                      <p:cBhvr>
                                        <p:cTn id="110" dur="1" fill="hold">
                                          <p:stCondLst>
                                            <p:cond delay="0"/>
                                          </p:stCondLst>
                                        </p:cTn>
                                        <p:tgtEl>
                                          <p:spTgt spid="70"/>
                                        </p:tgtEl>
                                        <p:attrNameLst>
                                          <p:attrName>style.visibility</p:attrName>
                                        </p:attrNameLst>
                                      </p:cBhvr>
                                      <p:to>
                                        <p:strVal val="visible"/>
                                      </p:to>
                                    </p:set>
                                  </p:childTnLst>
                                </p:cTn>
                              </p:par>
                              <p:par>
                                <p:cTn id="111" presetID="1" presetClass="entr" presetSubtype="0" fill="hold" grpId="0" nodeType="withEffect">
                                  <p:stCondLst>
                                    <p:cond delay="0"/>
                                  </p:stCondLst>
                                  <p:childTnLst>
                                    <p:set>
                                      <p:cBhvr>
                                        <p:cTn id="112" dur="1" fill="hold">
                                          <p:stCondLst>
                                            <p:cond delay="0"/>
                                          </p:stCondLst>
                                        </p:cTn>
                                        <p:tgtEl>
                                          <p:spTgt spid="69"/>
                                        </p:tgtEl>
                                        <p:attrNameLst>
                                          <p:attrName>style.visibility</p:attrName>
                                        </p:attrNameLst>
                                      </p:cBhvr>
                                      <p:to>
                                        <p:strVal val="visible"/>
                                      </p:to>
                                    </p:set>
                                  </p:childTnLst>
                                </p:cTn>
                              </p:par>
                            </p:childTnLst>
                          </p:cTn>
                        </p:par>
                      </p:childTnLst>
                    </p:cTn>
                  </p:par>
                  <p:par>
                    <p:cTn id="113" fill="hold">
                      <p:stCondLst>
                        <p:cond delay="indefinite"/>
                      </p:stCondLst>
                      <p:childTnLst>
                        <p:par>
                          <p:cTn id="114" fill="hold">
                            <p:stCondLst>
                              <p:cond delay="0"/>
                            </p:stCondLst>
                            <p:childTnLst>
                              <p:par>
                                <p:cTn id="115" presetID="1" presetClass="entr" presetSubtype="0" fill="hold" nodeType="clickEffect">
                                  <p:stCondLst>
                                    <p:cond delay="0"/>
                                  </p:stCondLst>
                                  <p:childTnLst>
                                    <p:set>
                                      <p:cBhvr>
                                        <p:cTn id="116" dur="1" fill="hold">
                                          <p:stCondLst>
                                            <p:cond delay="0"/>
                                          </p:stCondLst>
                                        </p:cTn>
                                        <p:tgtEl>
                                          <p:spTgt spid="73"/>
                                        </p:tgtEl>
                                        <p:attrNameLst>
                                          <p:attrName>style.visibility</p:attrName>
                                        </p:attrNameLst>
                                      </p:cBhvr>
                                      <p:to>
                                        <p:strVal val="visible"/>
                                      </p:to>
                                    </p:set>
                                  </p:childTnLst>
                                </p:cTn>
                              </p:par>
                              <p:par>
                                <p:cTn id="117" presetID="1" presetClass="entr" presetSubtype="0" fill="hold" grpId="0" nodeType="withEffect">
                                  <p:stCondLst>
                                    <p:cond delay="0"/>
                                  </p:stCondLst>
                                  <p:childTnLst>
                                    <p:set>
                                      <p:cBhvr>
                                        <p:cTn id="118" dur="1" fill="hold">
                                          <p:stCondLst>
                                            <p:cond delay="0"/>
                                          </p:stCondLst>
                                        </p:cTn>
                                        <p:tgtEl>
                                          <p:spTgt spid="72"/>
                                        </p:tgtEl>
                                        <p:attrNameLst>
                                          <p:attrName>style.visibility</p:attrName>
                                        </p:attrNameLst>
                                      </p:cBhvr>
                                      <p:to>
                                        <p:strVal val="visible"/>
                                      </p:to>
                                    </p:set>
                                  </p:childTnLst>
                                </p:cTn>
                              </p:par>
                            </p:childTnLst>
                          </p:cTn>
                        </p:par>
                      </p:childTnLst>
                    </p:cTn>
                  </p:par>
                  <p:par>
                    <p:cTn id="119" fill="hold">
                      <p:stCondLst>
                        <p:cond delay="indefinite"/>
                      </p:stCondLst>
                      <p:childTnLst>
                        <p:par>
                          <p:cTn id="120" fill="hold">
                            <p:stCondLst>
                              <p:cond delay="0"/>
                            </p:stCondLst>
                            <p:childTnLst>
                              <p:par>
                                <p:cTn id="121" presetID="1" presetClass="entr" presetSubtype="0" fill="hold" nodeType="clickEffect">
                                  <p:stCondLst>
                                    <p:cond delay="0"/>
                                  </p:stCondLst>
                                  <p:childTnLst>
                                    <p:set>
                                      <p:cBhvr>
                                        <p:cTn id="122" dur="1" fill="hold">
                                          <p:stCondLst>
                                            <p:cond delay="0"/>
                                          </p:stCondLst>
                                        </p:cTn>
                                        <p:tgtEl>
                                          <p:spTgt spid="82"/>
                                        </p:tgtEl>
                                        <p:attrNameLst>
                                          <p:attrName>style.visibility</p:attrName>
                                        </p:attrNameLst>
                                      </p:cBhvr>
                                      <p:to>
                                        <p:strVal val="visible"/>
                                      </p:to>
                                    </p:set>
                                  </p:childTnLst>
                                </p:cTn>
                              </p:par>
                              <p:par>
                                <p:cTn id="123" presetID="1" presetClass="entr" presetSubtype="0" fill="hold" grpId="0" nodeType="withEffect">
                                  <p:stCondLst>
                                    <p:cond delay="0"/>
                                  </p:stCondLst>
                                  <p:childTnLst>
                                    <p:set>
                                      <p:cBhvr>
                                        <p:cTn id="124" dur="1" fill="hold">
                                          <p:stCondLst>
                                            <p:cond delay="0"/>
                                          </p:stCondLst>
                                        </p:cTn>
                                        <p:tgtEl>
                                          <p:spTgt spid="81"/>
                                        </p:tgtEl>
                                        <p:attrNameLst>
                                          <p:attrName>style.visibility</p:attrName>
                                        </p:attrNameLst>
                                      </p:cBhvr>
                                      <p:to>
                                        <p:strVal val="visible"/>
                                      </p:to>
                                    </p:set>
                                  </p:childTnLst>
                                </p:cTn>
                              </p:par>
                            </p:childTnLst>
                          </p:cTn>
                        </p:par>
                      </p:childTnLst>
                    </p:cTn>
                  </p:par>
                  <p:par>
                    <p:cTn id="125" fill="hold">
                      <p:stCondLst>
                        <p:cond delay="indefinite"/>
                      </p:stCondLst>
                      <p:childTnLst>
                        <p:par>
                          <p:cTn id="126" fill="hold">
                            <p:stCondLst>
                              <p:cond delay="0"/>
                            </p:stCondLst>
                            <p:childTnLst>
                              <p:par>
                                <p:cTn id="127" presetID="1" presetClass="entr" presetSubtype="0" fill="hold" grpId="0" nodeType="clickEffect">
                                  <p:stCondLst>
                                    <p:cond delay="0"/>
                                  </p:stCondLst>
                                  <p:childTnLst>
                                    <p:set>
                                      <p:cBhvr>
                                        <p:cTn id="128" dur="1" fill="hold">
                                          <p:stCondLst>
                                            <p:cond delay="0"/>
                                          </p:stCondLst>
                                        </p:cTn>
                                        <p:tgtEl>
                                          <p:spTgt spid="2"/>
                                        </p:tgtEl>
                                        <p:attrNameLst>
                                          <p:attrName>style.visibility</p:attrName>
                                        </p:attrNameLst>
                                      </p:cBhvr>
                                      <p:to>
                                        <p:strVal val="visible"/>
                                      </p:to>
                                    </p:set>
                                  </p:childTnLst>
                                </p:cTn>
                              </p:par>
                              <p:par>
                                <p:cTn id="129" presetID="1" presetClass="entr" presetSubtype="0" fill="hold" grpId="0" nodeType="withEffect">
                                  <p:stCondLst>
                                    <p:cond delay="0"/>
                                  </p:stCondLst>
                                  <p:childTnLst>
                                    <p:set>
                                      <p:cBhvr>
                                        <p:cTn id="130" dur="1" fill="hold">
                                          <p:stCondLst>
                                            <p:cond delay="0"/>
                                          </p:stCondLst>
                                        </p:cTn>
                                        <p:tgtEl>
                                          <p:spTgt spid="59"/>
                                        </p:tgtEl>
                                        <p:attrNameLst>
                                          <p:attrName>style.visibility</p:attrName>
                                        </p:attrNameLst>
                                      </p:cBhvr>
                                      <p:to>
                                        <p:strVal val="visible"/>
                                      </p:to>
                                    </p:set>
                                  </p:childTnLst>
                                </p:cTn>
                              </p:par>
                            </p:childTnLst>
                          </p:cTn>
                        </p:par>
                      </p:childTnLst>
                    </p:cTn>
                  </p:par>
                  <p:par>
                    <p:cTn id="131" fill="hold">
                      <p:stCondLst>
                        <p:cond delay="indefinite"/>
                      </p:stCondLst>
                      <p:childTnLst>
                        <p:par>
                          <p:cTn id="132" fill="hold">
                            <p:stCondLst>
                              <p:cond delay="0"/>
                            </p:stCondLst>
                            <p:childTnLst>
                              <p:par>
                                <p:cTn id="133" presetID="1" presetClass="entr" presetSubtype="0" fill="hold" grpId="0" nodeType="clickEffect">
                                  <p:stCondLst>
                                    <p:cond delay="0"/>
                                  </p:stCondLst>
                                  <p:childTnLst>
                                    <p:set>
                                      <p:cBhvr>
                                        <p:cTn id="134" dur="1" fill="hold">
                                          <p:stCondLst>
                                            <p:cond delay="0"/>
                                          </p:stCondLst>
                                        </p:cTn>
                                        <p:tgtEl>
                                          <p:spTgt spid="4"/>
                                        </p:tgtEl>
                                        <p:attrNameLst>
                                          <p:attrName>style.visibility</p:attrName>
                                        </p:attrNameLst>
                                      </p:cBhvr>
                                      <p:to>
                                        <p:strVal val="visible"/>
                                      </p:to>
                                    </p:set>
                                  </p:childTnLst>
                                </p:cTn>
                              </p:par>
                              <p:par>
                                <p:cTn id="135" presetID="1" presetClass="entr" presetSubtype="0" fill="hold" grpId="0" nodeType="withEffect">
                                  <p:stCondLst>
                                    <p:cond delay="0"/>
                                  </p:stCondLst>
                                  <p:childTnLst>
                                    <p:set>
                                      <p:cBhvr>
                                        <p:cTn id="136" dur="1" fill="hold">
                                          <p:stCondLst>
                                            <p:cond delay="0"/>
                                          </p:stCondLst>
                                        </p:cTn>
                                        <p:tgtEl>
                                          <p:spTgt spid="60"/>
                                        </p:tgtEl>
                                        <p:attrNameLst>
                                          <p:attrName>style.visibility</p:attrName>
                                        </p:attrNameLst>
                                      </p:cBhvr>
                                      <p:to>
                                        <p:strVal val="visible"/>
                                      </p:to>
                                    </p:set>
                                  </p:childTnLst>
                                </p:cTn>
                              </p:par>
                            </p:childTnLst>
                          </p:cTn>
                        </p:par>
                      </p:childTnLst>
                    </p:cTn>
                  </p:par>
                  <p:par>
                    <p:cTn id="137" fill="hold">
                      <p:stCondLst>
                        <p:cond delay="indefinite"/>
                      </p:stCondLst>
                      <p:childTnLst>
                        <p:par>
                          <p:cTn id="138" fill="hold">
                            <p:stCondLst>
                              <p:cond delay="0"/>
                            </p:stCondLst>
                            <p:childTnLst>
                              <p:par>
                                <p:cTn id="139" presetID="1" presetClass="entr" presetSubtype="0" fill="hold" grpId="0" nodeType="clickEffect">
                                  <p:stCondLst>
                                    <p:cond delay="0"/>
                                  </p:stCondLst>
                                  <p:childTnLst>
                                    <p:set>
                                      <p:cBhvr>
                                        <p:cTn id="140" dur="1" fill="hold">
                                          <p:stCondLst>
                                            <p:cond delay="0"/>
                                          </p:stCondLst>
                                        </p:cTn>
                                        <p:tgtEl>
                                          <p:spTgt spid="7"/>
                                        </p:tgtEl>
                                        <p:attrNameLst>
                                          <p:attrName>style.visibility</p:attrName>
                                        </p:attrNameLst>
                                      </p:cBhvr>
                                      <p:to>
                                        <p:strVal val="visible"/>
                                      </p:to>
                                    </p:set>
                                  </p:childTnLst>
                                </p:cTn>
                              </p:par>
                              <p:par>
                                <p:cTn id="141" presetID="1" presetClass="entr" presetSubtype="0" fill="hold" grpId="0" nodeType="withEffect">
                                  <p:stCondLst>
                                    <p:cond delay="0"/>
                                  </p:stCondLst>
                                  <p:childTnLst>
                                    <p:set>
                                      <p:cBhvr>
                                        <p:cTn id="142" dur="1" fill="hold">
                                          <p:stCondLst>
                                            <p:cond delay="0"/>
                                          </p:stCondLst>
                                        </p:cTn>
                                        <p:tgtEl>
                                          <p:spTgt spid="61"/>
                                        </p:tgtEl>
                                        <p:attrNameLst>
                                          <p:attrName>style.visibility</p:attrName>
                                        </p:attrNameLst>
                                      </p:cBhvr>
                                      <p:to>
                                        <p:strVal val="visible"/>
                                      </p:to>
                                    </p:set>
                                  </p:childTnLst>
                                </p:cTn>
                              </p:par>
                            </p:childTnLst>
                          </p:cTn>
                        </p:par>
                      </p:childTnLst>
                    </p:cTn>
                  </p:par>
                  <p:par>
                    <p:cTn id="143" fill="hold">
                      <p:stCondLst>
                        <p:cond delay="indefinite"/>
                      </p:stCondLst>
                      <p:childTnLst>
                        <p:par>
                          <p:cTn id="144" fill="hold">
                            <p:stCondLst>
                              <p:cond delay="0"/>
                            </p:stCondLst>
                            <p:childTnLst>
                              <p:par>
                                <p:cTn id="145" presetID="1" presetClass="entr" presetSubtype="0" fill="hold" nodeType="clickEffect">
                                  <p:stCondLst>
                                    <p:cond delay="0"/>
                                  </p:stCondLst>
                                  <p:childTnLst>
                                    <p:set>
                                      <p:cBhvr>
                                        <p:cTn id="146" dur="1" fill="hold">
                                          <p:stCondLst>
                                            <p:cond delay="0"/>
                                          </p:stCondLst>
                                        </p:cTn>
                                        <p:tgtEl>
                                          <p:spTgt spid="9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P spid="9" grpId="0" animBg="1"/>
      <p:bldP spid="11" grpId="0" animBg="1"/>
      <p:bldP spid="12" grpId="0" animBg="1"/>
      <p:bldP spid="14" grpId="0" animBg="1"/>
      <p:bldP spid="15" grpId="0" animBg="1"/>
      <p:bldP spid="36" grpId="0" animBg="1"/>
      <p:bldP spid="37" grpId="0" animBg="1"/>
      <p:bldP spid="38" grpId="0" animBg="1"/>
      <p:bldP spid="26" grpId="0" animBg="1"/>
      <p:bldP spid="30" grpId="0" animBg="1"/>
      <p:bldP spid="34" grpId="0" animBg="1"/>
      <p:bldP spid="41" grpId="0" animBg="1"/>
      <p:bldP spid="45" grpId="0" animBg="1"/>
      <p:bldP spid="48" grpId="0" animBg="1"/>
      <p:bldP spid="49" grpId="0" animBg="1"/>
      <p:bldP spid="57" grpId="0" animBg="1"/>
      <p:bldP spid="69" grpId="0" animBg="1"/>
      <p:bldP spid="72" grpId="0" animBg="1"/>
      <p:bldP spid="81" grpId="0" animBg="1"/>
      <p:bldP spid="2" grpId="0" animBg="1"/>
      <p:bldP spid="4" grpId="0" animBg="1"/>
      <p:bldP spid="7" grpId="0" animBg="1"/>
      <p:bldP spid="59" grpId="0" animBg="1"/>
      <p:bldP spid="60" grpId="0" animBg="1"/>
      <p:bldP spid="61"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7" name="AutoShape 7" descr="WB02198_"/>
          <p:cNvSpPr>
            <a:spLocks noChangeArrowheads="1"/>
          </p:cNvSpPr>
          <p:nvPr/>
        </p:nvSpPr>
        <p:spPr bwMode="auto">
          <a:xfrm>
            <a:off x="4454181" y="2459297"/>
            <a:ext cx="4474227" cy="777061"/>
          </a:xfrm>
          <a:prstGeom prst="bevel">
            <a:avLst>
              <a:gd name="adj" fmla="val 12500"/>
            </a:avLst>
          </a:prstGeom>
        </p:spPr>
        <p:txBody>
          <a:bodyPr wrap="none">
            <a:spAutoFit/>
          </a:bodyPr>
          <a:lstStyle/>
          <a:p>
            <a:pPr marL="457200" indent="-457200" algn="r" rtl="1">
              <a:buFont typeface="Arial" panose="020B0604020202020204" pitchFamily="34" charset="0"/>
              <a:buChar char="•"/>
            </a:pPr>
            <a:r>
              <a:rPr lang="ar-SA" altLang="ar-SA" sz="3200" b="1" dirty="0">
                <a:solidFill>
                  <a:schemeClr val="accent3">
                    <a:lumMod val="50000"/>
                  </a:schemeClr>
                </a:solidFill>
              </a:rPr>
              <a:t>الكلام وسيلة الاتصال الأولى</a:t>
            </a:r>
            <a:endParaRPr lang="en-US" altLang="ar-SA" sz="3200" b="1" dirty="0">
              <a:solidFill>
                <a:schemeClr val="accent3">
                  <a:lumMod val="50000"/>
                </a:schemeClr>
              </a:solidFill>
            </a:endParaRPr>
          </a:p>
        </p:txBody>
      </p:sp>
      <p:sp>
        <p:nvSpPr>
          <p:cNvPr id="163849" name="Text Box 9"/>
          <p:cNvSpPr txBox="1">
            <a:spLocks noChangeArrowheads="1"/>
          </p:cNvSpPr>
          <p:nvPr/>
        </p:nvSpPr>
        <p:spPr bwMode="auto">
          <a:xfrm>
            <a:off x="2879946" y="3497044"/>
            <a:ext cx="5286835" cy="830997"/>
          </a:xfrm>
          <a:prstGeom prst="rect">
            <a:avLst/>
          </a:prstGeom>
          <a:solidFill>
            <a:schemeClr val="accent6">
              <a:lumMod val="20000"/>
              <a:lumOff val="80000"/>
            </a:schemeClr>
          </a:solidFill>
          <a:ln w="3175">
            <a:solidFill>
              <a:schemeClr val="accent2">
                <a:lumMod val="75000"/>
              </a:schemeClr>
            </a:solidFill>
            <a:prstDash val="dash"/>
          </a:ln>
        </p:spPr>
        <p:txBody>
          <a:bodyPr wrap="square">
            <a:spAutoFit/>
          </a:bodyPr>
          <a:lstStyle>
            <a:defPPr>
              <a:defRPr lang="ar-SA"/>
            </a:defPPr>
            <a:lvl1pPr>
              <a:defRPr sz="2400" b="1">
                <a:solidFill>
                  <a:schemeClr val="accent4">
                    <a:lumMod val="50000"/>
                  </a:schemeClr>
                </a:solidFill>
              </a:defRPr>
            </a:lvl1pPr>
          </a:lstStyle>
          <a:p>
            <a:pPr algn="ctr" rtl="1"/>
            <a:r>
              <a:rPr lang="ar-SA" altLang="ar-SA" dirty="0"/>
              <a:t>عندما تتقن فن الكلام تبني أفضل العلاقات وتحصل على ما تريد</a:t>
            </a:r>
            <a:endParaRPr lang="en-US" altLang="ar-SA" dirty="0"/>
          </a:p>
        </p:txBody>
      </p:sp>
      <p:sp>
        <p:nvSpPr>
          <p:cNvPr id="163850" name="Text Box 10"/>
          <p:cNvSpPr txBox="1">
            <a:spLocks noChangeArrowheads="1"/>
          </p:cNvSpPr>
          <p:nvPr/>
        </p:nvSpPr>
        <p:spPr bwMode="auto">
          <a:xfrm>
            <a:off x="2882876" y="5022983"/>
            <a:ext cx="5286835" cy="830997"/>
          </a:xfrm>
          <a:prstGeom prst="rect">
            <a:avLst/>
          </a:prstGeom>
          <a:solidFill>
            <a:schemeClr val="accent5">
              <a:lumMod val="20000"/>
              <a:lumOff val="80000"/>
            </a:schemeClr>
          </a:solidFill>
          <a:ln w="3175">
            <a:solidFill>
              <a:schemeClr val="accent2">
                <a:lumMod val="75000"/>
              </a:schemeClr>
            </a:solidFill>
            <a:prstDash val="dash"/>
          </a:ln>
        </p:spPr>
        <p:txBody>
          <a:bodyPr wrap="square">
            <a:spAutoFit/>
          </a:bodyPr>
          <a:lstStyle>
            <a:defPPr>
              <a:defRPr lang="ar-SA"/>
            </a:defPPr>
            <a:lvl1pPr>
              <a:defRPr sz="2400" b="1">
                <a:solidFill>
                  <a:schemeClr val="accent4">
                    <a:lumMod val="50000"/>
                  </a:schemeClr>
                </a:solidFill>
              </a:defRPr>
            </a:lvl1pPr>
          </a:lstStyle>
          <a:p>
            <a:pPr algn="ctr" rtl="1"/>
            <a:r>
              <a:rPr lang="ar-SA" altLang="ar-SA" dirty="0"/>
              <a:t>أكثر كلمة يستخدمها الناس ” أنا ” ومعظم أحاديثهم تدور حولها فإذا أردت أن تؤثر فيهم </a:t>
            </a:r>
            <a:r>
              <a:rPr lang="ar-SA" altLang="ar-SA" dirty="0">
                <a:solidFill>
                  <a:srgbClr val="C00000"/>
                </a:solidFill>
              </a:rPr>
              <a:t>فاتركها لهم </a:t>
            </a:r>
            <a:endParaRPr lang="en-US" altLang="ar-SA" dirty="0">
              <a:solidFill>
                <a:srgbClr val="C00000"/>
              </a:solidFill>
            </a:endParaRPr>
          </a:p>
        </p:txBody>
      </p:sp>
      <p:sp>
        <p:nvSpPr>
          <p:cNvPr id="12" name="AutoShape 2" descr="PINELUMB"/>
          <p:cNvSpPr>
            <a:spLocks noChangeArrowheads="1"/>
          </p:cNvSpPr>
          <p:nvPr/>
        </p:nvSpPr>
        <p:spPr bwMode="auto">
          <a:xfrm>
            <a:off x="5526294" y="1271481"/>
            <a:ext cx="3578224" cy="584775"/>
          </a:xfrm>
          <a:prstGeom prst="rect">
            <a:avLst/>
          </a:prstGeom>
        </p:spPr>
        <p:txBody>
          <a:bodyPr wrap="none">
            <a:spAutoFit/>
          </a:bodyPr>
          <a:lstStyle/>
          <a:p>
            <a:pPr algn="r" rtl="1"/>
            <a:r>
              <a:rPr lang="ar-SA" altLang="ar-SA" sz="3200" b="1" dirty="0">
                <a:solidFill>
                  <a:srgbClr val="10466A"/>
                </a:solidFill>
                <a:effectLst>
                  <a:outerShdw blurRad="38100" dist="38100" dir="2700000" algn="tl">
                    <a:srgbClr val="000000">
                      <a:alpha val="43137"/>
                    </a:srgbClr>
                  </a:outerShdw>
                </a:effectLst>
              </a:rPr>
              <a:t>مهارات التحدث و الإقناع </a:t>
            </a:r>
            <a:endParaRPr lang="en-US" altLang="ar-SA" sz="3200" b="1" dirty="0">
              <a:solidFill>
                <a:srgbClr val="10466A"/>
              </a:solidFill>
              <a:effectLst>
                <a:outerShdw blurRad="38100" dist="38100" dir="2700000" algn="tl">
                  <a:srgbClr val="000000">
                    <a:alpha val="43137"/>
                  </a:srgbClr>
                </a:outerShdw>
              </a:effectLst>
            </a:endParaRPr>
          </a:p>
        </p:txBody>
      </p:sp>
      <p:grpSp>
        <p:nvGrpSpPr>
          <p:cNvPr id="4" name="مجموعة 3">
            <a:extLst>
              <a:ext uri="{FF2B5EF4-FFF2-40B4-BE49-F238E27FC236}">
                <a16:creationId xmlns:a16="http://schemas.microsoft.com/office/drawing/2014/main" id="{3EDA7785-09FC-40B1-9539-6BCA4B5B35DB}"/>
              </a:ext>
            </a:extLst>
          </p:cNvPr>
          <p:cNvGrpSpPr/>
          <p:nvPr/>
        </p:nvGrpSpPr>
        <p:grpSpPr>
          <a:xfrm>
            <a:off x="422321" y="3561096"/>
            <a:ext cx="2162629" cy="2843403"/>
            <a:chOff x="539552" y="3827061"/>
            <a:chExt cx="2162629" cy="2843403"/>
          </a:xfrm>
        </p:grpSpPr>
        <p:pic>
          <p:nvPicPr>
            <p:cNvPr id="2" name="صورة 1"/>
            <p:cNvPicPr>
              <a:picLocks noChangeAspect="1"/>
            </p:cNvPicPr>
            <p:nvPr/>
          </p:nvPicPr>
          <p:blipFill rotWithShape="1">
            <a:blip r:embed="rId2" cstate="print">
              <a:extLst>
                <a:ext uri="{28A0092B-C50C-407E-A947-70E740481C1C}">
                  <a14:useLocalDpi xmlns:a14="http://schemas.microsoft.com/office/drawing/2010/main" val="0"/>
                </a:ext>
              </a:extLst>
            </a:blip>
            <a:srcRect l="21428" t="10853" r="21810" b="14517"/>
            <a:stretch/>
          </p:blipFill>
          <p:spPr>
            <a:xfrm>
              <a:off x="539552" y="3827061"/>
              <a:ext cx="2162629" cy="2843403"/>
            </a:xfrm>
            <a:prstGeom prst="rect">
              <a:avLst/>
            </a:prstGeom>
          </p:spPr>
        </p:pic>
        <p:sp>
          <p:nvSpPr>
            <p:cNvPr id="3" name="مربع نص 2">
              <a:extLst>
                <a:ext uri="{FF2B5EF4-FFF2-40B4-BE49-F238E27FC236}">
                  <a16:creationId xmlns:a16="http://schemas.microsoft.com/office/drawing/2014/main" id="{41F161AB-7C5A-4C68-8460-766995D1DB17}"/>
                </a:ext>
              </a:extLst>
            </p:cNvPr>
            <p:cNvSpPr txBox="1"/>
            <p:nvPr/>
          </p:nvSpPr>
          <p:spPr>
            <a:xfrm>
              <a:off x="1922585" y="4181632"/>
              <a:ext cx="428322" cy="523220"/>
            </a:xfrm>
            <a:prstGeom prst="rect">
              <a:avLst/>
            </a:prstGeom>
            <a:noFill/>
          </p:spPr>
          <p:txBody>
            <a:bodyPr wrap="none" rtlCol="1">
              <a:spAutoFit/>
            </a:bodyPr>
            <a:lstStyle/>
            <a:p>
              <a:r>
                <a:rPr lang="ar-SA" sz="2800" dirty="0">
                  <a:solidFill>
                    <a:srgbClr val="C00000"/>
                  </a:solidFill>
                </a:rPr>
                <a:t>أنا</a:t>
              </a:r>
            </a:p>
          </p:txBody>
        </p:sp>
      </p:grpSp>
      <p:sp>
        <p:nvSpPr>
          <p:cNvPr id="9" name="مستطيل 8">
            <a:extLst>
              <a:ext uri="{FF2B5EF4-FFF2-40B4-BE49-F238E27FC236}">
                <a16:creationId xmlns:a16="http://schemas.microsoft.com/office/drawing/2014/main" id="{61CF8FAC-A6C4-4A90-831E-1E4F7B5A6192}"/>
              </a:ext>
            </a:extLst>
          </p:cNvPr>
          <p:cNvSpPr/>
          <p:nvPr/>
        </p:nvSpPr>
        <p:spPr>
          <a:xfrm>
            <a:off x="25803" y="1311031"/>
            <a:ext cx="1337226" cy="461665"/>
          </a:xfrm>
          <a:prstGeom prst="rect">
            <a:avLst/>
          </a:prstGeom>
        </p:spPr>
        <p:style>
          <a:lnRef idx="1">
            <a:schemeClr val="accent4"/>
          </a:lnRef>
          <a:fillRef idx="2">
            <a:schemeClr val="accent4"/>
          </a:fillRef>
          <a:effectRef idx="1">
            <a:schemeClr val="accent4"/>
          </a:effectRef>
          <a:fontRef idx="minor">
            <a:schemeClr val="dk1"/>
          </a:fontRef>
        </p:style>
        <p:txBody>
          <a:bodyPr wrap="none" lIns="91440" tIns="45720" rIns="91440" bIns="45720">
            <a:spAutoFit/>
          </a:bodyPr>
          <a:lstStyle/>
          <a:p>
            <a:pPr algn="ctr"/>
            <a:r>
              <a:rPr lang="ar-SA" sz="2400" b="1" cap="none" spc="0" dirty="0">
                <a:ln w="0"/>
                <a:solidFill>
                  <a:srgbClr val="10466A"/>
                </a:solidFill>
                <a:effectLst>
                  <a:outerShdw blurRad="38100" dist="19050" dir="2700000" algn="tl" rotWithShape="0">
                    <a:schemeClr val="dk1">
                      <a:alpha val="40000"/>
                    </a:schemeClr>
                  </a:outerShdw>
                </a:effectLst>
              </a:rPr>
              <a:t>الجلسة (3)</a:t>
            </a:r>
          </a:p>
        </p:txBody>
      </p:sp>
      <p:sp>
        <p:nvSpPr>
          <p:cNvPr id="5" name="مربع نص 4">
            <a:extLst>
              <a:ext uri="{FF2B5EF4-FFF2-40B4-BE49-F238E27FC236}">
                <a16:creationId xmlns:a16="http://schemas.microsoft.com/office/drawing/2014/main" id="{841B9684-F72F-421A-82CB-D4A21362B399}"/>
              </a:ext>
            </a:extLst>
          </p:cNvPr>
          <p:cNvSpPr txBox="1"/>
          <p:nvPr/>
        </p:nvSpPr>
        <p:spPr>
          <a:xfrm>
            <a:off x="1426081" y="1379202"/>
            <a:ext cx="2191626" cy="369332"/>
          </a:xfrm>
          <a:prstGeom prst="rect">
            <a:avLst/>
          </a:prstGeom>
        </p:spPr>
        <p:style>
          <a:lnRef idx="1">
            <a:schemeClr val="accent6"/>
          </a:lnRef>
          <a:fillRef idx="2">
            <a:schemeClr val="accent6"/>
          </a:fillRef>
          <a:effectRef idx="1">
            <a:schemeClr val="accent6"/>
          </a:effectRef>
          <a:fontRef idx="minor">
            <a:schemeClr val="dk1"/>
          </a:fontRef>
        </p:style>
        <p:txBody>
          <a:bodyPr wrap="none" rtlCol="1">
            <a:spAutoFit/>
          </a:bodyPr>
          <a:lstStyle/>
          <a:p>
            <a:pPr algn="r" rtl="1"/>
            <a:r>
              <a:rPr lang="ar-SA" b="1" dirty="0">
                <a:solidFill>
                  <a:srgbClr val="C00000"/>
                </a:solidFill>
              </a:rPr>
              <a:t>مهارات في الاقناع والحوار</a:t>
            </a:r>
          </a:p>
        </p:txBody>
      </p:sp>
    </p:spTree>
    <p:extLst>
      <p:ext uri="{BB962C8B-B14F-4D97-AF65-F5344CB8AC3E}">
        <p14:creationId xmlns:p14="http://schemas.microsoft.com/office/powerpoint/2010/main" val="4164104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384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385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49" grpId="0" animBg="1"/>
      <p:bldP spid="163850"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97" name="Text Box 33"/>
          <p:cNvSpPr txBox="1">
            <a:spLocks noChangeArrowheads="1"/>
          </p:cNvSpPr>
          <p:nvPr/>
        </p:nvSpPr>
        <p:spPr bwMode="auto">
          <a:xfrm>
            <a:off x="827584" y="5521606"/>
            <a:ext cx="7920880" cy="954107"/>
          </a:xfrm>
          <a:prstGeom prst="rect">
            <a:avLst/>
          </a:prstGeom>
          <a:noFill/>
          <a:ln w="3175">
            <a:noFill/>
            <a:prstDash val="dash"/>
          </a:ln>
        </p:spPr>
        <p:txBody>
          <a:bodyPr wrap="square">
            <a:spAutoFit/>
          </a:bodyPr>
          <a:lstStyle>
            <a:defPPr>
              <a:defRPr lang="ar-SA"/>
            </a:defPPr>
            <a:lvl1pPr algn="ctr">
              <a:defRPr sz="2400" b="1">
                <a:solidFill>
                  <a:schemeClr val="accent4">
                    <a:lumMod val="50000"/>
                  </a:schemeClr>
                </a:solidFill>
              </a:defRPr>
            </a:lvl1pPr>
          </a:lstStyle>
          <a:p>
            <a:pPr algn="justLow" rtl="1"/>
            <a:r>
              <a:rPr lang="ar-SA" altLang="ar-SA" sz="2800" dirty="0">
                <a:solidFill>
                  <a:srgbClr val="C00000"/>
                </a:solidFill>
              </a:rPr>
              <a:t>عندما تستمع بإصغاء يفهم المتحدث أنك مهتم به ومنسجم معه وسوف يجتهد في إرضائك ويوافق تماماً على الكلام القليل الذي قلته </a:t>
            </a:r>
            <a:endParaRPr lang="en-US" altLang="ar-SA" sz="2800" dirty="0">
              <a:solidFill>
                <a:srgbClr val="C00000"/>
              </a:solidFill>
            </a:endParaRPr>
          </a:p>
        </p:txBody>
      </p:sp>
      <p:sp>
        <p:nvSpPr>
          <p:cNvPr id="14" name="AutoShape 2" descr="PINELUMB"/>
          <p:cNvSpPr>
            <a:spLocks noChangeArrowheads="1"/>
          </p:cNvSpPr>
          <p:nvPr/>
        </p:nvSpPr>
        <p:spPr bwMode="auto">
          <a:xfrm>
            <a:off x="5526294" y="1271488"/>
            <a:ext cx="3578224" cy="584775"/>
          </a:xfrm>
          <a:prstGeom prst="rect">
            <a:avLst/>
          </a:prstGeom>
        </p:spPr>
        <p:txBody>
          <a:bodyPr wrap="none">
            <a:spAutoFit/>
          </a:bodyPr>
          <a:lstStyle/>
          <a:p>
            <a:pPr algn="r" rtl="1"/>
            <a:r>
              <a:rPr lang="ar-SA" altLang="ar-SA" sz="3200" b="1" dirty="0">
                <a:solidFill>
                  <a:srgbClr val="10466A"/>
                </a:solidFill>
                <a:effectLst>
                  <a:outerShdw blurRad="38100" dist="38100" dir="2700000" algn="tl">
                    <a:srgbClr val="000000">
                      <a:alpha val="43137"/>
                    </a:srgbClr>
                  </a:outerShdw>
                </a:effectLst>
              </a:rPr>
              <a:t>مهارات التحدث و الإقناع </a:t>
            </a:r>
            <a:endParaRPr lang="en-US" altLang="ar-SA" sz="3200" b="1" dirty="0">
              <a:solidFill>
                <a:srgbClr val="10466A"/>
              </a:solidFill>
              <a:effectLst>
                <a:outerShdw blurRad="38100" dist="38100" dir="2700000" algn="tl">
                  <a:srgbClr val="000000">
                    <a:alpha val="43137"/>
                  </a:srgbClr>
                </a:outerShdw>
              </a:effectLst>
            </a:endParaRPr>
          </a:p>
        </p:txBody>
      </p:sp>
      <p:graphicFrame>
        <p:nvGraphicFramePr>
          <p:cNvPr id="15" name="رسم تخطيطي 14"/>
          <p:cNvGraphicFramePr/>
          <p:nvPr>
            <p:extLst>
              <p:ext uri="{D42A27DB-BD31-4B8C-83A1-F6EECF244321}">
                <p14:modId xmlns:p14="http://schemas.microsoft.com/office/powerpoint/2010/main" val="2765045142"/>
              </p:ext>
            </p:extLst>
          </p:nvPr>
        </p:nvGraphicFramePr>
        <p:xfrm>
          <a:off x="2987824" y="2309315"/>
          <a:ext cx="5593469" cy="5040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6" name="Rectangle 9"/>
          <p:cNvSpPr>
            <a:spLocks noChangeArrowheads="1"/>
          </p:cNvSpPr>
          <p:nvPr/>
        </p:nvSpPr>
        <p:spPr bwMode="auto">
          <a:xfrm>
            <a:off x="3092742" y="4666075"/>
            <a:ext cx="5118486" cy="830997"/>
          </a:xfrm>
          <a:prstGeom prst="rect">
            <a:avLst/>
          </a:prstGeom>
          <a:solidFill>
            <a:schemeClr val="accent4">
              <a:lumMod val="20000"/>
              <a:lumOff val="80000"/>
            </a:schemeClr>
          </a:solidFill>
          <a:ln w="3175">
            <a:solidFill>
              <a:schemeClr val="accent2">
                <a:lumMod val="75000"/>
              </a:schemeClr>
            </a:solidFill>
            <a:prstDash val="dash"/>
          </a:ln>
        </p:spPr>
        <p:txBody>
          <a:bodyPr wrap="square">
            <a:spAutoFit/>
          </a:bodyPr>
          <a:lstStyle/>
          <a:p>
            <a:pPr algn="ctr" rtl="1"/>
            <a:r>
              <a:rPr lang="ar-SA" altLang="ar-SA" sz="2400" b="1" dirty="0">
                <a:solidFill>
                  <a:schemeClr val="accent4">
                    <a:lumMod val="50000"/>
                  </a:schemeClr>
                </a:solidFill>
              </a:rPr>
              <a:t> اهتمام السامع يكون للحظات قليلة ثم يتركك   تتحدث وحدك</a:t>
            </a:r>
          </a:p>
        </p:txBody>
      </p:sp>
      <p:sp>
        <p:nvSpPr>
          <p:cNvPr id="17" name="Rectangle 18"/>
          <p:cNvSpPr>
            <a:spLocks noChangeArrowheads="1"/>
          </p:cNvSpPr>
          <p:nvPr/>
        </p:nvSpPr>
        <p:spPr bwMode="auto">
          <a:xfrm>
            <a:off x="3092742" y="3142075"/>
            <a:ext cx="5118486" cy="461665"/>
          </a:xfrm>
          <a:prstGeom prst="rect">
            <a:avLst/>
          </a:prstGeom>
          <a:solidFill>
            <a:schemeClr val="accent6">
              <a:lumMod val="20000"/>
              <a:lumOff val="80000"/>
            </a:schemeClr>
          </a:solidFill>
          <a:ln w="3175">
            <a:solidFill>
              <a:schemeClr val="accent2">
                <a:lumMod val="75000"/>
              </a:schemeClr>
            </a:solidFill>
            <a:prstDash val="dash"/>
          </a:ln>
        </p:spPr>
        <p:txBody>
          <a:bodyPr wrap="square">
            <a:spAutoFit/>
          </a:bodyPr>
          <a:lstStyle/>
          <a:p>
            <a:pPr algn="ctr" rtl="1"/>
            <a:r>
              <a:rPr lang="ar-SA" altLang="ar-SA" sz="2400" b="1" dirty="0">
                <a:solidFill>
                  <a:schemeClr val="accent4">
                    <a:lumMod val="50000"/>
                  </a:schemeClr>
                </a:solidFill>
              </a:rPr>
              <a:t>كل فكرة يمكن التعبير عنها بكلمات قليلة </a:t>
            </a:r>
          </a:p>
        </p:txBody>
      </p:sp>
      <p:sp>
        <p:nvSpPr>
          <p:cNvPr id="18" name="Rectangle 19"/>
          <p:cNvSpPr>
            <a:spLocks noChangeArrowheads="1"/>
          </p:cNvSpPr>
          <p:nvPr/>
        </p:nvSpPr>
        <p:spPr bwMode="auto">
          <a:xfrm>
            <a:off x="3092742" y="3889788"/>
            <a:ext cx="5118486" cy="461665"/>
          </a:xfrm>
          <a:prstGeom prst="rect">
            <a:avLst/>
          </a:prstGeom>
          <a:solidFill>
            <a:schemeClr val="accent5">
              <a:lumMod val="20000"/>
              <a:lumOff val="80000"/>
            </a:schemeClr>
          </a:solidFill>
          <a:ln w="3175">
            <a:solidFill>
              <a:schemeClr val="accent2">
                <a:lumMod val="75000"/>
              </a:schemeClr>
            </a:solidFill>
            <a:prstDash val="dash"/>
          </a:ln>
        </p:spPr>
        <p:txBody>
          <a:bodyPr wrap="square">
            <a:spAutoFit/>
          </a:bodyPr>
          <a:lstStyle/>
          <a:p>
            <a:pPr algn="ctr" rtl="1"/>
            <a:r>
              <a:rPr lang="ar-SA" altLang="ar-SA" sz="2400" b="1" dirty="0">
                <a:solidFill>
                  <a:schemeClr val="accent4">
                    <a:lumMod val="50000"/>
                  </a:schemeClr>
                </a:solidFill>
              </a:rPr>
              <a:t>كلما زاد الكلام كثرت الأخطاء </a:t>
            </a:r>
          </a:p>
        </p:txBody>
      </p:sp>
      <p:pic>
        <p:nvPicPr>
          <p:cNvPr id="2" name="صورة 1"/>
          <p:cNvPicPr>
            <a:picLocks noChangeAspect="1"/>
          </p:cNvPicPr>
          <p:nvPr/>
        </p:nvPicPr>
        <p:blipFill rotWithShape="1">
          <a:blip r:embed="rId7" cstate="print">
            <a:extLst>
              <a:ext uri="{28A0092B-C50C-407E-A947-70E740481C1C}">
                <a14:useLocalDpi xmlns:a14="http://schemas.microsoft.com/office/drawing/2010/main" val="0"/>
              </a:ext>
            </a:extLst>
          </a:blip>
          <a:srcRect l="20286" t="7619" r="21654" b="6530"/>
          <a:stretch/>
        </p:blipFill>
        <p:spPr>
          <a:xfrm>
            <a:off x="626523" y="2067634"/>
            <a:ext cx="2433309" cy="3597988"/>
          </a:xfrm>
          <a:prstGeom prst="rect">
            <a:avLst/>
          </a:prstGeom>
        </p:spPr>
      </p:pic>
      <p:sp>
        <p:nvSpPr>
          <p:cNvPr id="9" name="مستطيل 8">
            <a:extLst>
              <a:ext uri="{FF2B5EF4-FFF2-40B4-BE49-F238E27FC236}">
                <a16:creationId xmlns:a16="http://schemas.microsoft.com/office/drawing/2014/main" id="{C466D6A9-2602-4BD6-A67A-A98462FA011E}"/>
              </a:ext>
            </a:extLst>
          </p:cNvPr>
          <p:cNvSpPr/>
          <p:nvPr/>
        </p:nvSpPr>
        <p:spPr>
          <a:xfrm>
            <a:off x="25803" y="1311031"/>
            <a:ext cx="1337226" cy="461665"/>
          </a:xfrm>
          <a:prstGeom prst="rect">
            <a:avLst/>
          </a:prstGeom>
        </p:spPr>
        <p:style>
          <a:lnRef idx="1">
            <a:schemeClr val="accent4"/>
          </a:lnRef>
          <a:fillRef idx="2">
            <a:schemeClr val="accent4"/>
          </a:fillRef>
          <a:effectRef idx="1">
            <a:schemeClr val="accent4"/>
          </a:effectRef>
          <a:fontRef idx="minor">
            <a:schemeClr val="dk1"/>
          </a:fontRef>
        </p:style>
        <p:txBody>
          <a:bodyPr wrap="none" lIns="91440" tIns="45720" rIns="91440" bIns="45720">
            <a:spAutoFit/>
          </a:bodyPr>
          <a:lstStyle/>
          <a:p>
            <a:pPr algn="ctr"/>
            <a:r>
              <a:rPr lang="ar-SA" sz="2400" b="1" cap="none" spc="0" dirty="0">
                <a:ln w="0"/>
                <a:solidFill>
                  <a:srgbClr val="10466A"/>
                </a:solidFill>
                <a:effectLst>
                  <a:outerShdw blurRad="38100" dist="19050" dir="2700000" algn="tl" rotWithShape="0">
                    <a:schemeClr val="dk1">
                      <a:alpha val="40000"/>
                    </a:schemeClr>
                  </a:outerShdw>
                </a:effectLst>
              </a:rPr>
              <a:t>الجلسة (3)</a:t>
            </a:r>
          </a:p>
        </p:txBody>
      </p:sp>
      <p:sp>
        <p:nvSpPr>
          <p:cNvPr id="3" name="مربع نص 2">
            <a:extLst>
              <a:ext uri="{FF2B5EF4-FFF2-40B4-BE49-F238E27FC236}">
                <a16:creationId xmlns:a16="http://schemas.microsoft.com/office/drawing/2014/main" id="{7EB6FAD4-9077-4B70-91A0-0C2BC2DF8A4D}"/>
              </a:ext>
            </a:extLst>
          </p:cNvPr>
          <p:cNvSpPr txBox="1"/>
          <p:nvPr/>
        </p:nvSpPr>
        <p:spPr>
          <a:xfrm>
            <a:off x="1426081" y="1379202"/>
            <a:ext cx="2191626" cy="369332"/>
          </a:xfrm>
          <a:prstGeom prst="rect">
            <a:avLst/>
          </a:prstGeom>
        </p:spPr>
        <p:style>
          <a:lnRef idx="1">
            <a:schemeClr val="accent6"/>
          </a:lnRef>
          <a:fillRef idx="2">
            <a:schemeClr val="accent6"/>
          </a:fillRef>
          <a:effectRef idx="1">
            <a:schemeClr val="accent6"/>
          </a:effectRef>
          <a:fontRef idx="minor">
            <a:schemeClr val="dk1"/>
          </a:fontRef>
        </p:style>
        <p:txBody>
          <a:bodyPr wrap="none" rtlCol="1">
            <a:spAutoFit/>
          </a:bodyPr>
          <a:lstStyle/>
          <a:p>
            <a:pPr algn="r" rtl="1"/>
            <a:r>
              <a:rPr lang="ar-SA" b="1" dirty="0">
                <a:solidFill>
                  <a:srgbClr val="C00000"/>
                </a:solidFill>
              </a:rPr>
              <a:t>مهارات في الاقناع والحوار</a:t>
            </a:r>
          </a:p>
        </p:txBody>
      </p:sp>
    </p:spTree>
    <p:extLst>
      <p:ext uri="{BB962C8B-B14F-4D97-AF65-F5344CB8AC3E}">
        <p14:creationId xmlns:p14="http://schemas.microsoft.com/office/powerpoint/2010/main" val="2925758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369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697" grpId="0"/>
      <p:bldP spid="16" grpId="0" animBg="1"/>
      <p:bldP spid="17" grpId="0" animBg="1"/>
      <p:bldP spid="18"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p:cNvPicPr>
            <a:picLocks noChangeAspect="1"/>
          </p:cNvPicPr>
          <p:nvPr/>
        </p:nvPicPr>
        <p:blipFill rotWithShape="1">
          <a:blip r:embed="rId2" cstate="print">
            <a:extLst>
              <a:ext uri="{28A0092B-C50C-407E-A947-70E740481C1C}">
                <a14:useLocalDpi xmlns:a14="http://schemas.microsoft.com/office/drawing/2010/main" val="0"/>
              </a:ext>
            </a:extLst>
          </a:blip>
          <a:srcRect l="9619" t="24381" r="11524" b="23428"/>
          <a:stretch/>
        </p:blipFill>
        <p:spPr>
          <a:xfrm>
            <a:off x="72511" y="3716301"/>
            <a:ext cx="3635393" cy="2406033"/>
          </a:xfrm>
          <a:prstGeom prst="rect">
            <a:avLst/>
          </a:prstGeom>
        </p:spPr>
      </p:pic>
      <p:sp>
        <p:nvSpPr>
          <p:cNvPr id="115761" name="Text Box 49"/>
          <p:cNvSpPr txBox="1">
            <a:spLocks noChangeArrowheads="1"/>
          </p:cNvSpPr>
          <p:nvPr/>
        </p:nvSpPr>
        <p:spPr bwMode="auto">
          <a:xfrm>
            <a:off x="3603526" y="5637970"/>
            <a:ext cx="5286835" cy="830997"/>
          </a:xfrm>
          <a:prstGeom prst="rect">
            <a:avLst/>
          </a:prstGeom>
          <a:solidFill>
            <a:schemeClr val="accent4">
              <a:lumMod val="20000"/>
              <a:lumOff val="80000"/>
            </a:schemeClr>
          </a:solidFill>
          <a:ln w="3175">
            <a:solidFill>
              <a:schemeClr val="accent2">
                <a:lumMod val="75000"/>
              </a:schemeClr>
            </a:solidFill>
            <a:prstDash val="dash"/>
          </a:ln>
        </p:spPr>
        <p:txBody>
          <a:bodyPr wrap="square" anchor="ctr">
            <a:spAutoFit/>
          </a:bodyPr>
          <a:lstStyle>
            <a:defPPr>
              <a:defRPr lang="ar-SA"/>
            </a:defPPr>
            <a:lvl1pPr>
              <a:defRPr sz="2400" b="1">
                <a:solidFill>
                  <a:schemeClr val="accent4">
                    <a:lumMod val="50000"/>
                  </a:schemeClr>
                </a:solidFill>
              </a:defRPr>
            </a:lvl1pPr>
          </a:lstStyle>
          <a:p>
            <a:pPr algn="ctr" rtl="1"/>
            <a:r>
              <a:rPr lang="ar-SA" altLang="ar-SA" dirty="0"/>
              <a:t>حتى لا يتحول الحديث العادي إلى جدل تحدث مع الطرف الآخر على انفراد  </a:t>
            </a:r>
            <a:endParaRPr lang="en-US" altLang="ar-SA" dirty="0"/>
          </a:p>
        </p:txBody>
      </p:sp>
      <p:sp>
        <p:nvSpPr>
          <p:cNvPr id="115766" name="Text Box 54"/>
          <p:cNvSpPr txBox="1">
            <a:spLocks noChangeArrowheads="1"/>
          </p:cNvSpPr>
          <p:nvPr/>
        </p:nvSpPr>
        <p:spPr bwMode="auto">
          <a:xfrm>
            <a:off x="3593091" y="3546767"/>
            <a:ext cx="5286835" cy="461665"/>
          </a:xfrm>
          <a:prstGeom prst="rect">
            <a:avLst/>
          </a:prstGeom>
          <a:solidFill>
            <a:schemeClr val="accent6">
              <a:lumMod val="20000"/>
              <a:lumOff val="80000"/>
            </a:schemeClr>
          </a:solidFill>
          <a:ln w="3175">
            <a:solidFill>
              <a:schemeClr val="accent2">
                <a:lumMod val="75000"/>
              </a:schemeClr>
            </a:solidFill>
            <a:prstDash val="dash"/>
          </a:ln>
        </p:spPr>
        <p:txBody>
          <a:bodyPr wrap="square">
            <a:spAutoFit/>
          </a:bodyPr>
          <a:lstStyle>
            <a:defPPr>
              <a:defRPr lang="ar-SA"/>
            </a:defPPr>
            <a:lvl1pPr>
              <a:defRPr sz="2400" b="1">
                <a:solidFill>
                  <a:schemeClr val="accent4">
                    <a:lumMod val="50000"/>
                  </a:schemeClr>
                </a:solidFill>
              </a:defRPr>
            </a:lvl1pPr>
          </a:lstStyle>
          <a:p>
            <a:pPr algn="ctr" rtl="1"/>
            <a:r>
              <a:rPr lang="ar-SA" altLang="ar-SA" dirty="0"/>
              <a:t>النقاش والجدل معركة خاسرة لا يفوز فيها أحد</a:t>
            </a:r>
            <a:endParaRPr lang="en-US" altLang="ar-SA" dirty="0"/>
          </a:p>
        </p:txBody>
      </p:sp>
      <p:sp>
        <p:nvSpPr>
          <p:cNvPr id="115767" name="Text Box 55"/>
          <p:cNvSpPr txBox="1">
            <a:spLocks noChangeArrowheads="1"/>
          </p:cNvSpPr>
          <p:nvPr/>
        </p:nvSpPr>
        <p:spPr bwMode="auto">
          <a:xfrm>
            <a:off x="3605645" y="4519337"/>
            <a:ext cx="5286835" cy="830263"/>
          </a:xfrm>
          <a:prstGeom prst="rect">
            <a:avLst/>
          </a:prstGeom>
          <a:solidFill>
            <a:schemeClr val="accent5">
              <a:lumMod val="20000"/>
              <a:lumOff val="80000"/>
            </a:schemeClr>
          </a:solidFill>
          <a:ln w="3175">
            <a:solidFill>
              <a:schemeClr val="accent2">
                <a:lumMod val="75000"/>
              </a:schemeClr>
            </a:solidFill>
            <a:prstDash val="dash"/>
          </a:ln>
        </p:spPr>
        <p:txBody>
          <a:bodyPr wrap="square">
            <a:spAutoFit/>
          </a:bodyPr>
          <a:lstStyle>
            <a:defPPr>
              <a:defRPr lang="ar-SA"/>
            </a:defPPr>
            <a:lvl1pPr>
              <a:defRPr sz="2400" b="1">
                <a:solidFill>
                  <a:schemeClr val="accent4">
                    <a:lumMod val="50000"/>
                  </a:schemeClr>
                </a:solidFill>
              </a:defRPr>
            </a:lvl1pPr>
          </a:lstStyle>
          <a:p>
            <a:pPr algn="ctr" rtl="1"/>
            <a:r>
              <a:rPr lang="ar-SA" altLang="ar-SA" dirty="0"/>
              <a:t>الأدلة القاطعة والحجج المقنعة لا تنفع إذا قرر الطرف الآخر الاستمرار في الجدل </a:t>
            </a:r>
            <a:endParaRPr lang="en-US" altLang="ar-SA" dirty="0"/>
          </a:p>
        </p:txBody>
      </p:sp>
      <p:sp>
        <p:nvSpPr>
          <p:cNvPr id="58" name="AutoShape 2" descr="PINELUMB"/>
          <p:cNvSpPr>
            <a:spLocks noChangeArrowheads="1"/>
          </p:cNvSpPr>
          <p:nvPr/>
        </p:nvSpPr>
        <p:spPr bwMode="auto">
          <a:xfrm>
            <a:off x="5526294" y="1271487"/>
            <a:ext cx="3578224" cy="584775"/>
          </a:xfrm>
          <a:prstGeom prst="rect">
            <a:avLst/>
          </a:prstGeom>
        </p:spPr>
        <p:txBody>
          <a:bodyPr wrap="none">
            <a:spAutoFit/>
          </a:bodyPr>
          <a:lstStyle/>
          <a:p>
            <a:pPr algn="r" rtl="1"/>
            <a:r>
              <a:rPr lang="ar-SA" altLang="ar-SA" sz="3200" b="1" dirty="0">
                <a:solidFill>
                  <a:srgbClr val="10466A"/>
                </a:solidFill>
                <a:effectLst>
                  <a:outerShdw blurRad="38100" dist="38100" dir="2700000" algn="tl">
                    <a:srgbClr val="000000">
                      <a:alpha val="43137"/>
                    </a:srgbClr>
                  </a:outerShdw>
                </a:effectLst>
              </a:rPr>
              <a:t>مهارات التحدث و الإقناع </a:t>
            </a:r>
            <a:endParaRPr lang="en-US" altLang="ar-SA" sz="3200" b="1" dirty="0">
              <a:solidFill>
                <a:srgbClr val="10466A"/>
              </a:solidFill>
              <a:effectLst>
                <a:outerShdw blurRad="38100" dist="38100" dir="2700000" algn="tl">
                  <a:srgbClr val="000000">
                    <a:alpha val="43137"/>
                  </a:srgbClr>
                </a:outerShdw>
              </a:effectLst>
            </a:endParaRPr>
          </a:p>
        </p:txBody>
      </p:sp>
      <p:graphicFrame>
        <p:nvGraphicFramePr>
          <p:cNvPr id="59" name="رسم تخطيطي 58"/>
          <p:cNvGraphicFramePr/>
          <p:nvPr>
            <p:extLst>
              <p:ext uri="{D42A27DB-BD31-4B8C-83A1-F6EECF244321}">
                <p14:modId xmlns:p14="http://schemas.microsoft.com/office/powerpoint/2010/main" val="2652153502"/>
              </p:ext>
            </p:extLst>
          </p:nvPr>
        </p:nvGraphicFramePr>
        <p:xfrm>
          <a:off x="2987824" y="2423615"/>
          <a:ext cx="5593469" cy="5040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مستطيل 7">
            <a:extLst>
              <a:ext uri="{FF2B5EF4-FFF2-40B4-BE49-F238E27FC236}">
                <a16:creationId xmlns:a16="http://schemas.microsoft.com/office/drawing/2014/main" id="{3C9DC70A-8693-47C3-AA4F-8754917C51E4}"/>
              </a:ext>
            </a:extLst>
          </p:cNvPr>
          <p:cNvSpPr/>
          <p:nvPr/>
        </p:nvSpPr>
        <p:spPr>
          <a:xfrm>
            <a:off x="25803" y="1311031"/>
            <a:ext cx="1337226" cy="461665"/>
          </a:xfrm>
          <a:prstGeom prst="rect">
            <a:avLst/>
          </a:prstGeom>
        </p:spPr>
        <p:style>
          <a:lnRef idx="1">
            <a:schemeClr val="accent4"/>
          </a:lnRef>
          <a:fillRef idx="2">
            <a:schemeClr val="accent4"/>
          </a:fillRef>
          <a:effectRef idx="1">
            <a:schemeClr val="accent4"/>
          </a:effectRef>
          <a:fontRef idx="minor">
            <a:schemeClr val="dk1"/>
          </a:fontRef>
        </p:style>
        <p:txBody>
          <a:bodyPr wrap="none" lIns="91440" tIns="45720" rIns="91440" bIns="45720">
            <a:spAutoFit/>
          </a:bodyPr>
          <a:lstStyle/>
          <a:p>
            <a:pPr algn="ctr"/>
            <a:r>
              <a:rPr lang="ar-SA" sz="2400" b="1" cap="none" spc="0" dirty="0">
                <a:ln w="0"/>
                <a:solidFill>
                  <a:srgbClr val="10466A"/>
                </a:solidFill>
                <a:effectLst>
                  <a:outerShdw blurRad="38100" dist="19050" dir="2700000" algn="tl" rotWithShape="0">
                    <a:schemeClr val="dk1">
                      <a:alpha val="40000"/>
                    </a:schemeClr>
                  </a:outerShdw>
                </a:effectLst>
              </a:rPr>
              <a:t>الجلسة (3)</a:t>
            </a:r>
          </a:p>
        </p:txBody>
      </p:sp>
      <p:sp>
        <p:nvSpPr>
          <p:cNvPr id="3" name="مربع نص 2">
            <a:extLst>
              <a:ext uri="{FF2B5EF4-FFF2-40B4-BE49-F238E27FC236}">
                <a16:creationId xmlns:a16="http://schemas.microsoft.com/office/drawing/2014/main" id="{67698E06-95FA-4FC3-85A2-5A9E9EC97660}"/>
              </a:ext>
            </a:extLst>
          </p:cNvPr>
          <p:cNvSpPr txBox="1"/>
          <p:nvPr/>
        </p:nvSpPr>
        <p:spPr>
          <a:xfrm>
            <a:off x="1426081" y="1379202"/>
            <a:ext cx="2191626" cy="369332"/>
          </a:xfrm>
          <a:prstGeom prst="rect">
            <a:avLst/>
          </a:prstGeom>
        </p:spPr>
        <p:style>
          <a:lnRef idx="1">
            <a:schemeClr val="accent6"/>
          </a:lnRef>
          <a:fillRef idx="2">
            <a:schemeClr val="accent6"/>
          </a:fillRef>
          <a:effectRef idx="1">
            <a:schemeClr val="accent6"/>
          </a:effectRef>
          <a:fontRef idx="minor">
            <a:schemeClr val="dk1"/>
          </a:fontRef>
        </p:style>
        <p:txBody>
          <a:bodyPr wrap="none" rtlCol="1">
            <a:spAutoFit/>
          </a:bodyPr>
          <a:lstStyle/>
          <a:p>
            <a:pPr algn="r" rtl="1"/>
            <a:r>
              <a:rPr lang="ar-SA" b="1" dirty="0">
                <a:solidFill>
                  <a:srgbClr val="C00000"/>
                </a:solidFill>
              </a:rPr>
              <a:t>مهارات في الاقناع والحوار</a:t>
            </a:r>
          </a:p>
        </p:txBody>
      </p:sp>
    </p:spTree>
    <p:extLst>
      <p:ext uri="{BB962C8B-B14F-4D97-AF65-F5344CB8AC3E}">
        <p14:creationId xmlns:p14="http://schemas.microsoft.com/office/powerpoint/2010/main" val="3686487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576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576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57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761" grpId="0" animBg="1"/>
      <p:bldP spid="115766" grpId="0" animBg="1"/>
      <p:bldP spid="115767"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614" name="Text Box 38"/>
          <p:cNvSpPr txBox="1">
            <a:spLocks noChangeArrowheads="1"/>
          </p:cNvSpPr>
          <p:nvPr/>
        </p:nvSpPr>
        <p:spPr bwMode="auto">
          <a:xfrm>
            <a:off x="3779912" y="5512018"/>
            <a:ext cx="4806214" cy="830997"/>
          </a:xfrm>
          <a:prstGeom prst="rect">
            <a:avLst/>
          </a:prstGeom>
          <a:solidFill>
            <a:schemeClr val="accent4">
              <a:lumMod val="20000"/>
              <a:lumOff val="80000"/>
            </a:schemeClr>
          </a:solidFill>
          <a:ln w="3175">
            <a:solidFill>
              <a:schemeClr val="accent2">
                <a:lumMod val="75000"/>
              </a:schemeClr>
            </a:solidFill>
            <a:prstDash val="dash"/>
          </a:ln>
        </p:spPr>
        <p:txBody>
          <a:bodyPr wrap="square">
            <a:spAutoFit/>
          </a:bodyPr>
          <a:lstStyle>
            <a:defPPr>
              <a:defRPr lang="ar-SA"/>
            </a:defPPr>
            <a:lvl1pPr>
              <a:defRPr sz="2400" b="1">
                <a:solidFill>
                  <a:schemeClr val="accent4">
                    <a:lumMod val="50000"/>
                  </a:schemeClr>
                </a:solidFill>
              </a:defRPr>
            </a:lvl1pPr>
          </a:lstStyle>
          <a:p>
            <a:pPr algn="ctr" rtl="1"/>
            <a:r>
              <a:rPr lang="ar-SA" altLang="ar-SA" dirty="0"/>
              <a:t>كثير من الآراء والأفكار تبين أنها خطأ بعد ما كانت في مرتبة الحقائق   </a:t>
            </a:r>
            <a:endParaRPr lang="en-US" altLang="ar-SA" dirty="0"/>
          </a:p>
        </p:txBody>
      </p:sp>
      <p:sp>
        <p:nvSpPr>
          <p:cNvPr id="152617" name="Text Box 41"/>
          <p:cNvSpPr txBox="1">
            <a:spLocks noChangeArrowheads="1"/>
          </p:cNvSpPr>
          <p:nvPr/>
        </p:nvSpPr>
        <p:spPr bwMode="auto">
          <a:xfrm>
            <a:off x="3779912" y="3343796"/>
            <a:ext cx="4806214" cy="461665"/>
          </a:xfrm>
          <a:prstGeom prst="rect">
            <a:avLst/>
          </a:prstGeom>
          <a:solidFill>
            <a:schemeClr val="accent6">
              <a:lumMod val="20000"/>
              <a:lumOff val="80000"/>
            </a:schemeClr>
          </a:solidFill>
          <a:ln w="3175">
            <a:solidFill>
              <a:schemeClr val="accent2">
                <a:lumMod val="75000"/>
              </a:schemeClr>
            </a:solidFill>
            <a:prstDash val="dash"/>
          </a:ln>
        </p:spPr>
        <p:txBody>
          <a:bodyPr wrap="square">
            <a:spAutoFit/>
          </a:bodyPr>
          <a:lstStyle>
            <a:defPPr>
              <a:defRPr lang="ar-SA"/>
            </a:defPPr>
            <a:lvl1pPr>
              <a:defRPr sz="2400" b="1">
                <a:solidFill>
                  <a:schemeClr val="accent4">
                    <a:lumMod val="50000"/>
                  </a:schemeClr>
                </a:solidFill>
              </a:defRPr>
            </a:lvl1pPr>
          </a:lstStyle>
          <a:p>
            <a:pPr algn="ctr" rtl="1"/>
            <a:r>
              <a:rPr lang="ar-SA" altLang="ar-SA" dirty="0"/>
              <a:t>لا تحول آراءك إلى قوانين ومقدسات </a:t>
            </a:r>
            <a:endParaRPr lang="en-US" altLang="ar-SA" dirty="0"/>
          </a:p>
        </p:txBody>
      </p:sp>
      <p:sp>
        <p:nvSpPr>
          <p:cNvPr id="152622" name="Text Box 46"/>
          <p:cNvSpPr txBox="1">
            <a:spLocks noChangeArrowheads="1"/>
          </p:cNvSpPr>
          <p:nvPr/>
        </p:nvSpPr>
        <p:spPr bwMode="auto">
          <a:xfrm>
            <a:off x="3782843" y="4472508"/>
            <a:ext cx="4806214" cy="830997"/>
          </a:xfrm>
          <a:prstGeom prst="rect">
            <a:avLst/>
          </a:prstGeom>
          <a:solidFill>
            <a:schemeClr val="accent5">
              <a:lumMod val="20000"/>
              <a:lumOff val="80000"/>
            </a:schemeClr>
          </a:solidFill>
          <a:ln w="3175">
            <a:solidFill>
              <a:schemeClr val="accent2">
                <a:lumMod val="75000"/>
              </a:schemeClr>
            </a:solidFill>
            <a:prstDash val="dash"/>
          </a:ln>
        </p:spPr>
        <p:txBody>
          <a:bodyPr wrap="square">
            <a:spAutoFit/>
          </a:bodyPr>
          <a:lstStyle>
            <a:defPPr>
              <a:defRPr lang="ar-SA"/>
            </a:defPPr>
            <a:lvl1pPr>
              <a:defRPr sz="2400" b="1">
                <a:solidFill>
                  <a:schemeClr val="accent4">
                    <a:lumMod val="50000"/>
                  </a:schemeClr>
                </a:solidFill>
              </a:defRPr>
            </a:lvl1pPr>
          </a:lstStyle>
          <a:p>
            <a:pPr algn="ctr" rtl="1"/>
            <a:r>
              <a:rPr lang="ar-SA" altLang="ar-SA" dirty="0"/>
              <a:t>حتى لو كانت الفكرة صحيحة فقد تخطئ في توصيلها </a:t>
            </a:r>
            <a:endParaRPr lang="en-US" altLang="ar-SA" dirty="0"/>
          </a:p>
        </p:txBody>
      </p:sp>
      <p:sp>
        <p:nvSpPr>
          <p:cNvPr id="15" name="AutoShape 2" descr="PINELUMB"/>
          <p:cNvSpPr>
            <a:spLocks noChangeArrowheads="1"/>
          </p:cNvSpPr>
          <p:nvPr/>
        </p:nvSpPr>
        <p:spPr bwMode="auto">
          <a:xfrm>
            <a:off x="5526294" y="1268016"/>
            <a:ext cx="3578224" cy="584775"/>
          </a:xfrm>
          <a:prstGeom prst="rect">
            <a:avLst/>
          </a:prstGeom>
        </p:spPr>
        <p:txBody>
          <a:bodyPr wrap="none">
            <a:spAutoFit/>
          </a:bodyPr>
          <a:lstStyle/>
          <a:p>
            <a:pPr algn="r" rtl="1"/>
            <a:r>
              <a:rPr lang="ar-SA" altLang="ar-SA" sz="3200" b="1" dirty="0">
                <a:solidFill>
                  <a:srgbClr val="002060"/>
                </a:solidFill>
                <a:effectLst>
                  <a:outerShdw blurRad="38100" dist="38100" dir="2700000" algn="tl">
                    <a:srgbClr val="000000">
                      <a:alpha val="43137"/>
                    </a:srgbClr>
                  </a:outerShdw>
                </a:effectLst>
              </a:rPr>
              <a:t>مهارات التحدث و الإقناع </a:t>
            </a:r>
            <a:endParaRPr lang="en-US" altLang="ar-SA" sz="3200" b="1" dirty="0">
              <a:solidFill>
                <a:srgbClr val="002060"/>
              </a:solidFill>
              <a:effectLst>
                <a:outerShdw blurRad="38100" dist="38100" dir="2700000" algn="tl">
                  <a:srgbClr val="000000">
                    <a:alpha val="43137"/>
                  </a:srgbClr>
                </a:outerShdw>
              </a:effectLst>
            </a:endParaRPr>
          </a:p>
        </p:txBody>
      </p:sp>
      <p:graphicFrame>
        <p:nvGraphicFramePr>
          <p:cNvPr id="16" name="رسم تخطيطي 15"/>
          <p:cNvGraphicFramePr/>
          <p:nvPr>
            <p:extLst>
              <p:ext uri="{D42A27DB-BD31-4B8C-83A1-F6EECF244321}">
                <p14:modId xmlns:p14="http://schemas.microsoft.com/office/powerpoint/2010/main" val="3745794684"/>
              </p:ext>
            </p:extLst>
          </p:nvPr>
        </p:nvGraphicFramePr>
        <p:xfrm>
          <a:off x="2987824" y="2420144"/>
          <a:ext cx="5593469" cy="5040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 name="صورة 1"/>
          <p:cNvPicPr>
            <a:picLocks noChangeAspect="1"/>
          </p:cNvPicPr>
          <p:nvPr/>
        </p:nvPicPr>
        <p:blipFill rotWithShape="1">
          <a:blip r:embed="rId7" cstate="print">
            <a:extLst>
              <a:ext uri="{28A0092B-C50C-407E-A947-70E740481C1C}">
                <a14:useLocalDpi xmlns:a14="http://schemas.microsoft.com/office/drawing/2010/main" val="0"/>
              </a:ext>
            </a:extLst>
          </a:blip>
          <a:srcRect l="10090" t="20909" r="12577" b="21734"/>
          <a:stretch/>
        </p:blipFill>
        <p:spPr>
          <a:xfrm>
            <a:off x="94149" y="3507514"/>
            <a:ext cx="3565145" cy="2644217"/>
          </a:xfrm>
          <a:prstGeom prst="rect">
            <a:avLst/>
          </a:prstGeom>
        </p:spPr>
      </p:pic>
      <p:sp>
        <p:nvSpPr>
          <p:cNvPr id="8" name="مستطيل 7">
            <a:extLst>
              <a:ext uri="{FF2B5EF4-FFF2-40B4-BE49-F238E27FC236}">
                <a16:creationId xmlns:a16="http://schemas.microsoft.com/office/drawing/2014/main" id="{275709D1-52D0-45D1-B516-B251426496EA}"/>
              </a:ext>
            </a:extLst>
          </p:cNvPr>
          <p:cNvSpPr/>
          <p:nvPr/>
        </p:nvSpPr>
        <p:spPr>
          <a:xfrm>
            <a:off x="25803" y="1311031"/>
            <a:ext cx="1337226" cy="461665"/>
          </a:xfrm>
          <a:prstGeom prst="rect">
            <a:avLst/>
          </a:prstGeom>
        </p:spPr>
        <p:style>
          <a:lnRef idx="1">
            <a:schemeClr val="accent4"/>
          </a:lnRef>
          <a:fillRef idx="2">
            <a:schemeClr val="accent4"/>
          </a:fillRef>
          <a:effectRef idx="1">
            <a:schemeClr val="accent4"/>
          </a:effectRef>
          <a:fontRef idx="minor">
            <a:schemeClr val="dk1"/>
          </a:fontRef>
        </p:style>
        <p:txBody>
          <a:bodyPr wrap="none" lIns="91440" tIns="45720" rIns="91440" bIns="45720">
            <a:spAutoFit/>
          </a:bodyPr>
          <a:lstStyle/>
          <a:p>
            <a:pPr algn="ctr"/>
            <a:r>
              <a:rPr lang="ar-SA" sz="2400" b="1" cap="none" spc="0" dirty="0">
                <a:ln w="0"/>
                <a:solidFill>
                  <a:srgbClr val="10466A"/>
                </a:solidFill>
                <a:effectLst>
                  <a:outerShdw blurRad="38100" dist="19050" dir="2700000" algn="tl" rotWithShape="0">
                    <a:schemeClr val="dk1">
                      <a:alpha val="40000"/>
                    </a:schemeClr>
                  </a:outerShdw>
                </a:effectLst>
              </a:rPr>
              <a:t>الجلسة (3)</a:t>
            </a:r>
          </a:p>
        </p:txBody>
      </p:sp>
      <p:sp>
        <p:nvSpPr>
          <p:cNvPr id="3" name="مربع نص 2">
            <a:extLst>
              <a:ext uri="{FF2B5EF4-FFF2-40B4-BE49-F238E27FC236}">
                <a16:creationId xmlns:a16="http://schemas.microsoft.com/office/drawing/2014/main" id="{1895481C-E393-480D-A68E-64B91C6641C2}"/>
              </a:ext>
            </a:extLst>
          </p:cNvPr>
          <p:cNvSpPr txBox="1"/>
          <p:nvPr/>
        </p:nvSpPr>
        <p:spPr>
          <a:xfrm>
            <a:off x="1426081" y="1379202"/>
            <a:ext cx="2191626" cy="369332"/>
          </a:xfrm>
          <a:prstGeom prst="rect">
            <a:avLst/>
          </a:prstGeom>
        </p:spPr>
        <p:style>
          <a:lnRef idx="1">
            <a:schemeClr val="accent6"/>
          </a:lnRef>
          <a:fillRef idx="2">
            <a:schemeClr val="accent6"/>
          </a:fillRef>
          <a:effectRef idx="1">
            <a:schemeClr val="accent6"/>
          </a:effectRef>
          <a:fontRef idx="minor">
            <a:schemeClr val="dk1"/>
          </a:fontRef>
        </p:style>
        <p:txBody>
          <a:bodyPr wrap="none" rtlCol="1">
            <a:spAutoFit/>
          </a:bodyPr>
          <a:lstStyle/>
          <a:p>
            <a:pPr algn="r" rtl="1"/>
            <a:r>
              <a:rPr lang="ar-SA" b="1" dirty="0">
                <a:solidFill>
                  <a:srgbClr val="C00000"/>
                </a:solidFill>
              </a:rPr>
              <a:t>مهارات في الاقناع والحوار</a:t>
            </a:r>
          </a:p>
        </p:txBody>
      </p:sp>
    </p:spTree>
    <p:extLst>
      <p:ext uri="{BB962C8B-B14F-4D97-AF65-F5344CB8AC3E}">
        <p14:creationId xmlns:p14="http://schemas.microsoft.com/office/powerpoint/2010/main" val="579114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26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26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26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2614" grpId="0" animBg="1"/>
      <p:bldP spid="152617" grpId="0" animBg="1"/>
      <p:bldP spid="152622"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68" name="Text Box 52"/>
          <p:cNvSpPr txBox="1">
            <a:spLocks noChangeArrowheads="1"/>
          </p:cNvSpPr>
          <p:nvPr/>
        </p:nvSpPr>
        <p:spPr bwMode="auto">
          <a:xfrm>
            <a:off x="1109297" y="3313956"/>
            <a:ext cx="7036777" cy="830997"/>
          </a:xfrm>
          <a:prstGeom prst="rect">
            <a:avLst/>
          </a:prstGeom>
          <a:solidFill>
            <a:schemeClr val="accent3">
              <a:lumMod val="20000"/>
              <a:lumOff val="80000"/>
            </a:schemeClr>
          </a:solidFill>
          <a:ln w="3175">
            <a:solidFill>
              <a:schemeClr val="accent2">
                <a:lumMod val="75000"/>
              </a:schemeClr>
            </a:solidFill>
            <a:prstDash val="dash"/>
          </a:ln>
        </p:spPr>
        <p:txBody>
          <a:bodyPr wrap="square">
            <a:spAutoFit/>
          </a:bodyPr>
          <a:lstStyle>
            <a:defPPr>
              <a:defRPr lang="ar-SA"/>
            </a:defPPr>
            <a:lvl1pPr algn="ctr">
              <a:defRPr sz="2400" b="1">
                <a:solidFill>
                  <a:schemeClr val="accent4">
                    <a:lumMod val="50000"/>
                  </a:schemeClr>
                </a:solidFill>
              </a:defRPr>
            </a:lvl1pPr>
          </a:lstStyle>
          <a:p>
            <a:pPr rtl="1"/>
            <a:r>
              <a:rPr lang="ar-SA" altLang="ar-SA" dirty="0"/>
              <a:t>عبارات الشكر والامتنان والتهنئة والمواساة والاعتذار لها تأثير إيجابي بطبيعتها    </a:t>
            </a:r>
            <a:endParaRPr lang="en-US" altLang="ar-SA" dirty="0"/>
          </a:p>
        </p:txBody>
      </p:sp>
      <p:graphicFrame>
        <p:nvGraphicFramePr>
          <p:cNvPr id="3" name="رسم تخطيطي 2"/>
          <p:cNvGraphicFramePr/>
          <p:nvPr>
            <p:extLst>
              <p:ext uri="{D42A27DB-BD31-4B8C-83A1-F6EECF244321}">
                <p14:modId xmlns:p14="http://schemas.microsoft.com/office/powerpoint/2010/main" val="2708487687"/>
              </p:ext>
            </p:extLst>
          </p:nvPr>
        </p:nvGraphicFramePr>
        <p:xfrm>
          <a:off x="1619672" y="4224908"/>
          <a:ext cx="6526402" cy="13681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8" name="AutoShape 2" descr="PINELUMB"/>
          <p:cNvSpPr>
            <a:spLocks noChangeArrowheads="1"/>
          </p:cNvSpPr>
          <p:nvPr/>
        </p:nvSpPr>
        <p:spPr bwMode="auto">
          <a:xfrm>
            <a:off x="5526294" y="1268016"/>
            <a:ext cx="3578224" cy="584775"/>
          </a:xfrm>
          <a:prstGeom prst="rect">
            <a:avLst/>
          </a:prstGeom>
        </p:spPr>
        <p:txBody>
          <a:bodyPr wrap="none">
            <a:spAutoFit/>
          </a:bodyPr>
          <a:lstStyle/>
          <a:p>
            <a:pPr algn="r" rtl="1"/>
            <a:r>
              <a:rPr lang="ar-SA" altLang="ar-SA" sz="3200" b="1" dirty="0">
                <a:solidFill>
                  <a:srgbClr val="002060"/>
                </a:solidFill>
                <a:effectLst>
                  <a:outerShdw blurRad="38100" dist="38100" dir="2700000" algn="tl">
                    <a:srgbClr val="000000">
                      <a:alpha val="43137"/>
                    </a:srgbClr>
                  </a:outerShdw>
                </a:effectLst>
              </a:rPr>
              <a:t>مهارات التحدث و الإقناع </a:t>
            </a:r>
            <a:endParaRPr lang="en-US" altLang="ar-SA" sz="3200" b="1" dirty="0">
              <a:solidFill>
                <a:srgbClr val="002060"/>
              </a:solidFill>
              <a:effectLst>
                <a:outerShdw blurRad="38100" dist="38100" dir="2700000" algn="tl">
                  <a:srgbClr val="000000">
                    <a:alpha val="43137"/>
                  </a:srgbClr>
                </a:outerShdw>
              </a:effectLst>
            </a:endParaRPr>
          </a:p>
        </p:txBody>
      </p:sp>
      <p:graphicFrame>
        <p:nvGraphicFramePr>
          <p:cNvPr id="19" name="رسم تخطيطي 18"/>
          <p:cNvGraphicFramePr/>
          <p:nvPr>
            <p:extLst>
              <p:ext uri="{D42A27DB-BD31-4B8C-83A1-F6EECF244321}">
                <p14:modId xmlns:p14="http://schemas.microsoft.com/office/powerpoint/2010/main" val="1718419922"/>
              </p:ext>
            </p:extLst>
          </p:nvPr>
        </p:nvGraphicFramePr>
        <p:xfrm>
          <a:off x="2987824" y="2420144"/>
          <a:ext cx="5593469" cy="50405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pSp>
        <p:nvGrpSpPr>
          <p:cNvPr id="8" name="مجموعة 7">
            <a:extLst>
              <a:ext uri="{FF2B5EF4-FFF2-40B4-BE49-F238E27FC236}">
                <a16:creationId xmlns:a16="http://schemas.microsoft.com/office/drawing/2014/main" id="{1E470835-3A08-4F04-939C-501BB5B44104}"/>
              </a:ext>
            </a:extLst>
          </p:cNvPr>
          <p:cNvGrpSpPr/>
          <p:nvPr/>
        </p:nvGrpSpPr>
        <p:grpSpPr>
          <a:xfrm>
            <a:off x="6041780" y="5120014"/>
            <a:ext cx="2547251" cy="469970"/>
            <a:chOff x="4841731" y="0"/>
            <a:chExt cx="2547251" cy="469970"/>
          </a:xfrm>
        </p:grpSpPr>
        <p:sp>
          <p:nvSpPr>
            <p:cNvPr id="9" name="سهم: بشكل رتبة عسكرية 8">
              <a:extLst>
                <a:ext uri="{FF2B5EF4-FFF2-40B4-BE49-F238E27FC236}">
                  <a16:creationId xmlns:a16="http://schemas.microsoft.com/office/drawing/2014/main" id="{03311884-726F-4B35-BA0C-663C0E40DF98}"/>
                </a:ext>
              </a:extLst>
            </p:cNvPr>
            <p:cNvSpPr/>
            <p:nvPr/>
          </p:nvSpPr>
          <p:spPr>
            <a:xfrm rot="10800000">
              <a:off x="4841731" y="0"/>
              <a:ext cx="2547251" cy="469970"/>
            </a:xfrm>
            <a:prstGeom prst="chevron">
              <a:avLst/>
            </a:prstGeom>
            <a:solidFill>
              <a:schemeClr val="tx2">
                <a:lumMod val="75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0" name="سهم: بشكل رتبة عسكرية 4">
              <a:extLst>
                <a:ext uri="{FF2B5EF4-FFF2-40B4-BE49-F238E27FC236}">
                  <a16:creationId xmlns:a16="http://schemas.microsoft.com/office/drawing/2014/main" id="{3A203225-0DF3-4EDD-91C5-D906C2145190}"/>
                </a:ext>
              </a:extLst>
            </p:cNvPr>
            <p:cNvSpPr txBox="1"/>
            <p:nvPr/>
          </p:nvSpPr>
          <p:spPr>
            <a:xfrm rot="21600000">
              <a:off x="5076716" y="0"/>
              <a:ext cx="2077281" cy="46997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15240" rIns="30480" bIns="15240" numCol="1" spcCol="1270" anchor="ctr" anchorCtr="0">
              <a:noAutofit/>
            </a:bodyPr>
            <a:lstStyle/>
            <a:p>
              <a:pPr marL="0" lvl="0" indent="0" algn="ctr" defTabSz="1066800" rtl="1">
                <a:lnSpc>
                  <a:spcPct val="90000"/>
                </a:lnSpc>
                <a:spcBef>
                  <a:spcPct val="0"/>
                </a:spcBef>
                <a:spcAft>
                  <a:spcPct val="35000"/>
                </a:spcAft>
                <a:buNone/>
              </a:pPr>
              <a:r>
                <a:rPr lang="ar-SA" sz="2400" b="1" kern="1200" dirty="0"/>
                <a:t>عبارة رقيقة </a:t>
              </a:r>
              <a:endParaRPr lang="ar-SA" sz="2400" kern="1200" dirty="0"/>
            </a:p>
          </p:txBody>
        </p:sp>
      </p:grpSp>
      <p:grpSp>
        <p:nvGrpSpPr>
          <p:cNvPr id="12" name="مجموعة 11">
            <a:extLst>
              <a:ext uri="{FF2B5EF4-FFF2-40B4-BE49-F238E27FC236}">
                <a16:creationId xmlns:a16="http://schemas.microsoft.com/office/drawing/2014/main" id="{7D93E37E-1921-4E68-AAE4-8B967FD42A2B}"/>
              </a:ext>
            </a:extLst>
          </p:cNvPr>
          <p:cNvGrpSpPr/>
          <p:nvPr/>
        </p:nvGrpSpPr>
        <p:grpSpPr>
          <a:xfrm>
            <a:off x="3321139" y="5129320"/>
            <a:ext cx="1172621" cy="469048"/>
            <a:chOff x="1727300" y="207"/>
            <a:chExt cx="1172621" cy="469048"/>
          </a:xfrm>
        </p:grpSpPr>
        <p:sp>
          <p:nvSpPr>
            <p:cNvPr id="13" name="سهم: بشكل رتبة عسكرية 12">
              <a:extLst>
                <a:ext uri="{FF2B5EF4-FFF2-40B4-BE49-F238E27FC236}">
                  <a16:creationId xmlns:a16="http://schemas.microsoft.com/office/drawing/2014/main" id="{7D0F0270-FF0B-42A3-8E89-9D442B26F602}"/>
                </a:ext>
              </a:extLst>
            </p:cNvPr>
            <p:cNvSpPr/>
            <p:nvPr/>
          </p:nvSpPr>
          <p:spPr>
            <a:xfrm rot="10800000">
              <a:off x="1727300" y="207"/>
              <a:ext cx="1172621" cy="469048"/>
            </a:xfrm>
            <a:prstGeom prst="chevron">
              <a:avLst/>
            </a:prstGeom>
            <a:solidFill>
              <a:schemeClr val="accent1"/>
            </a:solidFill>
            <a:ln>
              <a:noFill/>
            </a:ln>
          </p:spPr>
          <p:style>
            <a:lnRef idx="0">
              <a:scrgbClr r="0" g="0" b="0"/>
            </a:lnRef>
            <a:fillRef idx="0">
              <a:scrgbClr r="0" g="0" b="0"/>
            </a:fillRef>
            <a:effectRef idx="0">
              <a:scrgbClr r="0" g="0" b="0"/>
            </a:effectRef>
            <a:fontRef idx="minor">
              <a:schemeClr val="lt1"/>
            </a:fontRef>
          </p:style>
        </p:sp>
        <p:sp>
          <p:nvSpPr>
            <p:cNvPr id="14" name="سهم: بشكل رتبة عسكرية 4">
              <a:extLst>
                <a:ext uri="{FF2B5EF4-FFF2-40B4-BE49-F238E27FC236}">
                  <a16:creationId xmlns:a16="http://schemas.microsoft.com/office/drawing/2014/main" id="{965DFF33-B871-49E7-8A06-8F4AA42B881F}"/>
                </a:ext>
              </a:extLst>
            </p:cNvPr>
            <p:cNvSpPr txBox="1"/>
            <p:nvPr/>
          </p:nvSpPr>
          <p:spPr>
            <a:xfrm rot="21600000">
              <a:off x="1961824" y="207"/>
              <a:ext cx="703573" cy="469048"/>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spcFirstLastPara="0" vert="horz" wrap="square" lIns="0" tIns="17780" rIns="35560" bIns="17780" numCol="1" spcCol="1270" anchor="ctr" anchorCtr="0">
              <a:noAutofit/>
            </a:bodyPr>
            <a:lstStyle/>
            <a:p>
              <a:pPr marL="0" lvl="0" indent="0" algn="ctr" defTabSz="1244600" rtl="1">
                <a:lnSpc>
                  <a:spcPct val="90000"/>
                </a:lnSpc>
                <a:spcBef>
                  <a:spcPct val="0"/>
                </a:spcBef>
                <a:spcAft>
                  <a:spcPct val="35000"/>
                </a:spcAft>
                <a:buNone/>
              </a:pPr>
              <a:r>
                <a:rPr lang="ar-SA" sz="2800" b="1" kern="1200" dirty="0"/>
                <a:t>شكراً</a:t>
              </a:r>
            </a:p>
          </p:txBody>
        </p:sp>
      </p:grpSp>
      <p:grpSp>
        <p:nvGrpSpPr>
          <p:cNvPr id="15" name="مجموعة 14">
            <a:extLst>
              <a:ext uri="{FF2B5EF4-FFF2-40B4-BE49-F238E27FC236}">
                <a16:creationId xmlns:a16="http://schemas.microsoft.com/office/drawing/2014/main" id="{ECDD0F35-7C0D-4E0D-A15F-987B9A919B85}"/>
              </a:ext>
            </a:extLst>
          </p:cNvPr>
          <p:cNvGrpSpPr/>
          <p:nvPr/>
        </p:nvGrpSpPr>
        <p:grpSpPr>
          <a:xfrm>
            <a:off x="5922923" y="5821038"/>
            <a:ext cx="2666108" cy="503521"/>
            <a:chOff x="5040435" y="266"/>
            <a:chExt cx="2666108" cy="503521"/>
          </a:xfrm>
        </p:grpSpPr>
        <p:sp>
          <p:nvSpPr>
            <p:cNvPr id="16" name="سهم: بشكل رتبة عسكرية 15">
              <a:extLst>
                <a:ext uri="{FF2B5EF4-FFF2-40B4-BE49-F238E27FC236}">
                  <a16:creationId xmlns:a16="http://schemas.microsoft.com/office/drawing/2014/main" id="{C1F0C303-301D-43D1-B0E6-2C2B8643DDFF}"/>
                </a:ext>
              </a:extLst>
            </p:cNvPr>
            <p:cNvSpPr/>
            <p:nvPr/>
          </p:nvSpPr>
          <p:spPr>
            <a:xfrm rot="10800000">
              <a:off x="5040435" y="266"/>
              <a:ext cx="2666108" cy="503521"/>
            </a:xfrm>
            <a:prstGeom prst="chevron">
              <a:avLst/>
            </a:prstGeom>
            <a:solidFill>
              <a:schemeClr val="tx2">
                <a:lumMod val="75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7" name="سهم: بشكل رتبة عسكرية 4">
              <a:extLst>
                <a:ext uri="{FF2B5EF4-FFF2-40B4-BE49-F238E27FC236}">
                  <a16:creationId xmlns:a16="http://schemas.microsoft.com/office/drawing/2014/main" id="{2B6B7B7F-326B-4B35-B20A-4A4B476DFB59}"/>
                </a:ext>
              </a:extLst>
            </p:cNvPr>
            <p:cNvSpPr txBox="1"/>
            <p:nvPr/>
          </p:nvSpPr>
          <p:spPr>
            <a:xfrm rot="21600000">
              <a:off x="5292195" y="266"/>
              <a:ext cx="2162587" cy="50352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15240" rIns="30480" bIns="15240" numCol="1" spcCol="1270" anchor="ctr" anchorCtr="0">
              <a:noAutofit/>
            </a:bodyPr>
            <a:lstStyle/>
            <a:p>
              <a:pPr marL="0" lvl="0" indent="0" algn="ctr" defTabSz="1066800" rtl="1">
                <a:lnSpc>
                  <a:spcPct val="90000"/>
                </a:lnSpc>
                <a:spcBef>
                  <a:spcPct val="0"/>
                </a:spcBef>
                <a:spcAft>
                  <a:spcPct val="35000"/>
                </a:spcAft>
                <a:buNone/>
              </a:pPr>
              <a:r>
                <a:rPr lang="ar-SA" sz="2400" b="1" kern="1200" dirty="0"/>
                <a:t>عبارة رقيقة ومؤثرة </a:t>
              </a:r>
              <a:endParaRPr lang="ar-SA" sz="2400" kern="1200" dirty="0"/>
            </a:p>
          </p:txBody>
        </p:sp>
      </p:grpSp>
      <p:grpSp>
        <p:nvGrpSpPr>
          <p:cNvPr id="20" name="مجموعة 19">
            <a:extLst>
              <a:ext uri="{FF2B5EF4-FFF2-40B4-BE49-F238E27FC236}">
                <a16:creationId xmlns:a16="http://schemas.microsoft.com/office/drawing/2014/main" id="{64DF8A14-650B-4C31-ABB3-38D1CD3F7D97}"/>
              </a:ext>
            </a:extLst>
          </p:cNvPr>
          <p:cNvGrpSpPr/>
          <p:nvPr/>
        </p:nvGrpSpPr>
        <p:grpSpPr>
          <a:xfrm>
            <a:off x="1619672" y="5821038"/>
            <a:ext cx="3781421" cy="503521"/>
            <a:chOff x="773269" y="533"/>
            <a:chExt cx="3781421" cy="503521"/>
          </a:xfrm>
        </p:grpSpPr>
        <p:sp>
          <p:nvSpPr>
            <p:cNvPr id="22" name="سهم: بشكل رتبة عسكرية 21">
              <a:extLst>
                <a:ext uri="{FF2B5EF4-FFF2-40B4-BE49-F238E27FC236}">
                  <a16:creationId xmlns:a16="http://schemas.microsoft.com/office/drawing/2014/main" id="{728D735F-CA56-4DE3-88AE-AC4EBBDF975F}"/>
                </a:ext>
              </a:extLst>
            </p:cNvPr>
            <p:cNvSpPr/>
            <p:nvPr/>
          </p:nvSpPr>
          <p:spPr>
            <a:xfrm rot="10800000">
              <a:off x="773269" y="533"/>
              <a:ext cx="3781421" cy="503521"/>
            </a:xfrm>
            <a:prstGeom prst="chevron">
              <a:avLst/>
            </a:prstGeom>
            <a:solidFill>
              <a:schemeClr val="accent1"/>
            </a:solidFill>
            <a:ln>
              <a:noFill/>
            </a:ln>
          </p:spPr>
          <p:style>
            <a:lnRef idx="0">
              <a:scrgbClr r="0" g="0" b="0"/>
            </a:lnRef>
            <a:fillRef idx="0">
              <a:scrgbClr r="0" g="0" b="0"/>
            </a:fillRef>
            <a:effectRef idx="0">
              <a:scrgbClr r="0" g="0" b="0"/>
            </a:effectRef>
            <a:fontRef idx="minor">
              <a:schemeClr val="lt1"/>
            </a:fontRef>
          </p:style>
        </p:sp>
        <p:sp>
          <p:nvSpPr>
            <p:cNvPr id="23" name="سهم: بشكل رتبة عسكرية 4">
              <a:extLst>
                <a:ext uri="{FF2B5EF4-FFF2-40B4-BE49-F238E27FC236}">
                  <a16:creationId xmlns:a16="http://schemas.microsoft.com/office/drawing/2014/main" id="{E13B178B-BC8A-41A4-BA57-85901D883FCC}"/>
                </a:ext>
              </a:extLst>
            </p:cNvPr>
            <p:cNvSpPr txBox="1"/>
            <p:nvPr/>
          </p:nvSpPr>
          <p:spPr>
            <a:xfrm rot="21600000">
              <a:off x="1025029" y="533"/>
              <a:ext cx="3277900" cy="503521"/>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spcFirstLastPara="0" vert="horz" wrap="square" lIns="0" tIns="15240" rIns="30480" bIns="15240" numCol="1" spcCol="1270" anchor="ctr" anchorCtr="0">
              <a:noAutofit/>
            </a:bodyPr>
            <a:lstStyle/>
            <a:p>
              <a:pPr marL="0" lvl="0" indent="0" algn="ctr" defTabSz="1066800" rtl="1">
                <a:lnSpc>
                  <a:spcPct val="90000"/>
                </a:lnSpc>
                <a:spcBef>
                  <a:spcPct val="0"/>
                </a:spcBef>
                <a:spcAft>
                  <a:spcPct val="35000"/>
                </a:spcAft>
                <a:buNone/>
              </a:pPr>
              <a:r>
                <a:rPr lang="ar-SA" sz="2400" b="1" kern="1200" dirty="0"/>
                <a:t>شكراً لقد قدمت لي خدمة كبيرة</a:t>
              </a:r>
            </a:p>
          </p:txBody>
        </p:sp>
      </p:grpSp>
      <p:sp>
        <p:nvSpPr>
          <p:cNvPr id="21" name="مستطيل 20">
            <a:extLst>
              <a:ext uri="{FF2B5EF4-FFF2-40B4-BE49-F238E27FC236}">
                <a16:creationId xmlns:a16="http://schemas.microsoft.com/office/drawing/2014/main" id="{BDD784A1-1D62-4374-8E73-D95B8A5B82C8}"/>
              </a:ext>
            </a:extLst>
          </p:cNvPr>
          <p:cNvSpPr/>
          <p:nvPr/>
        </p:nvSpPr>
        <p:spPr>
          <a:xfrm>
            <a:off x="25803" y="1311031"/>
            <a:ext cx="1337226" cy="461665"/>
          </a:xfrm>
          <a:prstGeom prst="rect">
            <a:avLst/>
          </a:prstGeom>
        </p:spPr>
        <p:style>
          <a:lnRef idx="1">
            <a:schemeClr val="accent4"/>
          </a:lnRef>
          <a:fillRef idx="2">
            <a:schemeClr val="accent4"/>
          </a:fillRef>
          <a:effectRef idx="1">
            <a:schemeClr val="accent4"/>
          </a:effectRef>
          <a:fontRef idx="minor">
            <a:schemeClr val="dk1"/>
          </a:fontRef>
        </p:style>
        <p:txBody>
          <a:bodyPr wrap="none" lIns="91440" tIns="45720" rIns="91440" bIns="45720">
            <a:spAutoFit/>
          </a:bodyPr>
          <a:lstStyle/>
          <a:p>
            <a:pPr algn="ctr"/>
            <a:r>
              <a:rPr lang="ar-SA" sz="2400" b="1" cap="none" spc="0" dirty="0">
                <a:ln w="0"/>
                <a:solidFill>
                  <a:srgbClr val="10466A"/>
                </a:solidFill>
                <a:effectLst>
                  <a:outerShdw blurRad="38100" dist="19050" dir="2700000" algn="tl" rotWithShape="0">
                    <a:schemeClr val="dk1">
                      <a:alpha val="40000"/>
                    </a:schemeClr>
                  </a:outerShdw>
                </a:effectLst>
              </a:rPr>
              <a:t>الجلسة (3)</a:t>
            </a:r>
          </a:p>
        </p:txBody>
      </p:sp>
      <p:sp>
        <p:nvSpPr>
          <p:cNvPr id="2" name="مربع نص 1">
            <a:extLst>
              <a:ext uri="{FF2B5EF4-FFF2-40B4-BE49-F238E27FC236}">
                <a16:creationId xmlns:a16="http://schemas.microsoft.com/office/drawing/2014/main" id="{0A35F6B4-0181-490F-B2D0-EB4EEC28183C}"/>
              </a:ext>
            </a:extLst>
          </p:cNvPr>
          <p:cNvSpPr txBox="1"/>
          <p:nvPr/>
        </p:nvSpPr>
        <p:spPr>
          <a:xfrm>
            <a:off x="1426081" y="1379202"/>
            <a:ext cx="2191626" cy="369332"/>
          </a:xfrm>
          <a:prstGeom prst="rect">
            <a:avLst/>
          </a:prstGeom>
        </p:spPr>
        <p:style>
          <a:lnRef idx="1">
            <a:schemeClr val="accent6"/>
          </a:lnRef>
          <a:fillRef idx="2">
            <a:schemeClr val="accent6"/>
          </a:fillRef>
          <a:effectRef idx="1">
            <a:schemeClr val="accent6"/>
          </a:effectRef>
          <a:fontRef idx="minor">
            <a:schemeClr val="dk1"/>
          </a:fontRef>
        </p:style>
        <p:txBody>
          <a:bodyPr wrap="none" rtlCol="1">
            <a:spAutoFit/>
          </a:bodyPr>
          <a:lstStyle/>
          <a:p>
            <a:pPr algn="r" rtl="1"/>
            <a:r>
              <a:rPr lang="ar-SA" b="1" dirty="0">
                <a:solidFill>
                  <a:srgbClr val="C00000"/>
                </a:solidFill>
              </a:rPr>
              <a:t>مهارات في الاقناع والحوار</a:t>
            </a:r>
          </a:p>
        </p:txBody>
      </p:sp>
    </p:spTree>
    <p:extLst>
      <p:ext uri="{BB962C8B-B14F-4D97-AF65-F5344CB8AC3E}">
        <p14:creationId xmlns:p14="http://schemas.microsoft.com/office/powerpoint/2010/main" val="2318599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166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668" grpId="0" animBg="1"/>
      <p:bldGraphic spid="3" grpId="0">
        <p:bldAsOne/>
      </p:bldGraphic>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025" name="Text Box 49"/>
          <p:cNvSpPr txBox="1">
            <a:spLocks noChangeArrowheads="1"/>
          </p:cNvSpPr>
          <p:nvPr/>
        </p:nvSpPr>
        <p:spPr bwMode="auto">
          <a:xfrm>
            <a:off x="3064741" y="5203751"/>
            <a:ext cx="5251675" cy="830997"/>
          </a:xfrm>
          <a:prstGeom prst="rect">
            <a:avLst/>
          </a:prstGeom>
          <a:solidFill>
            <a:schemeClr val="accent5">
              <a:lumMod val="40000"/>
              <a:lumOff val="60000"/>
            </a:schemeClr>
          </a:solidFill>
          <a:ln w="3175">
            <a:solidFill>
              <a:schemeClr val="accent2">
                <a:lumMod val="75000"/>
              </a:schemeClr>
            </a:solidFill>
            <a:prstDash val="dash"/>
          </a:ln>
        </p:spPr>
        <p:txBody>
          <a:bodyPr wrap="square">
            <a:spAutoFit/>
          </a:bodyPr>
          <a:lstStyle>
            <a:defPPr>
              <a:defRPr lang="ar-SA"/>
            </a:defPPr>
            <a:lvl1pPr>
              <a:defRPr sz="2400" b="1">
                <a:solidFill>
                  <a:schemeClr val="accent4">
                    <a:lumMod val="50000"/>
                  </a:schemeClr>
                </a:solidFill>
              </a:defRPr>
            </a:lvl1pPr>
          </a:lstStyle>
          <a:p>
            <a:pPr algn="ctr" rtl="1"/>
            <a:r>
              <a:rPr lang="ar-SA" altLang="ar-SA" dirty="0"/>
              <a:t>قدم عناصر الفكرة واترك الصياغة النهائية للشخص الآخر </a:t>
            </a:r>
            <a:endParaRPr lang="en-US" altLang="ar-SA" dirty="0"/>
          </a:p>
        </p:txBody>
      </p:sp>
      <p:sp>
        <p:nvSpPr>
          <p:cNvPr id="127028" name="Text Box 52"/>
          <p:cNvSpPr txBox="1">
            <a:spLocks noChangeArrowheads="1"/>
          </p:cNvSpPr>
          <p:nvPr/>
        </p:nvSpPr>
        <p:spPr bwMode="auto">
          <a:xfrm>
            <a:off x="3029581" y="3860428"/>
            <a:ext cx="5286835" cy="830263"/>
          </a:xfrm>
          <a:prstGeom prst="rect">
            <a:avLst/>
          </a:prstGeom>
          <a:solidFill>
            <a:schemeClr val="accent6">
              <a:lumMod val="20000"/>
              <a:lumOff val="80000"/>
            </a:schemeClr>
          </a:solidFill>
          <a:ln w="3175">
            <a:solidFill>
              <a:schemeClr val="accent2">
                <a:lumMod val="75000"/>
              </a:schemeClr>
            </a:solidFill>
            <a:prstDash val="dash"/>
          </a:ln>
        </p:spPr>
        <p:txBody>
          <a:bodyPr wrap="square">
            <a:spAutoFit/>
          </a:bodyPr>
          <a:lstStyle>
            <a:defPPr>
              <a:defRPr lang="ar-SA"/>
            </a:defPPr>
            <a:lvl1pPr>
              <a:defRPr sz="2400" b="1">
                <a:solidFill>
                  <a:schemeClr val="accent4">
                    <a:lumMod val="50000"/>
                  </a:schemeClr>
                </a:solidFill>
              </a:defRPr>
            </a:lvl1pPr>
          </a:lstStyle>
          <a:p>
            <a:pPr algn="ctr" rtl="1"/>
            <a:r>
              <a:rPr lang="ar-SA" altLang="ar-SA" dirty="0"/>
              <a:t>إذا أردت لفكرتك أن تعيش ازرعها في ذهن الشخص الآخر بشكل عابر واجعله يشعر أنه صاحبها      </a:t>
            </a:r>
            <a:endParaRPr lang="en-US" altLang="ar-SA" dirty="0"/>
          </a:p>
        </p:txBody>
      </p:sp>
      <p:sp>
        <p:nvSpPr>
          <p:cNvPr id="16" name="AutoShape 2" descr="PINELUMB"/>
          <p:cNvSpPr>
            <a:spLocks noChangeArrowheads="1"/>
          </p:cNvSpPr>
          <p:nvPr/>
        </p:nvSpPr>
        <p:spPr bwMode="auto">
          <a:xfrm>
            <a:off x="5526294" y="1255316"/>
            <a:ext cx="3578224" cy="584775"/>
          </a:xfrm>
          <a:prstGeom prst="rect">
            <a:avLst/>
          </a:prstGeom>
        </p:spPr>
        <p:txBody>
          <a:bodyPr wrap="none">
            <a:spAutoFit/>
          </a:bodyPr>
          <a:lstStyle/>
          <a:p>
            <a:pPr algn="r" rtl="1"/>
            <a:r>
              <a:rPr lang="ar-SA" altLang="ar-SA" sz="3200" b="1" dirty="0">
                <a:solidFill>
                  <a:srgbClr val="002060"/>
                </a:solidFill>
                <a:effectLst>
                  <a:outerShdw blurRad="38100" dist="38100" dir="2700000" algn="tl">
                    <a:srgbClr val="000000">
                      <a:alpha val="43137"/>
                    </a:srgbClr>
                  </a:outerShdw>
                </a:effectLst>
              </a:rPr>
              <a:t>مهارات التحدث و الإقناع </a:t>
            </a:r>
            <a:endParaRPr lang="en-US" altLang="ar-SA" sz="3200" b="1" dirty="0">
              <a:solidFill>
                <a:srgbClr val="002060"/>
              </a:solidFill>
              <a:effectLst>
                <a:outerShdw blurRad="38100" dist="38100" dir="2700000" algn="tl">
                  <a:srgbClr val="000000">
                    <a:alpha val="43137"/>
                  </a:srgbClr>
                </a:outerShdw>
              </a:effectLst>
            </a:endParaRPr>
          </a:p>
        </p:txBody>
      </p:sp>
      <p:graphicFrame>
        <p:nvGraphicFramePr>
          <p:cNvPr id="17" name="رسم تخطيطي 16"/>
          <p:cNvGraphicFramePr/>
          <p:nvPr>
            <p:extLst>
              <p:ext uri="{D42A27DB-BD31-4B8C-83A1-F6EECF244321}">
                <p14:modId xmlns:p14="http://schemas.microsoft.com/office/powerpoint/2010/main" val="3187406861"/>
              </p:ext>
            </p:extLst>
          </p:nvPr>
        </p:nvGraphicFramePr>
        <p:xfrm>
          <a:off x="2987824" y="2407444"/>
          <a:ext cx="5593469" cy="5040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 name="صورة 1"/>
          <p:cNvPicPr>
            <a:picLocks noChangeAspect="1"/>
          </p:cNvPicPr>
          <p:nvPr/>
        </p:nvPicPr>
        <p:blipFill rotWithShape="1">
          <a:blip r:embed="rId7" cstate="print">
            <a:clrChange>
              <a:clrFrom>
                <a:srgbClr val="AAE0D2"/>
              </a:clrFrom>
              <a:clrTo>
                <a:srgbClr val="AAE0D2">
                  <a:alpha val="0"/>
                </a:srgbClr>
              </a:clrTo>
            </a:clrChange>
            <a:extLst>
              <a:ext uri="{28A0092B-C50C-407E-A947-70E740481C1C}">
                <a14:useLocalDpi xmlns:a14="http://schemas.microsoft.com/office/drawing/2010/main" val="0"/>
              </a:ext>
            </a:extLst>
          </a:blip>
          <a:srcRect l="22190" t="22857" r="22191" b="23564"/>
          <a:stretch/>
        </p:blipFill>
        <p:spPr>
          <a:xfrm>
            <a:off x="189760" y="3776325"/>
            <a:ext cx="2820506" cy="2717004"/>
          </a:xfrm>
          <a:prstGeom prst="rect">
            <a:avLst/>
          </a:prstGeom>
        </p:spPr>
      </p:pic>
      <p:sp>
        <p:nvSpPr>
          <p:cNvPr id="7" name="مستطيل 6">
            <a:extLst>
              <a:ext uri="{FF2B5EF4-FFF2-40B4-BE49-F238E27FC236}">
                <a16:creationId xmlns:a16="http://schemas.microsoft.com/office/drawing/2014/main" id="{55A72A64-DCB2-4B8E-8A6A-C3BE9317866E}"/>
              </a:ext>
            </a:extLst>
          </p:cNvPr>
          <p:cNvSpPr/>
          <p:nvPr/>
        </p:nvSpPr>
        <p:spPr>
          <a:xfrm>
            <a:off x="25803" y="1311031"/>
            <a:ext cx="1337226" cy="461665"/>
          </a:xfrm>
          <a:prstGeom prst="rect">
            <a:avLst/>
          </a:prstGeom>
        </p:spPr>
        <p:style>
          <a:lnRef idx="1">
            <a:schemeClr val="accent4"/>
          </a:lnRef>
          <a:fillRef idx="2">
            <a:schemeClr val="accent4"/>
          </a:fillRef>
          <a:effectRef idx="1">
            <a:schemeClr val="accent4"/>
          </a:effectRef>
          <a:fontRef idx="minor">
            <a:schemeClr val="dk1"/>
          </a:fontRef>
        </p:style>
        <p:txBody>
          <a:bodyPr wrap="none" lIns="91440" tIns="45720" rIns="91440" bIns="45720">
            <a:spAutoFit/>
          </a:bodyPr>
          <a:lstStyle/>
          <a:p>
            <a:pPr algn="ctr"/>
            <a:r>
              <a:rPr lang="ar-SA" sz="2400" b="1" cap="none" spc="0" dirty="0">
                <a:ln w="0"/>
                <a:solidFill>
                  <a:srgbClr val="10466A"/>
                </a:solidFill>
                <a:effectLst>
                  <a:outerShdw blurRad="38100" dist="19050" dir="2700000" algn="tl" rotWithShape="0">
                    <a:schemeClr val="dk1">
                      <a:alpha val="40000"/>
                    </a:schemeClr>
                  </a:outerShdw>
                </a:effectLst>
              </a:rPr>
              <a:t>الجلسة (3)</a:t>
            </a:r>
          </a:p>
        </p:txBody>
      </p:sp>
      <p:sp>
        <p:nvSpPr>
          <p:cNvPr id="3" name="مربع نص 2">
            <a:extLst>
              <a:ext uri="{FF2B5EF4-FFF2-40B4-BE49-F238E27FC236}">
                <a16:creationId xmlns:a16="http://schemas.microsoft.com/office/drawing/2014/main" id="{013F94CD-1B82-4CA3-B075-9CCBDC1F6DA0}"/>
              </a:ext>
            </a:extLst>
          </p:cNvPr>
          <p:cNvSpPr txBox="1"/>
          <p:nvPr/>
        </p:nvSpPr>
        <p:spPr>
          <a:xfrm>
            <a:off x="1426081" y="1379202"/>
            <a:ext cx="2191626" cy="369332"/>
          </a:xfrm>
          <a:prstGeom prst="rect">
            <a:avLst/>
          </a:prstGeom>
        </p:spPr>
        <p:style>
          <a:lnRef idx="1">
            <a:schemeClr val="accent6"/>
          </a:lnRef>
          <a:fillRef idx="2">
            <a:schemeClr val="accent6"/>
          </a:fillRef>
          <a:effectRef idx="1">
            <a:schemeClr val="accent6"/>
          </a:effectRef>
          <a:fontRef idx="minor">
            <a:schemeClr val="dk1"/>
          </a:fontRef>
        </p:style>
        <p:txBody>
          <a:bodyPr wrap="none" rtlCol="1">
            <a:spAutoFit/>
          </a:bodyPr>
          <a:lstStyle/>
          <a:p>
            <a:pPr algn="r" rtl="1"/>
            <a:r>
              <a:rPr lang="ar-SA" b="1" dirty="0">
                <a:solidFill>
                  <a:srgbClr val="C00000"/>
                </a:solidFill>
              </a:rPr>
              <a:t>مهارات في الاقناع والحوار</a:t>
            </a:r>
          </a:p>
        </p:txBody>
      </p:sp>
    </p:spTree>
    <p:extLst>
      <p:ext uri="{BB962C8B-B14F-4D97-AF65-F5344CB8AC3E}">
        <p14:creationId xmlns:p14="http://schemas.microsoft.com/office/powerpoint/2010/main" val="3541679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702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70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7025" grpId="0" animBg="1"/>
      <p:bldP spid="127028"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46" name="Text Box 1070"/>
          <p:cNvSpPr txBox="1">
            <a:spLocks noChangeArrowheads="1"/>
          </p:cNvSpPr>
          <p:nvPr/>
        </p:nvSpPr>
        <p:spPr bwMode="auto">
          <a:xfrm>
            <a:off x="3707904" y="4273697"/>
            <a:ext cx="4884983" cy="461665"/>
          </a:xfrm>
          <a:prstGeom prst="rect">
            <a:avLst/>
          </a:prstGeom>
          <a:solidFill>
            <a:schemeClr val="accent6">
              <a:lumMod val="20000"/>
              <a:lumOff val="80000"/>
            </a:schemeClr>
          </a:solidFill>
          <a:ln w="3175">
            <a:solidFill>
              <a:schemeClr val="accent2">
                <a:lumMod val="75000"/>
              </a:schemeClr>
            </a:solidFill>
            <a:prstDash val="dash"/>
          </a:ln>
        </p:spPr>
        <p:txBody>
          <a:bodyPr wrap="square">
            <a:spAutoFit/>
          </a:bodyPr>
          <a:lstStyle>
            <a:defPPr>
              <a:defRPr lang="ar-SA"/>
            </a:defPPr>
            <a:lvl1pPr>
              <a:defRPr sz="2400" b="1">
                <a:solidFill>
                  <a:schemeClr val="accent4">
                    <a:lumMod val="50000"/>
                  </a:schemeClr>
                </a:solidFill>
              </a:defRPr>
            </a:lvl1pPr>
          </a:lstStyle>
          <a:p>
            <a:pPr algn="r" rtl="1"/>
            <a:r>
              <a:rPr lang="ar-SA" altLang="ar-SA" dirty="0"/>
              <a:t>     أفضل تبرير للخطأ الاعتراف به       </a:t>
            </a:r>
            <a:endParaRPr lang="en-US" altLang="ar-SA" dirty="0"/>
          </a:p>
        </p:txBody>
      </p:sp>
      <p:sp>
        <p:nvSpPr>
          <p:cNvPr id="128050" name="Text Box 1074"/>
          <p:cNvSpPr txBox="1">
            <a:spLocks noChangeArrowheads="1"/>
          </p:cNvSpPr>
          <p:nvPr/>
        </p:nvSpPr>
        <p:spPr bwMode="auto">
          <a:xfrm>
            <a:off x="3707904" y="5353817"/>
            <a:ext cx="4884983" cy="830997"/>
          </a:xfrm>
          <a:prstGeom prst="rect">
            <a:avLst/>
          </a:prstGeom>
          <a:solidFill>
            <a:schemeClr val="accent5">
              <a:lumMod val="20000"/>
              <a:lumOff val="80000"/>
            </a:schemeClr>
          </a:solidFill>
          <a:ln w="3175">
            <a:solidFill>
              <a:schemeClr val="accent2">
                <a:lumMod val="75000"/>
              </a:schemeClr>
            </a:solidFill>
            <a:prstDash val="dash"/>
          </a:ln>
        </p:spPr>
        <p:txBody>
          <a:bodyPr wrap="square">
            <a:spAutoFit/>
          </a:bodyPr>
          <a:lstStyle>
            <a:defPPr>
              <a:defRPr lang="ar-SA"/>
            </a:defPPr>
            <a:lvl1pPr>
              <a:defRPr sz="2400" b="1">
                <a:solidFill>
                  <a:schemeClr val="accent4">
                    <a:lumMod val="50000"/>
                  </a:schemeClr>
                </a:solidFill>
              </a:defRPr>
            </a:lvl1pPr>
          </a:lstStyle>
          <a:p>
            <a:pPr algn="r" rtl="1"/>
            <a:r>
              <a:rPr lang="ar-SA" altLang="ar-SA" dirty="0"/>
              <a:t>اعترافك بالخطأ دليل قوة والناس يتسامحون مع الأقوياء </a:t>
            </a:r>
            <a:endParaRPr lang="en-US" altLang="ar-SA" dirty="0"/>
          </a:p>
        </p:txBody>
      </p:sp>
      <p:sp>
        <p:nvSpPr>
          <p:cNvPr id="17" name="AutoShape 2" descr="PINELUMB"/>
          <p:cNvSpPr>
            <a:spLocks noChangeArrowheads="1"/>
          </p:cNvSpPr>
          <p:nvPr/>
        </p:nvSpPr>
        <p:spPr bwMode="auto">
          <a:xfrm>
            <a:off x="5526294" y="1255316"/>
            <a:ext cx="3578224" cy="584775"/>
          </a:xfrm>
          <a:prstGeom prst="rect">
            <a:avLst/>
          </a:prstGeom>
        </p:spPr>
        <p:txBody>
          <a:bodyPr wrap="none">
            <a:spAutoFit/>
          </a:bodyPr>
          <a:lstStyle/>
          <a:p>
            <a:pPr algn="r" rtl="1"/>
            <a:r>
              <a:rPr lang="ar-SA" altLang="ar-SA" sz="3200" b="1" dirty="0">
                <a:solidFill>
                  <a:srgbClr val="002060"/>
                </a:solidFill>
                <a:effectLst>
                  <a:outerShdw blurRad="38100" dist="38100" dir="2700000" algn="tl">
                    <a:srgbClr val="000000">
                      <a:alpha val="43137"/>
                    </a:srgbClr>
                  </a:outerShdw>
                </a:effectLst>
              </a:rPr>
              <a:t>مهارات التحدث و الإقناع </a:t>
            </a:r>
            <a:endParaRPr lang="en-US" altLang="ar-SA" sz="3200" b="1" dirty="0">
              <a:solidFill>
                <a:srgbClr val="002060"/>
              </a:solidFill>
              <a:effectLst>
                <a:outerShdw blurRad="38100" dist="38100" dir="2700000" algn="tl">
                  <a:srgbClr val="000000">
                    <a:alpha val="43137"/>
                  </a:srgbClr>
                </a:outerShdw>
              </a:effectLst>
            </a:endParaRPr>
          </a:p>
        </p:txBody>
      </p:sp>
      <p:graphicFrame>
        <p:nvGraphicFramePr>
          <p:cNvPr id="18" name="رسم تخطيطي 17"/>
          <p:cNvGraphicFramePr/>
          <p:nvPr>
            <p:extLst>
              <p:ext uri="{D42A27DB-BD31-4B8C-83A1-F6EECF244321}">
                <p14:modId xmlns:p14="http://schemas.microsoft.com/office/powerpoint/2010/main" val="3469469614"/>
              </p:ext>
            </p:extLst>
          </p:nvPr>
        </p:nvGraphicFramePr>
        <p:xfrm>
          <a:off x="2987824" y="2407444"/>
          <a:ext cx="5593469" cy="5040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 name="صورة 1"/>
          <p:cNvPicPr>
            <a:picLocks noChangeAspect="1"/>
          </p:cNvPicPr>
          <p:nvPr/>
        </p:nvPicPr>
        <p:blipFill rotWithShape="1">
          <a:blip r:embed="rId7" cstate="print">
            <a:extLst>
              <a:ext uri="{28A0092B-C50C-407E-A947-70E740481C1C}">
                <a14:useLocalDpi xmlns:a14="http://schemas.microsoft.com/office/drawing/2010/main" val="0"/>
              </a:ext>
            </a:extLst>
          </a:blip>
          <a:srcRect l="5810" t="21715" r="10381" b="22667"/>
          <a:stretch/>
        </p:blipFill>
        <p:spPr>
          <a:xfrm>
            <a:off x="51430" y="3994978"/>
            <a:ext cx="3512458" cy="2330995"/>
          </a:xfrm>
          <a:prstGeom prst="rect">
            <a:avLst/>
          </a:prstGeom>
        </p:spPr>
      </p:pic>
      <p:sp>
        <p:nvSpPr>
          <p:cNvPr id="7" name="مستطيل 6">
            <a:extLst>
              <a:ext uri="{FF2B5EF4-FFF2-40B4-BE49-F238E27FC236}">
                <a16:creationId xmlns:a16="http://schemas.microsoft.com/office/drawing/2014/main" id="{C65EF196-B929-4E82-B60B-5D3432E236E2}"/>
              </a:ext>
            </a:extLst>
          </p:cNvPr>
          <p:cNvSpPr/>
          <p:nvPr/>
        </p:nvSpPr>
        <p:spPr>
          <a:xfrm>
            <a:off x="25803" y="1311031"/>
            <a:ext cx="1337226" cy="461665"/>
          </a:xfrm>
          <a:prstGeom prst="rect">
            <a:avLst/>
          </a:prstGeom>
        </p:spPr>
        <p:style>
          <a:lnRef idx="1">
            <a:schemeClr val="accent4"/>
          </a:lnRef>
          <a:fillRef idx="2">
            <a:schemeClr val="accent4"/>
          </a:fillRef>
          <a:effectRef idx="1">
            <a:schemeClr val="accent4"/>
          </a:effectRef>
          <a:fontRef idx="minor">
            <a:schemeClr val="dk1"/>
          </a:fontRef>
        </p:style>
        <p:txBody>
          <a:bodyPr wrap="none" lIns="91440" tIns="45720" rIns="91440" bIns="45720">
            <a:spAutoFit/>
          </a:bodyPr>
          <a:lstStyle/>
          <a:p>
            <a:pPr algn="ctr"/>
            <a:r>
              <a:rPr lang="ar-SA" sz="2400" b="1" cap="none" spc="0" dirty="0">
                <a:ln w="0"/>
                <a:solidFill>
                  <a:srgbClr val="10466A"/>
                </a:solidFill>
                <a:effectLst>
                  <a:outerShdw blurRad="38100" dist="19050" dir="2700000" algn="tl" rotWithShape="0">
                    <a:schemeClr val="dk1">
                      <a:alpha val="40000"/>
                    </a:schemeClr>
                  </a:outerShdw>
                </a:effectLst>
              </a:rPr>
              <a:t>الجلسة (3)</a:t>
            </a:r>
          </a:p>
        </p:txBody>
      </p:sp>
      <p:sp>
        <p:nvSpPr>
          <p:cNvPr id="3" name="مربع نص 2">
            <a:extLst>
              <a:ext uri="{FF2B5EF4-FFF2-40B4-BE49-F238E27FC236}">
                <a16:creationId xmlns:a16="http://schemas.microsoft.com/office/drawing/2014/main" id="{8A787FB3-23C1-4A71-B12B-FB86F5A2FBBC}"/>
              </a:ext>
            </a:extLst>
          </p:cNvPr>
          <p:cNvSpPr txBox="1"/>
          <p:nvPr/>
        </p:nvSpPr>
        <p:spPr>
          <a:xfrm>
            <a:off x="1426081" y="1379202"/>
            <a:ext cx="2191626" cy="369332"/>
          </a:xfrm>
          <a:prstGeom prst="rect">
            <a:avLst/>
          </a:prstGeom>
        </p:spPr>
        <p:style>
          <a:lnRef idx="1">
            <a:schemeClr val="accent6"/>
          </a:lnRef>
          <a:fillRef idx="2">
            <a:schemeClr val="accent6"/>
          </a:fillRef>
          <a:effectRef idx="1">
            <a:schemeClr val="accent6"/>
          </a:effectRef>
          <a:fontRef idx="minor">
            <a:schemeClr val="dk1"/>
          </a:fontRef>
        </p:style>
        <p:txBody>
          <a:bodyPr wrap="none" rtlCol="1">
            <a:spAutoFit/>
          </a:bodyPr>
          <a:lstStyle/>
          <a:p>
            <a:pPr algn="r" rtl="1"/>
            <a:r>
              <a:rPr lang="ar-SA" b="1" dirty="0">
                <a:solidFill>
                  <a:srgbClr val="C00000"/>
                </a:solidFill>
              </a:rPr>
              <a:t>مهارات في الاقناع والحوار</a:t>
            </a:r>
          </a:p>
        </p:txBody>
      </p:sp>
    </p:spTree>
    <p:extLst>
      <p:ext uri="{BB962C8B-B14F-4D97-AF65-F5344CB8AC3E}">
        <p14:creationId xmlns:p14="http://schemas.microsoft.com/office/powerpoint/2010/main" val="4124598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804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80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8046" grpId="0" animBg="1"/>
      <p:bldP spid="128050"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55" name="Text Box 47"/>
          <p:cNvSpPr txBox="1">
            <a:spLocks noChangeArrowheads="1"/>
          </p:cNvSpPr>
          <p:nvPr/>
        </p:nvSpPr>
        <p:spPr bwMode="auto">
          <a:xfrm>
            <a:off x="3347864" y="4055374"/>
            <a:ext cx="5060237" cy="461434"/>
          </a:xfrm>
          <a:prstGeom prst="rect">
            <a:avLst/>
          </a:prstGeom>
          <a:solidFill>
            <a:schemeClr val="accent6">
              <a:lumMod val="20000"/>
              <a:lumOff val="80000"/>
            </a:schemeClr>
          </a:solidFill>
          <a:ln w="3175">
            <a:solidFill>
              <a:schemeClr val="accent2">
                <a:lumMod val="75000"/>
              </a:schemeClr>
            </a:solidFill>
            <a:prstDash val="dash"/>
          </a:ln>
        </p:spPr>
        <p:txBody>
          <a:bodyPr wrap="square">
            <a:spAutoFit/>
          </a:bodyPr>
          <a:lstStyle>
            <a:defPPr>
              <a:defRPr lang="ar-SA"/>
            </a:defPPr>
            <a:lvl1pPr>
              <a:defRPr sz="2400" b="1">
                <a:solidFill>
                  <a:schemeClr val="accent4">
                    <a:lumMod val="50000"/>
                  </a:schemeClr>
                </a:solidFill>
              </a:defRPr>
            </a:lvl1pPr>
          </a:lstStyle>
          <a:p>
            <a:pPr algn="ctr" rtl="1"/>
            <a:r>
              <a:rPr lang="ar-SA" altLang="ar-SA" dirty="0"/>
              <a:t> اطرح الموضوع على شكل أسئلة جوابها نعم        </a:t>
            </a:r>
            <a:endParaRPr lang="en-US" altLang="ar-SA" dirty="0"/>
          </a:p>
        </p:txBody>
      </p:sp>
      <p:sp>
        <p:nvSpPr>
          <p:cNvPr id="145459" name="Text Box 51"/>
          <p:cNvSpPr txBox="1">
            <a:spLocks noChangeArrowheads="1"/>
          </p:cNvSpPr>
          <p:nvPr/>
        </p:nvSpPr>
        <p:spPr bwMode="auto">
          <a:xfrm>
            <a:off x="3347864" y="4788396"/>
            <a:ext cx="5060237" cy="830997"/>
          </a:xfrm>
          <a:prstGeom prst="rect">
            <a:avLst/>
          </a:prstGeom>
          <a:solidFill>
            <a:schemeClr val="accent5">
              <a:lumMod val="20000"/>
              <a:lumOff val="80000"/>
            </a:schemeClr>
          </a:solidFill>
          <a:ln w="3175">
            <a:solidFill>
              <a:schemeClr val="accent2">
                <a:lumMod val="75000"/>
              </a:schemeClr>
            </a:solidFill>
            <a:prstDash val="dash"/>
          </a:ln>
        </p:spPr>
        <p:txBody>
          <a:bodyPr wrap="square">
            <a:spAutoFit/>
          </a:bodyPr>
          <a:lstStyle>
            <a:defPPr>
              <a:defRPr lang="ar-SA"/>
            </a:defPPr>
            <a:lvl1pPr>
              <a:defRPr sz="2400" b="1">
                <a:solidFill>
                  <a:schemeClr val="accent4">
                    <a:lumMod val="50000"/>
                  </a:schemeClr>
                </a:solidFill>
              </a:defRPr>
            </a:lvl1pPr>
          </a:lstStyle>
          <a:p>
            <a:pPr algn="ctr" rtl="1"/>
            <a:r>
              <a:rPr lang="ar-SA" altLang="ar-SA" dirty="0"/>
              <a:t>عندما يكرر الطرف الآخر ” نعم ” عدة مرات يشعر بالاتفاق التام معك </a:t>
            </a:r>
            <a:endParaRPr lang="en-US" altLang="ar-SA" dirty="0"/>
          </a:p>
        </p:txBody>
      </p:sp>
      <p:sp>
        <p:nvSpPr>
          <p:cNvPr id="17" name="AutoShape 2" descr="PINELUMB"/>
          <p:cNvSpPr>
            <a:spLocks noChangeArrowheads="1"/>
          </p:cNvSpPr>
          <p:nvPr/>
        </p:nvSpPr>
        <p:spPr bwMode="auto">
          <a:xfrm>
            <a:off x="5526294" y="1255316"/>
            <a:ext cx="3578224" cy="584775"/>
          </a:xfrm>
          <a:prstGeom prst="rect">
            <a:avLst/>
          </a:prstGeom>
        </p:spPr>
        <p:txBody>
          <a:bodyPr wrap="none">
            <a:spAutoFit/>
          </a:bodyPr>
          <a:lstStyle/>
          <a:p>
            <a:pPr algn="r" rtl="1"/>
            <a:r>
              <a:rPr lang="ar-SA" altLang="ar-SA" sz="3200" b="1" dirty="0">
                <a:solidFill>
                  <a:srgbClr val="002060"/>
                </a:solidFill>
                <a:effectLst>
                  <a:outerShdw blurRad="38100" dist="38100" dir="2700000" algn="tl">
                    <a:srgbClr val="000000">
                      <a:alpha val="43137"/>
                    </a:srgbClr>
                  </a:outerShdw>
                </a:effectLst>
              </a:rPr>
              <a:t>مهارات التحدث و الإقناع </a:t>
            </a:r>
            <a:endParaRPr lang="en-US" altLang="ar-SA" sz="3200" b="1" dirty="0">
              <a:solidFill>
                <a:srgbClr val="002060"/>
              </a:solidFill>
              <a:effectLst>
                <a:outerShdw blurRad="38100" dist="38100" dir="2700000" algn="tl">
                  <a:srgbClr val="000000">
                    <a:alpha val="43137"/>
                  </a:srgbClr>
                </a:outerShdw>
              </a:effectLst>
            </a:endParaRPr>
          </a:p>
        </p:txBody>
      </p:sp>
      <p:graphicFrame>
        <p:nvGraphicFramePr>
          <p:cNvPr id="18" name="رسم تخطيطي 17"/>
          <p:cNvGraphicFramePr/>
          <p:nvPr>
            <p:extLst>
              <p:ext uri="{D42A27DB-BD31-4B8C-83A1-F6EECF244321}">
                <p14:modId xmlns:p14="http://schemas.microsoft.com/office/powerpoint/2010/main" val="764195017"/>
              </p:ext>
            </p:extLst>
          </p:nvPr>
        </p:nvGraphicFramePr>
        <p:xfrm>
          <a:off x="2987824" y="2407444"/>
          <a:ext cx="5593469" cy="5040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 name="صورة 1"/>
          <p:cNvPicPr>
            <a:picLocks noChangeAspect="1"/>
          </p:cNvPicPr>
          <p:nvPr/>
        </p:nvPicPr>
        <p:blipFill rotWithShape="1">
          <a:blip r:embed="rId7" cstate="print">
            <a:extLst>
              <a:ext uri="{28A0092B-C50C-407E-A947-70E740481C1C}">
                <a14:useLocalDpi xmlns:a14="http://schemas.microsoft.com/office/drawing/2010/main" val="0"/>
              </a:ext>
            </a:extLst>
          </a:blip>
          <a:srcRect l="21047" t="8382" r="21429" b="7047"/>
          <a:stretch/>
        </p:blipFill>
        <p:spPr>
          <a:xfrm>
            <a:off x="309428" y="2577860"/>
            <a:ext cx="2651905" cy="3898828"/>
          </a:xfrm>
          <a:prstGeom prst="rect">
            <a:avLst/>
          </a:prstGeom>
        </p:spPr>
      </p:pic>
      <p:sp>
        <p:nvSpPr>
          <p:cNvPr id="7" name="مستطيل 6">
            <a:extLst>
              <a:ext uri="{FF2B5EF4-FFF2-40B4-BE49-F238E27FC236}">
                <a16:creationId xmlns:a16="http://schemas.microsoft.com/office/drawing/2014/main" id="{72DDAE6F-E8DA-4986-9BB0-3EA65EA652F1}"/>
              </a:ext>
            </a:extLst>
          </p:cNvPr>
          <p:cNvSpPr/>
          <p:nvPr/>
        </p:nvSpPr>
        <p:spPr>
          <a:xfrm>
            <a:off x="25803" y="1311031"/>
            <a:ext cx="1337226" cy="461665"/>
          </a:xfrm>
          <a:prstGeom prst="rect">
            <a:avLst/>
          </a:prstGeom>
        </p:spPr>
        <p:style>
          <a:lnRef idx="1">
            <a:schemeClr val="accent4"/>
          </a:lnRef>
          <a:fillRef idx="2">
            <a:schemeClr val="accent4"/>
          </a:fillRef>
          <a:effectRef idx="1">
            <a:schemeClr val="accent4"/>
          </a:effectRef>
          <a:fontRef idx="minor">
            <a:schemeClr val="dk1"/>
          </a:fontRef>
        </p:style>
        <p:txBody>
          <a:bodyPr wrap="none" lIns="91440" tIns="45720" rIns="91440" bIns="45720">
            <a:spAutoFit/>
          </a:bodyPr>
          <a:lstStyle/>
          <a:p>
            <a:pPr algn="ctr"/>
            <a:r>
              <a:rPr lang="ar-SA" sz="2400" b="1" cap="none" spc="0" dirty="0">
                <a:ln w="0"/>
                <a:solidFill>
                  <a:srgbClr val="10466A"/>
                </a:solidFill>
                <a:effectLst>
                  <a:outerShdw blurRad="38100" dist="19050" dir="2700000" algn="tl" rotWithShape="0">
                    <a:schemeClr val="dk1">
                      <a:alpha val="40000"/>
                    </a:schemeClr>
                  </a:outerShdw>
                </a:effectLst>
              </a:rPr>
              <a:t>الجلسة (3)</a:t>
            </a:r>
          </a:p>
        </p:txBody>
      </p:sp>
      <p:sp>
        <p:nvSpPr>
          <p:cNvPr id="3" name="مربع نص 2">
            <a:extLst>
              <a:ext uri="{FF2B5EF4-FFF2-40B4-BE49-F238E27FC236}">
                <a16:creationId xmlns:a16="http://schemas.microsoft.com/office/drawing/2014/main" id="{059F089C-154A-4F0F-8397-2C96989FC540}"/>
              </a:ext>
            </a:extLst>
          </p:cNvPr>
          <p:cNvSpPr txBox="1"/>
          <p:nvPr/>
        </p:nvSpPr>
        <p:spPr>
          <a:xfrm>
            <a:off x="1426081" y="1379202"/>
            <a:ext cx="2191626" cy="369332"/>
          </a:xfrm>
          <a:prstGeom prst="rect">
            <a:avLst/>
          </a:prstGeom>
        </p:spPr>
        <p:style>
          <a:lnRef idx="1">
            <a:schemeClr val="accent6"/>
          </a:lnRef>
          <a:fillRef idx="2">
            <a:schemeClr val="accent6"/>
          </a:fillRef>
          <a:effectRef idx="1">
            <a:schemeClr val="accent6"/>
          </a:effectRef>
          <a:fontRef idx="minor">
            <a:schemeClr val="dk1"/>
          </a:fontRef>
        </p:style>
        <p:txBody>
          <a:bodyPr wrap="none" rtlCol="1">
            <a:spAutoFit/>
          </a:bodyPr>
          <a:lstStyle/>
          <a:p>
            <a:pPr algn="r" rtl="1"/>
            <a:r>
              <a:rPr lang="ar-SA" b="1" dirty="0">
                <a:solidFill>
                  <a:srgbClr val="C00000"/>
                </a:solidFill>
              </a:rPr>
              <a:t>مهارات في الاقناع والحوار</a:t>
            </a:r>
          </a:p>
        </p:txBody>
      </p:sp>
    </p:spTree>
    <p:extLst>
      <p:ext uri="{BB962C8B-B14F-4D97-AF65-F5344CB8AC3E}">
        <p14:creationId xmlns:p14="http://schemas.microsoft.com/office/powerpoint/2010/main" val="3717415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545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54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5455" grpId="0" animBg="1"/>
      <p:bldP spid="145459"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1" name="Text Box 1055"/>
          <p:cNvSpPr txBox="1">
            <a:spLocks noChangeArrowheads="1"/>
          </p:cNvSpPr>
          <p:nvPr/>
        </p:nvSpPr>
        <p:spPr bwMode="auto">
          <a:xfrm>
            <a:off x="3528718" y="3998044"/>
            <a:ext cx="4498489" cy="461665"/>
          </a:xfrm>
          <a:prstGeom prst="rect">
            <a:avLst/>
          </a:prstGeom>
          <a:solidFill>
            <a:schemeClr val="accent6">
              <a:lumMod val="20000"/>
              <a:lumOff val="80000"/>
            </a:schemeClr>
          </a:solidFill>
          <a:ln w="3175">
            <a:solidFill>
              <a:schemeClr val="accent2">
                <a:lumMod val="75000"/>
              </a:schemeClr>
            </a:solidFill>
            <a:prstDash val="dash"/>
          </a:ln>
        </p:spPr>
        <p:txBody>
          <a:bodyPr wrap="square">
            <a:spAutoFit/>
          </a:bodyPr>
          <a:lstStyle>
            <a:defPPr>
              <a:defRPr lang="ar-SA"/>
            </a:defPPr>
            <a:lvl1pPr>
              <a:defRPr sz="2400" b="1">
                <a:solidFill>
                  <a:schemeClr val="accent4">
                    <a:lumMod val="50000"/>
                  </a:schemeClr>
                </a:solidFill>
              </a:defRPr>
            </a:lvl1pPr>
          </a:lstStyle>
          <a:p>
            <a:pPr algn="ctr" rtl="1"/>
            <a:r>
              <a:rPr lang="ar-SA" altLang="ar-SA" dirty="0"/>
              <a:t>أكد على المنافع التي تتحقق من وراء العمل </a:t>
            </a:r>
            <a:endParaRPr lang="en-US" altLang="ar-SA" dirty="0"/>
          </a:p>
        </p:txBody>
      </p:sp>
      <p:sp>
        <p:nvSpPr>
          <p:cNvPr id="153639" name="Text Box 1063"/>
          <p:cNvSpPr txBox="1">
            <a:spLocks noChangeArrowheads="1"/>
          </p:cNvSpPr>
          <p:nvPr/>
        </p:nvSpPr>
        <p:spPr bwMode="auto">
          <a:xfrm>
            <a:off x="3563888" y="4790132"/>
            <a:ext cx="4498489" cy="461665"/>
          </a:xfrm>
          <a:prstGeom prst="rect">
            <a:avLst/>
          </a:prstGeom>
          <a:solidFill>
            <a:schemeClr val="accent5">
              <a:lumMod val="20000"/>
              <a:lumOff val="80000"/>
            </a:schemeClr>
          </a:solidFill>
          <a:ln w="3175">
            <a:solidFill>
              <a:schemeClr val="accent2">
                <a:lumMod val="75000"/>
              </a:schemeClr>
            </a:solidFill>
            <a:prstDash val="dash"/>
          </a:ln>
        </p:spPr>
        <p:txBody>
          <a:bodyPr wrap="square">
            <a:spAutoFit/>
          </a:bodyPr>
          <a:lstStyle>
            <a:defPPr>
              <a:defRPr lang="ar-SA"/>
            </a:defPPr>
            <a:lvl1pPr>
              <a:defRPr sz="2400" b="1">
                <a:solidFill>
                  <a:schemeClr val="accent4">
                    <a:lumMod val="50000"/>
                  </a:schemeClr>
                </a:solidFill>
              </a:defRPr>
            </a:lvl1pPr>
          </a:lstStyle>
          <a:p>
            <a:pPr algn="ctr" rtl="1"/>
            <a:r>
              <a:rPr lang="ar-SA" altLang="ar-SA" dirty="0"/>
              <a:t>اجعل العمل ممتعاً قدر الإمكان </a:t>
            </a:r>
            <a:endParaRPr lang="en-US" altLang="ar-SA" dirty="0"/>
          </a:p>
        </p:txBody>
      </p:sp>
      <p:sp>
        <p:nvSpPr>
          <p:cNvPr id="153641" name="Text Box 1065"/>
          <p:cNvSpPr txBox="1">
            <a:spLocks noChangeArrowheads="1"/>
          </p:cNvSpPr>
          <p:nvPr/>
        </p:nvSpPr>
        <p:spPr bwMode="auto">
          <a:xfrm>
            <a:off x="3563888" y="5582220"/>
            <a:ext cx="4498489" cy="461665"/>
          </a:xfrm>
          <a:prstGeom prst="rect">
            <a:avLst/>
          </a:prstGeom>
          <a:solidFill>
            <a:schemeClr val="accent4">
              <a:lumMod val="20000"/>
              <a:lumOff val="80000"/>
            </a:schemeClr>
          </a:solidFill>
          <a:ln w="3175">
            <a:solidFill>
              <a:schemeClr val="accent2">
                <a:lumMod val="75000"/>
              </a:schemeClr>
            </a:solidFill>
            <a:prstDash val="dash"/>
          </a:ln>
        </p:spPr>
        <p:txBody>
          <a:bodyPr wrap="square">
            <a:spAutoFit/>
          </a:bodyPr>
          <a:lstStyle>
            <a:defPPr>
              <a:defRPr lang="ar-SA"/>
            </a:defPPr>
            <a:lvl1pPr>
              <a:defRPr sz="2400" b="1">
                <a:solidFill>
                  <a:schemeClr val="accent4">
                    <a:lumMod val="50000"/>
                  </a:schemeClr>
                </a:solidFill>
              </a:defRPr>
            </a:lvl1pPr>
          </a:lstStyle>
          <a:p>
            <a:pPr algn="ctr" rtl="1"/>
            <a:r>
              <a:rPr lang="ar-SA" altLang="ar-SA" dirty="0"/>
              <a:t>اجعل للعمل الصغير أهمية كبيرة </a:t>
            </a:r>
            <a:endParaRPr lang="en-US" altLang="ar-SA" dirty="0"/>
          </a:p>
        </p:txBody>
      </p:sp>
      <p:sp>
        <p:nvSpPr>
          <p:cNvPr id="17" name="AutoShape 2" descr="PINELUMB"/>
          <p:cNvSpPr>
            <a:spLocks noChangeArrowheads="1"/>
          </p:cNvSpPr>
          <p:nvPr/>
        </p:nvSpPr>
        <p:spPr bwMode="auto">
          <a:xfrm>
            <a:off x="4189390" y="1255316"/>
            <a:ext cx="4915128" cy="584775"/>
          </a:xfrm>
          <a:prstGeom prst="rect">
            <a:avLst/>
          </a:prstGeom>
        </p:spPr>
        <p:txBody>
          <a:bodyPr wrap="none">
            <a:spAutoFit/>
          </a:bodyPr>
          <a:lstStyle/>
          <a:p>
            <a:pPr algn="r" rtl="1"/>
            <a:r>
              <a:rPr lang="ar-SA" altLang="ar-SA" sz="3200" b="1" dirty="0">
                <a:solidFill>
                  <a:srgbClr val="002060"/>
                </a:solidFill>
                <a:effectLst>
                  <a:outerShdw blurRad="38100" dist="38100" dir="2700000" algn="tl">
                    <a:srgbClr val="000000">
                      <a:alpha val="43137"/>
                    </a:srgbClr>
                  </a:outerShdw>
                </a:effectLst>
              </a:rPr>
              <a:t>كيف تقنع الآخرين أن يفعلوا ما تريد</a:t>
            </a:r>
          </a:p>
        </p:txBody>
      </p:sp>
      <p:graphicFrame>
        <p:nvGraphicFramePr>
          <p:cNvPr id="18" name="رسم تخطيطي 17"/>
          <p:cNvGraphicFramePr/>
          <p:nvPr>
            <p:extLst>
              <p:ext uri="{D42A27DB-BD31-4B8C-83A1-F6EECF244321}">
                <p14:modId xmlns:p14="http://schemas.microsoft.com/office/powerpoint/2010/main" val="942944506"/>
              </p:ext>
            </p:extLst>
          </p:nvPr>
        </p:nvGraphicFramePr>
        <p:xfrm>
          <a:off x="2987824" y="2407444"/>
          <a:ext cx="5593469" cy="5040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 name="صورة 1"/>
          <p:cNvPicPr>
            <a:picLocks noChangeAspect="1"/>
          </p:cNvPicPr>
          <p:nvPr/>
        </p:nvPicPr>
        <p:blipFill rotWithShape="1">
          <a:blip r:embed="rId7" cstate="print">
            <a:extLst>
              <a:ext uri="{28A0092B-C50C-407E-A947-70E740481C1C}">
                <a14:useLocalDpi xmlns:a14="http://schemas.microsoft.com/office/drawing/2010/main" val="0"/>
              </a:ext>
            </a:extLst>
          </a:blip>
          <a:srcRect l="11905" t="20572" r="10381" b="23152"/>
          <a:stretch/>
        </p:blipFill>
        <p:spPr>
          <a:xfrm>
            <a:off x="175482" y="4121669"/>
            <a:ext cx="3257008" cy="2358565"/>
          </a:xfrm>
          <a:prstGeom prst="rect">
            <a:avLst/>
          </a:prstGeom>
        </p:spPr>
      </p:pic>
      <p:sp>
        <p:nvSpPr>
          <p:cNvPr id="8" name="مستطيل 7">
            <a:extLst>
              <a:ext uri="{FF2B5EF4-FFF2-40B4-BE49-F238E27FC236}">
                <a16:creationId xmlns:a16="http://schemas.microsoft.com/office/drawing/2014/main" id="{AD215243-91DD-444B-B866-6679AD8F2D8F}"/>
              </a:ext>
            </a:extLst>
          </p:cNvPr>
          <p:cNvSpPr/>
          <p:nvPr/>
        </p:nvSpPr>
        <p:spPr>
          <a:xfrm>
            <a:off x="25803" y="1311031"/>
            <a:ext cx="1337226" cy="461665"/>
          </a:xfrm>
          <a:prstGeom prst="rect">
            <a:avLst/>
          </a:prstGeom>
        </p:spPr>
        <p:style>
          <a:lnRef idx="1">
            <a:schemeClr val="accent4"/>
          </a:lnRef>
          <a:fillRef idx="2">
            <a:schemeClr val="accent4"/>
          </a:fillRef>
          <a:effectRef idx="1">
            <a:schemeClr val="accent4"/>
          </a:effectRef>
          <a:fontRef idx="minor">
            <a:schemeClr val="dk1"/>
          </a:fontRef>
        </p:style>
        <p:txBody>
          <a:bodyPr wrap="none" lIns="91440" tIns="45720" rIns="91440" bIns="45720">
            <a:spAutoFit/>
          </a:bodyPr>
          <a:lstStyle/>
          <a:p>
            <a:pPr algn="ctr"/>
            <a:r>
              <a:rPr lang="ar-SA" sz="2400" b="1" cap="none" spc="0" dirty="0">
                <a:ln w="0"/>
                <a:solidFill>
                  <a:srgbClr val="10466A"/>
                </a:solidFill>
                <a:effectLst>
                  <a:outerShdw blurRad="38100" dist="19050" dir="2700000" algn="tl" rotWithShape="0">
                    <a:schemeClr val="dk1">
                      <a:alpha val="40000"/>
                    </a:schemeClr>
                  </a:outerShdw>
                </a:effectLst>
              </a:rPr>
              <a:t>الجلسة (3)</a:t>
            </a:r>
          </a:p>
        </p:txBody>
      </p:sp>
      <p:sp>
        <p:nvSpPr>
          <p:cNvPr id="3" name="مربع نص 2">
            <a:extLst>
              <a:ext uri="{FF2B5EF4-FFF2-40B4-BE49-F238E27FC236}">
                <a16:creationId xmlns:a16="http://schemas.microsoft.com/office/drawing/2014/main" id="{3661A34D-D77F-4697-A81C-6B63DBBA1057}"/>
              </a:ext>
            </a:extLst>
          </p:cNvPr>
          <p:cNvSpPr txBox="1"/>
          <p:nvPr/>
        </p:nvSpPr>
        <p:spPr>
          <a:xfrm>
            <a:off x="1426081" y="1379202"/>
            <a:ext cx="2191626" cy="369332"/>
          </a:xfrm>
          <a:prstGeom prst="rect">
            <a:avLst/>
          </a:prstGeom>
        </p:spPr>
        <p:style>
          <a:lnRef idx="1">
            <a:schemeClr val="accent6"/>
          </a:lnRef>
          <a:fillRef idx="2">
            <a:schemeClr val="accent6"/>
          </a:fillRef>
          <a:effectRef idx="1">
            <a:schemeClr val="accent6"/>
          </a:effectRef>
          <a:fontRef idx="minor">
            <a:schemeClr val="dk1"/>
          </a:fontRef>
        </p:style>
        <p:txBody>
          <a:bodyPr wrap="none" rtlCol="1">
            <a:spAutoFit/>
          </a:bodyPr>
          <a:lstStyle/>
          <a:p>
            <a:pPr algn="r" rtl="1"/>
            <a:r>
              <a:rPr lang="ar-SA" b="1" dirty="0">
                <a:solidFill>
                  <a:srgbClr val="C00000"/>
                </a:solidFill>
              </a:rPr>
              <a:t>مهارات في الاقناع والحوار</a:t>
            </a:r>
          </a:p>
        </p:txBody>
      </p:sp>
    </p:spTree>
    <p:extLst>
      <p:ext uri="{BB962C8B-B14F-4D97-AF65-F5344CB8AC3E}">
        <p14:creationId xmlns:p14="http://schemas.microsoft.com/office/powerpoint/2010/main" val="708423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363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363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36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1" grpId="0" animBg="1"/>
      <p:bldP spid="153639" grpId="0" animBg="1"/>
      <p:bldP spid="153641"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90" name="Text Box 34"/>
          <p:cNvSpPr txBox="1">
            <a:spLocks noChangeArrowheads="1"/>
          </p:cNvSpPr>
          <p:nvPr/>
        </p:nvSpPr>
        <p:spPr bwMode="auto">
          <a:xfrm>
            <a:off x="3116884" y="3834632"/>
            <a:ext cx="4948338" cy="461665"/>
          </a:xfrm>
          <a:prstGeom prst="rect">
            <a:avLst/>
          </a:prstGeom>
          <a:solidFill>
            <a:schemeClr val="accent6">
              <a:lumMod val="20000"/>
              <a:lumOff val="80000"/>
            </a:schemeClr>
          </a:solidFill>
          <a:ln w="3175">
            <a:solidFill>
              <a:schemeClr val="accent2">
                <a:lumMod val="75000"/>
              </a:schemeClr>
            </a:solidFill>
            <a:prstDash val="dash"/>
          </a:ln>
        </p:spPr>
        <p:txBody>
          <a:bodyPr wrap="square">
            <a:spAutoFit/>
          </a:bodyPr>
          <a:lstStyle>
            <a:defPPr>
              <a:defRPr lang="ar-SA"/>
            </a:defPPr>
            <a:lvl1pPr>
              <a:defRPr sz="2400" b="1">
                <a:solidFill>
                  <a:schemeClr val="accent4">
                    <a:lumMod val="50000"/>
                  </a:schemeClr>
                </a:solidFill>
              </a:defRPr>
            </a:lvl1pPr>
          </a:lstStyle>
          <a:p>
            <a:pPr algn="ctr" rtl="1"/>
            <a:r>
              <a:rPr lang="ar-SA" altLang="ar-SA" dirty="0"/>
              <a:t>لا أحد يحب أن يتلقى الأوامر  </a:t>
            </a:r>
            <a:endParaRPr lang="en-US" altLang="ar-SA" dirty="0"/>
          </a:p>
        </p:txBody>
      </p:sp>
      <p:sp>
        <p:nvSpPr>
          <p:cNvPr id="147498" name="Text Box 42"/>
          <p:cNvSpPr txBox="1">
            <a:spLocks noChangeArrowheads="1"/>
          </p:cNvSpPr>
          <p:nvPr/>
        </p:nvSpPr>
        <p:spPr bwMode="auto">
          <a:xfrm>
            <a:off x="3152054" y="4626720"/>
            <a:ext cx="4948338" cy="461665"/>
          </a:xfrm>
          <a:prstGeom prst="rect">
            <a:avLst/>
          </a:prstGeom>
          <a:solidFill>
            <a:schemeClr val="accent5">
              <a:lumMod val="20000"/>
              <a:lumOff val="80000"/>
            </a:schemeClr>
          </a:solidFill>
          <a:ln w="3175">
            <a:solidFill>
              <a:schemeClr val="accent2">
                <a:lumMod val="75000"/>
              </a:schemeClr>
            </a:solidFill>
            <a:prstDash val="dash"/>
          </a:ln>
        </p:spPr>
        <p:txBody>
          <a:bodyPr wrap="square">
            <a:spAutoFit/>
          </a:bodyPr>
          <a:lstStyle>
            <a:defPPr>
              <a:defRPr lang="ar-SA"/>
            </a:defPPr>
            <a:lvl1pPr>
              <a:defRPr sz="2400" b="1">
                <a:solidFill>
                  <a:schemeClr val="accent4">
                    <a:lumMod val="50000"/>
                  </a:schemeClr>
                </a:solidFill>
              </a:defRPr>
            </a:lvl1pPr>
          </a:lstStyle>
          <a:p>
            <a:pPr algn="ctr" rtl="1"/>
            <a:r>
              <a:rPr lang="ar-SA" altLang="ar-SA" dirty="0"/>
              <a:t>بدل أن تقول : افعل ، قل : ما رأيك لو نفعل ؟</a:t>
            </a:r>
            <a:endParaRPr lang="en-US" altLang="ar-SA" dirty="0"/>
          </a:p>
        </p:txBody>
      </p:sp>
      <p:sp>
        <p:nvSpPr>
          <p:cNvPr id="147500" name="Text Box 44"/>
          <p:cNvSpPr txBox="1">
            <a:spLocks noChangeArrowheads="1"/>
          </p:cNvSpPr>
          <p:nvPr/>
        </p:nvSpPr>
        <p:spPr bwMode="auto">
          <a:xfrm>
            <a:off x="3152054" y="5406727"/>
            <a:ext cx="4948338" cy="461665"/>
          </a:xfrm>
          <a:prstGeom prst="rect">
            <a:avLst/>
          </a:prstGeom>
          <a:solidFill>
            <a:schemeClr val="accent4">
              <a:lumMod val="20000"/>
              <a:lumOff val="80000"/>
            </a:schemeClr>
          </a:solidFill>
          <a:ln w="3175">
            <a:solidFill>
              <a:schemeClr val="accent2">
                <a:lumMod val="75000"/>
              </a:schemeClr>
            </a:solidFill>
            <a:prstDash val="dash"/>
          </a:ln>
        </p:spPr>
        <p:txBody>
          <a:bodyPr wrap="square">
            <a:spAutoFit/>
          </a:bodyPr>
          <a:lstStyle>
            <a:defPPr>
              <a:defRPr lang="ar-SA"/>
            </a:defPPr>
            <a:lvl1pPr>
              <a:defRPr sz="2400" b="1">
                <a:solidFill>
                  <a:schemeClr val="accent4">
                    <a:lumMod val="50000"/>
                  </a:schemeClr>
                </a:solidFill>
              </a:defRPr>
            </a:lvl1pPr>
          </a:lstStyle>
          <a:p>
            <a:pPr algn="ctr" rtl="1"/>
            <a:r>
              <a:rPr lang="ar-SA" altLang="ar-SA" dirty="0"/>
              <a:t>بدل أن تأمر الشخص اجعله يأمر نفسه  </a:t>
            </a:r>
            <a:endParaRPr lang="en-US" altLang="ar-SA" dirty="0"/>
          </a:p>
        </p:txBody>
      </p:sp>
      <p:sp>
        <p:nvSpPr>
          <p:cNvPr id="17" name="AutoShape 2" descr="PINELUMB"/>
          <p:cNvSpPr>
            <a:spLocks noChangeArrowheads="1"/>
          </p:cNvSpPr>
          <p:nvPr/>
        </p:nvSpPr>
        <p:spPr bwMode="auto">
          <a:xfrm>
            <a:off x="4189390" y="1255316"/>
            <a:ext cx="4915128" cy="584775"/>
          </a:xfrm>
          <a:prstGeom prst="rect">
            <a:avLst/>
          </a:prstGeom>
        </p:spPr>
        <p:txBody>
          <a:bodyPr wrap="none">
            <a:spAutoFit/>
          </a:bodyPr>
          <a:lstStyle/>
          <a:p>
            <a:pPr algn="r" rtl="1"/>
            <a:r>
              <a:rPr lang="ar-SA" altLang="ar-SA" sz="3200" b="1" dirty="0">
                <a:solidFill>
                  <a:srgbClr val="002060"/>
                </a:solidFill>
                <a:effectLst>
                  <a:outerShdw blurRad="38100" dist="38100" dir="2700000" algn="tl">
                    <a:srgbClr val="000000">
                      <a:alpha val="43137"/>
                    </a:srgbClr>
                  </a:outerShdw>
                </a:effectLst>
              </a:rPr>
              <a:t>كيف تقنع الآخرين أن يفعلوا ما تريد</a:t>
            </a:r>
          </a:p>
        </p:txBody>
      </p:sp>
      <p:graphicFrame>
        <p:nvGraphicFramePr>
          <p:cNvPr id="18" name="رسم تخطيطي 17"/>
          <p:cNvGraphicFramePr/>
          <p:nvPr>
            <p:extLst>
              <p:ext uri="{D42A27DB-BD31-4B8C-83A1-F6EECF244321}">
                <p14:modId xmlns:p14="http://schemas.microsoft.com/office/powerpoint/2010/main" val="1545258954"/>
              </p:ext>
            </p:extLst>
          </p:nvPr>
        </p:nvGraphicFramePr>
        <p:xfrm>
          <a:off x="3275856" y="2407444"/>
          <a:ext cx="5305437" cy="5040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 name="صورة 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39552" y="3228777"/>
            <a:ext cx="2228850" cy="3257550"/>
          </a:xfrm>
          <a:prstGeom prst="rect">
            <a:avLst/>
          </a:prstGeom>
        </p:spPr>
      </p:pic>
      <p:sp>
        <p:nvSpPr>
          <p:cNvPr id="8" name="مستطيل 7">
            <a:extLst>
              <a:ext uri="{FF2B5EF4-FFF2-40B4-BE49-F238E27FC236}">
                <a16:creationId xmlns:a16="http://schemas.microsoft.com/office/drawing/2014/main" id="{2AE59E77-8BBB-4089-B15B-96D333DA5465}"/>
              </a:ext>
            </a:extLst>
          </p:cNvPr>
          <p:cNvSpPr/>
          <p:nvPr/>
        </p:nvSpPr>
        <p:spPr>
          <a:xfrm>
            <a:off x="25803" y="1311031"/>
            <a:ext cx="1337226" cy="461665"/>
          </a:xfrm>
          <a:prstGeom prst="rect">
            <a:avLst/>
          </a:prstGeom>
        </p:spPr>
        <p:style>
          <a:lnRef idx="1">
            <a:schemeClr val="accent4"/>
          </a:lnRef>
          <a:fillRef idx="2">
            <a:schemeClr val="accent4"/>
          </a:fillRef>
          <a:effectRef idx="1">
            <a:schemeClr val="accent4"/>
          </a:effectRef>
          <a:fontRef idx="minor">
            <a:schemeClr val="dk1"/>
          </a:fontRef>
        </p:style>
        <p:txBody>
          <a:bodyPr wrap="none" lIns="91440" tIns="45720" rIns="91440" bIns="45720">
            <a:spAutoFit/>
          </a:bodyPr>
          <a:lstStyle/>
          <a:p>
            <a:pPr algn="ctr"/>
            <a:r>
              <a:rPr lang="ar-SA" sz="2400" b="1" cap="none" spc="0" dirty="0">
                <a:ln w="0"/>
                <a:solidFill>
                  <a:srgbClr val="10466A"/>
                </a:solidFill>
                <a:effectLst>
                  <a:outerShdw blurRad="38100" dist="19050" dir="2700000" algn="tl" rotWithShape="0">
                    <a:schemeClr val="dk1">
                      <a:alpha val="40000"/>
                    </a:schemeClr>
                  </a:outerShdw>
                </a:effectLst>
              </a:rPr>
              <a:t>الجلسة (3)</a:t>
            </a:r>
          </a:p>
        </p:txBody>
      </p:sp>
      <p:sp>
        <p:nvSpPr>
          <p:cNvPr id="3" name="مربع نص 2">
            <a:extLst>
              <a:ext uri="{FF2B5EF4-FFF2-40B4-BE49-F238E27FC236}">
                <a16:creationId xmlns:a16="http://schemas.microsoft.com/office/drawing/2014/main" id="{39A113E7-8186-45C7-8DB0-6620C8EA7D5D}"/>
              </a:ext>
            </a:extLst>
          </p:cNvPr>
          <p:cNvSpPr txBox="1"/>
          <p:nvPr/>
        </p:nvSpPr>
        <p:spPr>
          <a:xfrm>
            <a:off x="1426081" y="1379202"/>
            <a:ext cx="2191626" cy="369332"/>
          </a:xfrm>
          <a:prstGeom prst="rect">
            <a:avLst/>
          </a:prstGeom>
        </p:spPr>
        <p:style>
          <a:lnRef idx="1">
            <a:schemeClr val="accent6"/>
          </a:lnRef>
          <a:fillRef idx="2">
            <a:schemeClr val="accent6"/>
          </a:fillRef>
          <a:effectRef idx="1">
            <a:schemeClr val="accent6"/>
          </a:effectRef>
          <a:fontRef idx="minor">
            <a:schemeClr val="dk1"/>
          </a:fontRef>
        </p:style>
        <p:txBody>
          <a:bodyPr wrap="none" rtlCol="1">
            <a:spAutoFit/>
          </a:bodyPr>
          <a:lstStyle/>
          <a:p>
            <a:pPr algn="r" rtl="1"/>
            <a:r>
              <a:rPr lang="ar-SA" b="1" dirty="0">
                <a:solidFill>
                  <a:srgbClr val="C00000"/>
                </a:solidFill>
              </a:rPr>
              <a:t>مهارات في الاقناع والحوار</a:t>
            </a:r>
          </a:p>
        </p:txBody>
      </p:sp>
    </p:spTree>
    <p:extLst>
      <p:ext uri="{BB962C8B-B14F-4D97-AF65-F5344CB8AC3E}">
        <p14:creationId xmlns:p14="http://schemas.microsoft.com/office/powerpoint/2010/main" val="1448408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749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749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750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7490" grpId="0" animBg="1"/>
      <p:bldP spid="147498" grpId="0" animBg="1"/>
      <p:bldP spid="14750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صورة 23">
            <a:extLst>
              <a:ext uri="{FF2B5EF4-FFF2-40B4-BE49-F238E27FC236}">
                <a16:creationId xmlns:a16="http://schemas.microsoft.com/office/drawing/2014/main" id="{6CC5D144-6C26-4D55-AA3C-4A4BF7230FFB}"/>
              </a:ext>
            </a:extLst>
          </p:cNvPr>
          <p:cNvPicPr>
            <a:picLocks noChangeAspect="1"/>
          </p:cNvPicPr>
          <p:nvPr/>
        </p:nvPicPr>
        <p:blipFill rotWithShape="1">
          <a:blip r:embed="rId2"/>
          <a:srcRect t="11528" b="18625"/>
          <a:stretch/>
        </p:blipFill>
        <p:spPr>
          <a:xfrm>
            <a:off x="4065750" y="5659190"/>
            <a:ext cx="1012500" cy="754340"/>
          </a:xfrm>
          <a:prstGeom prst="rect">
            <a:avLst/>
          </a:prstGeom>
        </p:spPr>
      </p:pic>
      <p:pic>
        <p:nvPicPr>
          <p:cNvPr id="23" name="صورة 22">
            <a:extLst>
              <a:ext uri="{FF2B5EF4-FFF2-40B4-BE49-F238E27FC236}">
                <a16:creationId xmlns:a16="http://schemas.microsoft.com/office/drawing/2014/main" id="{7261EDBE-FAD1-4268-8610-BCD05E831138}"/>
              </a:ext>
            </a:extLst>
          </p:cNvPr>
          <p:cNvPicPr>
            <a:picLocks noChangeAspect="1"/>
          </p:cNvPicPr>
          <p:nvPr/>
        </p:nvPicPr>
        <p:blipFill>
          <a:blip r:embed="rId3"/>
          <a:stretch>
            <a:fillRect/>
          </a:stretch>
        </p:blipFill>
        <p:spPr>
          <a:xfrm>
            <a:off x="4023429" y="2821237"/>
            <a:ext cx="1097143" cy="1080000"/>
          </a:xfrm>
          <a:prstGeom prst="rect">
            <a:avLst/>
          </a:prstGeom>
        </p:spPr>
      </p:pic>
      <p:sp>
        <p:nvSpPr>
          <p:cNvPr id="3" name="مربع نص 2">
            <a:extLst>
              <a:ext uri="{FF2B5EF4-FFF2-40B4-BE49-F238E27FC236}">
                <a16:creationId xmlns:a16="http://schemas.microsoft.com/office/drawing/2014/main" id="{9BDC118E-C19E-4403-9225-7D5F5899E392}"/>
              </a:ext>
            </a:extLst>
          </p:cNvPr>
          <p:cNvSpPr txBox="1"/>
          <p:nvPr/>
        </p:nvSpPr>
        <p:spPr>
          <a:xfrm>
            <a:off x="3278541" y="2074128"/>
            <a:ext cx="2586918" cy="461665"/>
          </a:xfrm>
          <a:prstGeom prst="rect">
            <a:avLst/>
          </a:prstGeom>
          <a:ln w="38100">
            <a:solidFill>
              <a:srgbClr val="C00000"/>
            </a:solidFill>
          </a:ln>
        </p:spPr>
        <p:style>
          <a:lnRef idx="1">
            <a:schemeClr val="accent4"/>
          </a:lnRef>
          <a:fillRef idx="2">
            <a:schemeClr val="accent4"/>
          </a:fillRef>
          <a:effectRef idx="1">
            <a:schemeClr val="accent4"/>
          </a:effectRef>
          <a:fontRef idx="minor">
            <a:schemeClr val="dk1"/>
          </a:fontRef>
        </p:style>
        <p:txBody>
          <a:bodyPr wrap="square">
            <a:spAutoFit/>
          </a:bodyPr>
          <a:lstStyle/>
          <a:p>
            <a:pPr algn="ctr" rtl="1"/>
            <a:r>
              <a:rPr lang="ar-SA" sz="2400" b="1" dirty="0"/>
              <a:t>مهارات الاقناع والتأثير</a:t>
            </a:r>
          </a:p>
        </p:txBody>
      </p:sp>
      <p:sp>
        <p:nvSpPr>
          <p:cNvPr id="4" name="مربع نص 3">
            <a:extLst>
              <a:ext uri="{FF2B5EF4-FFF2-40B4-BE49-F238E27FC236}">
                <a16:creationId xmlns:a16="http://schemas.microsoft.com/office/drawing/2014/main" id="{1C5C6C43-38BD-402C-BC54-B7BC854DE525}"/>
              </a:ext>
            </a:extLst>
          </p:cNvPr>
          <p:cNvSpPr txBox="1"/>
          <p:nvPr/>
        </p:nvSpPr>
        <p:spPr>
          <a:xfrm>
            <a:off x="5684284" y="2936903"/>
            <a:ext cx="2586918" cy="461665"/>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algn="ctr" rtl="1"/>
            <a:r>
              <a:rPr lang="ar-SA" sz="2400" b="1" dirty="0">
                <a:solidFill>
                  <a:schemeClr val="bg1"/>
                </a:solidFill>
              </a:rPr>
              <a:t>مهارات الحوار الفعال</a:t>
            </a:r>
            <a:r>
              <a:rPr lang="en-US" sz="2400" b="1" dirty="0">
                <a:solidFill>
                  <a:schemeClr val="bg1"/>
                </a:solidFill>
              </a:rPr>
              <a:t> </a:t>
            </a:r>
            <a:endParaRPr lang="ar-SA" sz="2400" b="1" dirty="0">
              <a:solidFill>
                <a:schemeClr val="bg1"/>
              </a:solidFill>
            </a:endParaRPr>
          </a:p>
        </p:txBody>
      </p:sp>
      <p:sp>
        <p:nvSpPr>
          <p:cNvPr id="5" name="مربع نص 4">
            <a:extLst>
              <a:ext uri="{FF2B5EF4-FFF2-40B4-BE49-F238E27FC236}">
                <a16:creationId xmlns:a16="http://schemas.microsoft.com/office/drawing/2014/main" id="{CA939B35-0A1F-4838-BE5B-B64804D5A3A0}"/>
              </a:ext>
            </a:extLst>
          </p:cNvPr>
          <p:cNvSpPr txBox="1"/>
          <p:nvPr/>
        </p:nvSpPr>
        <p:spPr>
          <a:xfrm>
            <a:off x="872799" y="2936903"/>
            <a:ext cx="2586918" cy="461665"/>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rtl="1"/>
            <a:r>
              <a:rPr lang="ar-SA" sz="2400" b="1" dirty="0"/>
              <a:t>مهارات الاتصال الناجح </a:t>
            </a:r>
          </a:p>
        </p:txBody>
      </p:sp>
      <p:cxnSp>
        <p:nvCxnSpPr>
          <p:cNvPr id="9" name="موصل: على شكل مرفق 8">
            <a:extLst>
              <a:ext uri="{FF2B5EF4-FFF2-40B4-BE49-F238E27FC236}">
                <a16:creationId xmlns:a16="http://schemas.microsoft.com/office/drawing/2014/main" id="{E2229535-1A41-41F7-B47F-10F5F0BD783A}"/>
              </a:ext>
            </a:extLst>
          </p:cNvPr>
          <p:cNvCxnSpPr>
            <a:stCxn id="3" idx="3"/>
            <a:endCxn id="4" idx="0"/>
          </p:cNvCxnSpPr>
          <p:nvPr/>
        </p:nvCxnSpPr>
        <p:spPr>
          <a:xfrm>
            <a:off x="5865459" y="2304961"/>
            <a:ext cx="1112284" cy="631942"/>
          </a:xfrm>
          <a:prstGeom prst="bentConnector2">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0" name="موصل: على شكل مرفق 9">
            <a:extLst>
              <a:ext uri="{FF2B5EF4-FFF2-40B4-BE49-F238E27FC236}">
                <a16:creationId xmlns:a16="http://schemas.microsoft.com/office/drawing/2014/main" id="{DAE5419A-C573-49A8-BE96-EA05F0BE739F}"/>
              </a:ext>
            </a:extLst>
          </p:cNvPr>
          <p:cNvCxnSpPr>
            <a:cxnSpLocks/>
            <a:stCxn id="3" idx="1"/>
            <a:endCxn id="5" idx="0"/>
          </p:cNvCxnSpPr>
          <p:nvPr/>
        </p:nvCxnSpPr>
        <p:spPr>
          <a:xfrm rot="10800000" flipV="1">
            <a:off x="2166259" y="2304961"/>
            <a:ext cx="1112283" cy="631942"/>
          </a:xfrm>
          <a:prstGeom prst="bentConnector2">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13" name="مربع نص 12">
            <a:extLst>
              <a:ext uri="{FF2B5EF4-FFF2-40B4-BE49-F238E27FC236}">
                <a16:creationId xmlns:a16="http://schemas.microsoft.com/office/drawing/2014/main" id="{117B5B62-15FF-4F42-8B9B-B971B81BB91B}"/>
              </a:ext>
            </a:extLst>
          </p:cNvPr>
          <p:cNvSpPr txBox="1"/>
          <p:nvPr/>
        </p:nvSpPr>
        <p:spPr>
          <a:xfrm>
            <a:off x="3278541" y="3750504"/>
            <a:ext cx="2586918" cy="892552"/>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ctr" rtl="1"/>
            <a:r>
              <a:rPr lang="ar-SA" sz="2800" b="1" dirty="0">
                <a:solidFill>
                  <a:srgbClr val="C00000"/>
                </a:solidFill>
              </a:rPr>
              <a:t>أداة</a:t>
            </a:r>
            <a:r>
              <a:rPr lang="ar-SA" sz="2400" b="1" dirty="0"/>
              <a:t> بوصلة التفكير</a:t>
            </a:r>
          </a:p>
          <a:p>
            <a:pPr algn="ctr" rtl="1"/>
            <a:r>
              <a:rPr lang="ar-SA" sz="2400" b="1" dirty="0"/>
              <a:t>(مقياس هيرمان)</a:t>
            </a:r>
          </a:p>
        </p:txBody>
      </p:sp>
      <p:cxnSp>
        <p:nvCxnSpPr>
          <p:cNvPr id="14" name="موصل: على شكل مرفق 13">
            <a:extLst>
              <a:ext uri="{FF2B5EF4-FFF2-40B4-BE49-F238E27FC236}">
                <a16:creationId xmlns:a16="http://schemas.microsoft.com/office/drawing/2014/main" id="{8D2DCBC0-E45F-4058-9D1B-D0ECACDCD2A7}"/>
              </a:ext>
            </a:extLst>
          </p:cNvPr>
          <p:cNvCxnSpPr>
            <a:cxnSpLocks/>
            <a:stCxn id="13" idx="3"/>
            <a:endCxn id="4" idx="2"/>
          </p:cNvCxnSpPr>
          <p:nvPr/>
        </p:nvCxnSpPr>
        <p:spPr>
          <a:xfrm flipV="1">
            <a:off x="5865459" y="3398568"/>
            <a:ext cx="1112284" cy="798212"/>
          </a:xfrm>
          <a:prstGeom prst="bentConnector2">
            <a:avLst/>
          </a:prstGeom>
          <a:ln w="57150">
            <a:solidFill>
              <a:srgbClr val="C00000"/>
            </a:solidFill>
            <a:headEnd type="triangle" w="med" len="med"/>
            <a:tailEnd type="none" w="med" len="med"/>
          </a:ln>
        </p:spPr>
        <p:style>
          <a:lnRef idx="1">
            <a:schemeClr val="accent2"/>
          </a:lnRef>
          <a:fillRef idx="0">
            <a:schemeClr val="accent2"/>
          </a:fillRef>
          <a:effectRef idx="0">
            <a:schemeClr val="accent2"/>
          </a:effectRef>
          <a:fontRef idx="minor">
            <a:schemeClr val="tx1"/>
          </a:fontRef>
        </p:style>
      </p:cxnSp>
      <p:cxnSp>
        <p:nvCxnSpPr>
          <p:cNvPr id="15" name="موصل: على شكل مرفق 14">
            <a:extLst>
              <a:ext uri="{FF2B5EF4-FFF2-40B4-BE49-F238E27FC236}">
                <a16:creationId xmlns:a16="http://schemas.microsoft.com/office/drawing/2014/main" id="{DB95FAB7-641D-4E9D-92CA-7DF8D66005E6}"/>
              </a:ext>
            </a:extLst>
          </p:cNvPr>
          <p:cNvCxnSpPr>
            <a:cxnSpLocks/>
            <a:stCxn id="13" idx="1"/>
            <a:endCxn id="5" idx="2"/>
          </p:cNvCxnSpPr>
          <p:nvPr/>
        </p:nvCxnSpPr>
        <p:spPr>
          <a:xfrm rot="10800000">
            <a:off x="2166259" y="3398568"/>
            <a:ext cx="1112283" cy="798212"/>
          </a:xfrm>
          <a:prstGeom prst="bentConnector2">
            <a:avLst/>
          </a:prstGeom>
          <a:ln w="57150">
            <a:solidFill>
              <a:srgbClr val="C00000"/>
            </a:solidFill>
            <a:headEnd type="triangle" w="med" len="med"/>
            <a:tailEnd type="none" w="med" len="med"/>
          </a:ln>
        </p:spPr>
        <p:style>
          <a:lnRef idx="1">
            <a:schemeClr val="accent2"/>
          </a:lnRef>
          <a:fillRef idx="0">
            <a:schemeClr val="accent2"/>
          </a:fillRef>
          <a:effectRef idx="0">
            <a:schemeClr val="accent2"/>
          </a:effectRef>
          <a:fontRef idx="minor">
            <a:schemeClr val="tx1"/>
          </a:fontRef>
        </p:style>
      </p:cxnSp>
      <p:sp>
        <p:nvSpPr>
          <p:cNvPr id="18" name="مربع نص 17">
            <a:extLst>
              <a:ext uri="{FF2B5EF4-FFF2-40B4-BE49-F238E27FC236}">
                <a16:creationId xmlns:a16="http://schemas.microsoft.com/office/drawing/2014/main" id="{099EC1BB-3BE1-479B-8F33-57F3AF57F1AA}"/>
              </a:ext>
            </a:extLst>
          </p:cNvPr>
          <p:cNvSpPr txBox="1"/>
          <p:nvPr/>
        </p:nvSpPr>
        <p:spPr>
          <a:xfrm>
            <a:off x="3289424" y="4806421"/>
            <a:ext cx="2586918" cy="892552"/>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ctr" rtl="1"/>
            <a:r>
              <a:rPr lang="ar-SA" sz="2800" b="1" dirty="0">
                <a:solidFill>
                  <a:srgbClr val="C00000"/>
                </a:solidFill>
              </a:rPr>
              <a:t>أداة</a:t>
            </a:r>
            <a:r>
              <a:rPr lang="ar-SA" sz="2400" b="1" dirty="0"/>
              <a:t> أنماط الشخصية</a:t>
            </a:r>
          </a:p>
          <a:p>
            <a:pPr algn="ctr" rtl="1"/>
            <a:r>
              <a:rPr lang="ar-SA" sz="2400" b="1" dirty="0"/>
              <a:t>(مقياس </a:t>
            </a:r>
            <a:r>
              <a:rPr lang="en-US" sz="2400" b="1" dirty="0"/>
              <a:t>MBTI</a:t>
            </a:r>
            <a:r>
              <a:rPr lang="ar-SA" sz="2400" b="1" dirty="0"/>
              <a:t>)</a:t>
            </a:r>
          </a:p>
        </p:txBody>
      </p:sp>
      <p:cxnSp>
        <p:nvCxnSpPr>
          <p:cNvPr id="19" name="موصل: على شكل مرفق 18">
            <a:extLst>
              <a:ext uri="{FF2B5EF4-FFF2-40B4-BE49-F238E27FC236}">
                <a16:creationId xmlns:a16="http://schemas.microsoft.com/office/drawing/2014/main" id="{69AAF511-AD55-449E-AAE4-61FF9DD86B99}"/>
              </a:ext>
            </a:extLst>
          </p:cNvPr>
          <p:cNvCxnSpPr>
            <a:cxnSpLocks/>
            <a:stCxn id="18" idx="3"/>
            <a:endCxn id="4" idx="2"/>
          </p:cNvCxnSpPr>
          <p:nvPr/>
        </p:nvCxnSpPr>
        <p:spPr>
          <a:xfrm flipV="1">
            <a:off x="5876342" y="3398568"/>
            <a:ext cx="1101401" cy="1854129"/>
          </a:xfrm>
          <a:prstGeom prst="bentConnector2">
            <a:avLst/>
          </a:prstGeom>
          <a:ln w="57150">
            <a:solidFill>
              <a:srgbClr val="10466A"/>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0" name="موصل: على شكل مرفق 19">
            <a:extLst>
              <a:ext uri="{FF2B5EF4-FFF2-40B4-BE49-F238E27FC236}">
                <a16:creationId xmlns:a16="http://schemas.microsoft.com/office/drawing/2014/main" id="{B4623031-E6BD-4C45-B9ED-1A09A60DB81A}"/>
              </a:ext>
            </a:extLst>
          </p:cNvPr>
          <p:cNvCxnSpPr>
            <a:cxnSpLocks/>
            <a:stCxn id="18" idx="1"/>
            <a:endCxn id="5" idx="2"/>
          </p:cNvCxnSpPr>
          <p:nvPr/>
        </p:nvCxnSpPr>
        <p:spPr>
          <a:xfrm rot="10800000">
            <a:off x="2166258" y="3398569"/>
            <a:ext cx="1123166" cy="1854129"/>
          </a:xfrm>
          <a:prstGeom prst="bentConnector2">
            <a:avLst/>
          </a:prstGeom>
          <a:ln w="57150">
            <a:solidFill>
              <a:srgbClr val="10466A"/>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16" name="مربع نص 15">
            <a:extLst>
              <a:ext uri="{FF2B5EF4-FFF2-40B4-BE49-F238E27FC236}">
                <a16:creationId xmlns:a16="http://schemas.microsoft.com/office/drawing/2014/main" id="{1D777C4B-41EF-459F-9375-2D58DF2B3A11}"/>
              </a:ext>
            </a:extLst>
          </p:cNvPr>
          <p:cNvSpPr txBox="1"/>
          <p:nvPr/>
        </p:nvSpPr>
        <p:spPr>
          <a:xfrm>
            <a:off x="545065" y="1342412"/>
            <a:ext cx="8071065" cy="523220"/>
          </a:xfrm>
          <a:prstGeom prst="rect">
            <a:avLst/>
          </a:prstGeom>
        </p:spPr>
        <p:style>
          <a:lnRef idx="1">
            <a:schemeClr val="accent6"/>
          </a:lnRef>
          <a:fillRef idx="2">
            <a:schemeClr val="accent6"/>
          </a:fillRef>
          <a:effectRef idx="1">
            <a:schemeClr val="accent6"/>
          </a:effectRef>
          <a:fontRef idx="minor">
            <a:schemeClr val="dk1"/>
          </a:fontRef>
        </p:style>
        <p:txBody>
          <a:bodyPr wrap="square" rtlCol="1" anchor="ctr" anchorCtr="0">
            <a:spAutoFit/>
          </a:bodyPr>
          <a:lstStyle/>
          <a:p>
            <a:pPr algn="ctr" rtl="1"/>
            <a:r>
              <a:rPr lang="ar-SA" sz="2000" b="1" dirty="0">
                <a:solidFill>
                  <a:schemeClr val="accent2">
                    <a:lumMod val="50000"/>
                  </a:schemeClr>
                </a:solidFill>
              </a:rPr>
              <a:t>الداعية، </a:t>
            </a:r>
            <a:r>
              <a:rPr lang="ar-SA" sz="2000" b="1" dirty="0">
                <a:solidFill>
                  <a:schemeClr val="tx1"/>
                </a:solidFill>
              </a:rPr>
              <a:t>المربي</a:t>
            </a:r>
            <a:r>
              <a:rPr lang="ar-SA" sz="2000" b="1" dirty="0">
                <a:solidFill>
                  <a:schemeClr val="accent2">
                    <a:lumMod val="50000"/>
                  </a:schemeClr>
                </a:solidFill>
              </a:rPr>
              <a:t>، الزوج، </a:t>
            </a:r>
            <a:r>
              <a:rPr lang="ar-SA" sz="2000" b="1" dirty="0">
                <a:solidFill>
                  <a:schemeClr val="tx1"/>
                </a:solidFill>
              </a:rPr>
              <a:t>الزوجة</a:t>
            </a:r>
            <a:r>
              <a:rPr lang="ar-SA" sz="2000" b="1" dirty="0">
                <a:solidFill>
                  <a:schemeClr val="accent2">
                    <a:lumMod val="50000"/>
                  </a:schemeClr>
                </a:solidFill>
              </a:rPr>
              <a:t>، الوالد، </a:t>
            </a:r>
            <a:r>
              <a:rPr lang="ar-SA" sz="2000" b="1" dirty="0">
                <a:solidFill>
                  <a:schemeClr val="tx1"/>
                </a:solidFill>
              </a:rPr>
              <a:t>الوالدة</a:t>
            </a:r>
            <a:r>
              <a:rPr lang="ar-SA" sz="2000" b="1" dirty="0">
                <a:solidFill>
                  <a:schemeClr val="accent2">
                    <a:lumMod val="50000"/>
                  </a:schemeClr>
                </a:solidFill>
              </a:rPr>
              <a:t>، الابن، </a:t>
            </a:r>
            <a:r>
              <a:rPr lang="ar-SA" sz="2000" b="1" dirty="0">
                <a:solidFill>
                  <a:schemeClr val="tx1"/>
                </a:solidFill>
              </a:rPr>
              <a:t>المعلم</a:t>
            </a:r>
            <a:r>
              <a:rPr lang="ar-SA" sz="2000" b="1" dirty="0">
                <a:solidFill>
                  <a:schemeClr val="accent2">
                    <a:lumMod val="50000"/>
                  </a:schemeClr>
                </a:solidFill>
              </a:rPr>
              <a:t>، المعلمة، </a:t>
            </a:r>
            <a:r>
              <a:rPr lang="ar-SA" sz="2000" b="1" dirty="0">
                <a:solidFill>
                  <a:schemeClr val="tx1"/>
                </a:solidFill>
              </a:rPr>
              <a:t>البائع</a:t>
            </a:r>
            <a:r>
              <a:rPr lang="ar-SA" sz="2000" b="1" dirty="0">
                <a:solidFill>
                  <a:schemeClr val="accent2">
                    <a:lumMod val="50000"/>
                  </a:schemeClr>
                </a:solidFill>
              </a:rPr>
              <a:t>، </a:t>
            </a:r>
            <a:r>
              <a:rPr lang="ar-SA" sz="2800" b="1" dirty="0">
                <a:solidFill>
                  <a:srgbClr val="C00000"/>
                </a:solidFill>
                <a:effectLst>
                  <a:outerShdw blurRad="38100" dist="38100" dir="2700000" algn="tl">
                    <a:srgbClr val="000000">
                      <a:alpha val="43137"/>
                    </a:srgbClr>
                  </a:outerShdw>
                </a:effectLst>
              </a:rPr>
              <a:t>بحاجة إلى</a:t>
            </a:r>
            <a:r>
              <a:rPr lang="ar-SA" sz="2000" b="1" dirty="0">
                <a:solidFill>
                  <a:schemeClr val="accent2">
                    <a:lumMod val="50000"/>
                  </a:schemeClr>
                </a:solidFill>
              </a:rPr>
              <a:t>:</a:t>
            </a:r>
            <a:endParaRPr lang="en-US" sz="2000" b="1" dirty="0">
              <a:solidFill>
                <a:schemeClr val="accent2">
                  <a:lumMod val="50000"/>
                </a:schemeClr>
              </a:solidFill>
            </a:endParaRPr>
          </a:p>
        </p:txBody>
      </p:sp>
    </p:spTree>
    <p:extLst>
      <p:ext uri="{BB962C8B-B14F-4D97-AF65-F5344CB8AC3E}">
        <p14:creationId xmlns:p14="http://schemas.microsoft.com/office/powerpoint/2010/main" val="189466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0"/>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13" grpId="0" animBg="1"/>
      <p:bldP spid="18"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7" name="Text Box 3"/>
          <p:cNvSpPr txBox="1">
            <a:spLocks noChangeArrowheads="1"/>
          </p:cNvSpPr>
          <p:nvPr/>
        </p:nvSpPr>
        <p:spPr bwMode="auto">
          <a:xfrm>
            <a:off x="2627784" y="3684413"/>
            <a:ext cx="4089535" cy="461665"/>
          </a:xfrm>
          <a:prstGeom prst="rect">
            <a:avLst/>
          </a:prstGeom>
          <a:solidFill>
            <a:schemeClr val="accent6">
              <a:lumMod val="20000"/>
              <a:lumOff val="80000"/>
            </a:schemeClr>
          </a:solidFill>
          <a:ln w="3175">
            <a:solidFill>
              <a:schemeClr val="accent2">
                <a:lumMod val="75000"/>
              </a:schemeClr>
            </a:solidFill>
            <a:prstDash val="dash"/>
          </a:ln>
        </p:spPr>
        <p:txBody>
          <a:bodyPr wrap="square">
            <a:spAutoFit/>
          </a:bodyPr>
          <a:lstStyle>
            <a:defPPr>
              <a:defRPr lang="ar-SA"/>
            </a:defPPr>
            <a:lvl1pPr>
              <a:defRPr sz="2400" b="1">
                <a:solidFill>
                  <a:schemeClr val="accent4">
                    <a:lumMod val="50000"/>
                  </a:schemeClr>
                </a:solidFill>
              </a:defRPr>
            </a:lvl1pPr>
          </a:lstStyle>
          <a:p>
            <a:pPr algn="ctr" rtl="1"/>
            <a:r>
              <a:rPr lang="ar-SA" altLang="ar-SA" dirty="0"/>
              <a:t>أطلق شرارة المنافسة بين العاملين  </a:t>
            </a:r>
            <a:endParaRPr lang="en-US" altLang="ar-SA" dirty="0"/>
          </a:p>
        </p:txBody>
      </p:sp>
      <p:sp>
        <p:nvSpPr>
          <p:cNvPr id="164875" name="Text Box 11"/>
          <p:cNvSpPr txBox="1">
            <a:spLocks noChangeArrowheads="1"/>
          </p:cNvSpPr>
          <p:nvPr/>
        </p:nvSpPr>
        <p:spPr bwMode="auto">
          <a:xfrm>
            <a:off x="2662954" y="4478908"/>
            <a:ext cx="4089535" cy="461665"/>
          </a:xfrm>
          <a:prstGeom prst="rect">
            <a:avLst/>
          </a:prstGeom>
          <a:solidFill>
            <a:schemeClr val="accent5">
              <a:lumMod val="20000"/>
              <a:lumOff val="80000"/>
            </a:schemeClr>
          </a:solidFill>
          <a:ln w="3175">
            <a:solidFill>
              <a:schemeClr val="accent2">
                <a:lumMod val="75000"/>
              </a:schemeClr>
            </a:solidFill>
            <a:prstDash val="dash"/>
          </a:ln>
        </p:spPr>
        <p:txBody>
          <a:bodyPr wrap="square">
            <a:spAutoFit/>
          </a:bodyPr>
          <a:lstStyle>
            <a:defPPr>
              <a:defRPr lang="ar-SA"/>
            </a:defPPr>
            <a:lvl1pPr>
              <a:defRPr sz="2400" b="1">
                <a:solidFill>
                  <a:schemeClr val="accent4">
                    <a:lumMod val="50000"/>
                  </a:schemeClr>
                </a:solidFill>
              </a:defRPr>
            </a:lvl1pPr>
          </a:lstStyle>
          <a:p>
            <a:pPr algn="ctr" rtl="1"/>
            <a:r>
              <a:rPr lang="ar-SA" altLang="ar-SA" dirty="0"/>
              <a:t>ارفع سقف الطموح بالتدريج  </a:t>
            </a:r>
            <a:endParaRPr lang="en-US" altLang="ar-SA" dirty="0"/>
          </a:p>
        </p:txBody>
      </p:sp>
      <p:sp>
        <p:nvSpPr>
          <p:cNvPr id="164877" name="Text Box 13"/>
          <p:cNvSpPr txBox="1">
            <a:spLocks noChangeArrowheads="1"/>
          </p:cNvSpPr>
          <p:nvPr/>
        </p:nvSpPr>
        <p:spPr bwMode="auto">
          <a:xfrm>
            <a:off x="2662954" y="5198988"/>
            <a:ext cx="4089535" cy="461665"/>
          </a:xfrm>
          <a:prstGeom prst="rect">
            <a:avLst/>
          </a:prstGeom>
          <a:solidFill>
            <a:schemeClr val="accent4">
              <a:lumMod val="20000"/>
              <a:lumOff val="80000"/>
            </a:schemeClr>
          </a:solidFill>
          <a:ln w="3175">
            <a:solidFill>
              <a:schemeClr val="accent2">
                <a:lumMod val="75000"/>
              </a:schemeClr>
            </a:solidFill>
            <a:prstDash val="dash"/>
          </a:ln>
        </p:spPr>
        <p:txBody>
          <a:bodyPr wrap="square">
            <a:spAutoFit/>
          </a:bodyPr>
          <a:lstStyle>
            <a:defPPr>
              <a:defRPr lang="ar-SA"/>
            </a:defPPr>
            <a:lvl1pPr>
              <a:defRPr sz="2400" b="1">
                <a:solidFill>
                  <a:schemeClr val="accent4">
                    <a:lumMod val="50000"/>
                  </a:schemeClr>
                </a:solidFill>
              </a:defRPr>
            </a:lvl1pPr>
          </a:lstStyle>
          <a:p>
            <a:pPr algn="ctr" rtl="1"/>
            <a:r>
              <a:rPr lang="ar-SA" altLang="ar-SA" dirty="0"/>
              <a:t>علّق لوحة الإنجاز </a:t>
            </a:r>
            <a:endParaRPr lang="en-US" altLang="ar-SA" dirty="0"/>
          </a:p>
        </p:txBody>
      </p:sp>
      <p:sp>
        <p:nvSpPr>
          <p:cNvPr id="18" name="AutoShape 2" descr="PINELUMB"/>
          <p:cNvSpPr>
            <a:spLocks noChangeArrowheads="1"/>
          </p:cNvSpPr>
          <p:nvPr/>
        </p:nvSpPr>
        <p:spPr bwMode="auto">
          <a:xfrm>
            <a:off x="4189390" y="1255316"/>
            <a:ext cx="4915128" cy="584775"/>
          </a:xfrm>
          <a:prstGeom prst="rect">
            <a:avLst/>
          </a:prstGeom>
        </p:spPr>
        <p:txBody>
          <a:bodyPr wrap="none">
            <a:spAutoFit/>
          </a:bodyPr>
          <a:lstStyle/>
          <a:p>
            <a:pPr algn="r" rtl="1"/>
            <a:r>
              <a:rPr lang="ar-SA" altLang="ar-SA" sz="3200" b="1" dirty="0">
                <a:solidFill>
                  <a:srgbClr val="002060"/>
                </a:solidFill>
                <a:effectLst>
                  <a:outerShdw blurRad="38100" dist="38100" dir="2700000" algn="tl">
                    <a:srgbClr val="000000">
                      <a:alpha val="43137"/>
                    </a:srgbClr>
                  </a:outerShdw>
                </a:effectLst>
              </a:rPr>
              <a:t>كيف تقنع الآخرين أن يفعلوا ما تريد</a:t>
            </a:r>
          </a:p>
        </p:txBody>
      </p:sp>
      <p:graphicFrame>
        <p:nvGraphicFramePr>
          <p:cNvPr id="19" name="رسم تخطيطي 18"/>
          <p:cNvGraphicFramePr/>
          <p:nvPr>
            <p:extLst>
              <p:ext uri="{D42A27DB-BD31-4B8C-83A1-F6EECF244321}">
                <p14:modId xmlns:p14="http://schemas.microsoft.com/office/powerpoint/2010/main" val="2813313328"/>
              </p:ext>
            </p:extLst>
          </p:nvPr>
        </p:nvGraphicFramePr>
        <p:xfrm>
          <a:off x="3275856" y="2407444"/>
          <a:ext cx="5305437" cy="5040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 name="صورة 1"/>
          <p:cNvPicPr>
            <a:picLocks noChangeAspect="1"/>
          </p:cNvPicPr>
          <p:nvPr/>
        </p:nvPicPr>
        <p:blipFill rotWithShape="1">
          <a:blip r:embed="rId7" cstate="print">
            <a:extLst>
              <a:ext uri="{28A0092B-C50C-407E-A947-70E740481C1C}">
                <a14:useLocalDpi xmlns:a14="http://schemas.microsoft.com/office/drawing/2010/main" val="0"/>
              </a:ext>
            </a:extLst>
          </a:blip>
          <a:srcRect l="22952" t="11808" r="21810" b="8191"/>
          <a:stretch/>
        </p:blipFill>
        <p:spPr>
          <a:xfrm>
            <a:off x="107504" y="3416572"/>
            <a:ext cx="2104571" cy="3048001"/>
          </a:xfrm>
          <a:prstGeom prst="rect">
            <a:avLst/>
          </a:prstGeom>
        </p:spPr>
      </p:pic>
      <p:sp>
        <p:nvSpPr>
          <p:cNvPr id="8" name="مستطيل 7">
            <a:extLst>
              <a:ext uri="{FF2B5EF4-FFF2-40B4-BE49-F238E27FC236}">
                <a16:creationId xmlns:a16="http://schemas.microsoft.com/office/drawing/2014/main" id="{A9D1E735-E231-4E75-BC4F-2DF1B73A8650}"/>
              </a:ext>
            </a:extLst>
          </p:cNvPr>
          <p:cNvSpPr/>
          <p:nvPr/>
        </p:nvSpPr>
        <p:spPr>
          <a:xfrm>
            <a:off x="25803" y="1311031"/>
            <a:ext cx="1337226" cy="461665"/>
          </a:xfrm>
          <a:prstGeom prst="rect">
            <a:avLst/>
          </a:prstGeom>
        </p:spPr>
        <p:style>
          <a:lnRef idx="1">
            <a:schemeClr val="accent4"/>
          </a:lnRef>
          <a:fillRef idx="2">
            <a:schemeClr val="accent4"/>
          </a:fillRef>
          <a:effectRef idx="1">
            <a:schemeClr val="accent4"/>
          </a:effectRef>
          <a:fontRef idx="minor">
            <a:schemeClr val="dk1"/>
          </a:fontRef>
        </p:style>
        <p:txBody>
          <a:bodyPr wrap="none" lIns="91440" tIns="45720" rIns="91440" bIns="45720">
            <a:spAutoFit/>
          </a:bodyPr>
          <a:lstStyle/>
          <a:p>
            <a:pPr algn="ctr"/>
            <a:r>
              <a:rPr lang="ar-SA" sz="2400" b="1" cap="none" spc="0" dirty="0">
                <a:ln w="0"/>
                <a:solidFill>
                  <a:srgbClr val="10466A"/>
                </a:solidFill>
                <a:effectLst>
                  <a:outerShdw blurRad="38100" dist="19050" dir="2700000" algn="tl" rotWithShape="0">
                    <a:schemeClr val="dk1">
                      <a:alpha val="40000"/>
                    </a:schemeClr>
                  </a:outerShdw>
                </a:effectLst>
              </a:rPr>
              <a:t>الجلسة (3)</a:t>
            </a:r>
          </a:p>
        </p:txBody>
      </p:sp>
      <p:sp>
        <p:nvSpPr>
          <p:cNvPr id="3" name="مربع نص 2">
            <a:extLst>
              <a:ext uri="{FF2B5EF4-FFF2-40B4-BE49-F238E27FC236}">
                <a16:creationId xmlns:a16="http://schemas.microsoft.com/office/drawing/2014/main" id="{A3EBE7D2-EFD8-4C9A-B36D-E76BE268365F}"/>
              </a:ext>
            </a:extLst>
          </p:cNvPr>
          <p:cNvSpPr txBox="1"/>
          <p:nvPr/>
        </p:nvSpPr>
        <p:spPr>
          <a:xfrm>
            <a:off x="1426081" y="1379202"/>
            <a:ext cx="2191626" cy="369332"/>
          </a:xfrm>
          <a:prstGeom prst="rect">
            <a:avLst/>
          </a:prstGeom>
        </p:spPr>
        <p:style>
          <a:lnRef idx="1">
            <a:schemeClr val="accent6"/>
          </a:lnRef>
          <a:fillRef idx="2">
            <a:schemeClr val="accent6"/>
          </a:fillRef>
          <a:effectRef idx="1">
            <a:schemeClr val="accent6"/>
          </a:effectRef>
          <a:fontRef idx="minor">
            <a:schemeClr val="dk1"/>
          </a:fontRef>
        </p:style>
        <p:txBody>
          <a:bodyPr wrap="none" rtlCol="1">
            <a:spAutoFit/>
          </a:bodyPr>
          <a:lstStyle/>
          <a:p>
            <a:pPr algn="r" rtl="1"/>
            <a:r>
              <a:rPr lang="ar-SA" b="1" dirty="0">
                <a:solidFill>
                  <a:srgbClr val="C00000"/>
                </a:solidFill>
              </a:rPr>
              <a:t>مهارات في الاقناع والحوار</a:t>
            </a:r>
          </a:p>
        </p:txBody>
      </p:sp>
    </p:spTree>
    <p:extLst>
      <p:ext uri="{BB962C8B-B14F-4D97-AF65-F5344CB8AC3E}">
        <p14:creationId xmlns:p14="http://schemas.microsoft.com/office/powerpoint/2010/main" val="3254249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486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487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487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867" grpId="0" animBg="1"/>
      <p:bldP spid="164875" grpId="0" animBg="1"/>
      <p:bldP spid="164877"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1" name="Text Box 3"/>
          <p:cNvSpPr txBox="1">
            <a:spLocks noChangeArrowheads="1"/>
          </p:cNvSpPr>
          <p:nvPr/>
        </p:nvSpPr>
        <p:spPr bwMode="auto">
          <a:xfrm>
            <a:off x="3525050" y="3527350"/>
            <a:ext cx="4498489" cy="830997"/>
          </a:xfrm>
          <a:prstGeom prst="rect">
            <a:avLst/>
          </a:prstGeom>
          <a:solidFill>
            <a:schemeClr val="accent6">
              <a:lumMod val="20000"/>
              <a:lumOff val="80000"/>
            </a:schemeClr>
          </a:solidFill>
          <a:ln w="3175">
            <a:solidFill>
              <a:schemeClr val="accent2">
                <a:lumMod val="75000"/>
              </a:schemeClr>
            </a:solidFill>
            <a:prstDash val="dash"/>
          </a:ln>
        </p:spPr>
        <p:txBody>
          <a:bodyPr wrap="square">
            <a:spAutoFit/>
          </a:bodyPr>
          <a:lstStyle>
            <a:defPPr>
              <a:defRPr lang="ar-SA"/>
            </a:defPPr>
            <a:lvl1pPr>
              <a:defRPr sz="2400" b="1">
                <a:solidFill>
                  <a:schemeClr val="accent4">
                    <a:lumMod val="50000"/>
                  </a:schemeClr>
                </a:solidFill>
              </a:defRPr>
            </a:lvl1pPr>
          </a:lstStyle>
          <a:p>
            <a:pPr algn="ctr" rtl="1"/>
            <a:r>
              <a:rPr lang="ar-SA" altLang="ar-SA" dirty="0"/>
              <a:t>من اجتهد فأخطأ فله أجر ومن اجتهد فأصاب فله أجران </a:t>
            </a:r>
            <a:endParaRPr lang="en-US" altLang="ar-SA" dirty="0"/>
          </a:p>
        </p:txBody>
      </p:sp>
      <p:sp>
        <p:nvSpPr>
          <p:cNvPr id="165899" name="Text Box 11"/>
          <p:cNvSpPr txBox="1">
            <a:spLocks noChangeArrowheads="1"/>
          </p:cNvSpPr>
          <p:nvPr/>
        </p:nvSpPr>
        <p:spPr bwMode="auto">
          <a:xfrm>
            <a:off x="3508948" y="4538166"/>
            <a:ext cx="4554633" cy="461665"/>
          </a:xfrm>
          <a:prstGeom prst="rect">
            <a:avLst/>
          </a:prstGeom>
          <a:solidFill>
            <a:schemeClr val="accent5">
              <a:lumMod val="20000"/>
              <a:lumOff val="80000"/>
            </a:schemeClr>
          </a:solidFill>
          <a:ln w="3175">
            <a:solidFill>
              <a:schemeClr val="accent2">
                <a:lumMod val="75000"/>
              </a:schemeClr>
            </a:solidFill>
            <a:prstDash val="dash"/>
          </a:ln>
        </p:spPr>
        <p:txBody>
          <a:bodyPr wrap="square">
            <a:spAutoFit/>
          </a:bodyPr>
          <a:lstStyle>
            <a:defPPr>
              <a:defRPr lang="ar-SA"/>
            </a:defPPr>
            <a:lvl1pPr>
              <a:defRPr sz="2400" b="1">
                <a:solidFill>
                  <a:schemeClr val="accent4">
                    <a:lumMod val="50000"/>
                  </a:schemeClr>
                </a:solidFill>
              </a:defRPr>
            </a:lvl1pPr>
          </a:lstStyle>
          <a:p>
            <a:pPr algn="ctr" rtl="1"/>
            <a:r>
              <a:rPr lang="ar-SA" altLang="ar-SA" dirty="0"/>
              <a:t>الخطأ أثناء المحاولة يستحق التكريم </a:t>
            </a:r>
            <a:endParaRPr lang="en-US" altLang="ar-SA" dirty="0"/>
          </a:p>
        </p:txBody>
      </p:sp>
      <p:sp>
        <p:nvSpPr>
          <p:cNvPr id="165901" name="Text Box 13"/>
          <p:cNvSpPr txBox="1">
            <a:spLocks noChangeArrowheads="1"/>
          </p:cNvSpPr>
          <p:nvPr/>
        </p:nvSpPr>
        <p:spPr bwMode="auto">
          <a:xfrm>
            <a:off x="3560220" y="5186238"/>
            <a:ext cx="4498489" cy="461665"/>
          </a:xfrm>
          <a:prstGeom prst="rect">
            <a:avLst/>
          </a:prstGeom>
          <a:solidFill>
            <a:schemeClr val="accent4">
              <a:lumMod val="20000"/>
              <a:lumOff val="80000"/>
            </a:schemeClr>
          </a:solidFill>
          <a:ln w="3175">
            <a:solidFill>
              <a:schemeClr val="accent2">
                <a:lumMod val="75000"/>
              </a:schemeClr>
            </a:solidFill>
            <a:prstDash val="dash"/>
          </a:ln>
        </p:spPr>
        <p:txBody>
          <a:bodyPr wrap="square">
            <a:spAutoFit/>
          </a:bodyPr>
          <a:lstStyle>
            <a:defPPr>
              <a:defRPr lang="ar-SA"/>
            </a:defPPr>
            <a:lvl1pPr>
              <a:defRPr sz="2400" b="1">
                <a:solidFill>
                  <a:schemeClr val="accent4">
                    <a:lumMod val="50000"/>
                  </a:schemeClr>
                </a:solidFill>
              </a:defRPr>
            </a:lvl1pPr>
          </a:lstStyle>
          <a:p>
            <a:pPr algn="ctr" rtl="1"/>
            <a:r>
              <a:rPr lang="ar-SA" altLang="ar-SA" dirty="0"/>
              <a:t>أسوأ نظام في العمل نظام العقوبات  </a:t>
            </a:r>
            <a:endParaRPr lang="en-US" altLang="ar-SA" dirty="0"/>
          </a:p>
        </p:txBody>
      </p:sp>
      <p:sp>
        <p:nvSpPr>
          <p:cNvPr id="165903" name="Text Box 15"/>
          <p:cNvSpPr txBox="1">
            <a:spLocks noChangeArrowheads="1"/>
          </p:cNvSpPr>
          <p:nvPr/>
        </p:nvSpPr>
        <p:spPr bwMode="auto">
          <a:xfrm>
            <a:off x="3560220" y="5863927"/>
            <a:ext cx="4498489" cy="461665"/>
          </a:xfrm>
          <a:prstGeom prst="rect">
            <a:avLst/>
          </a:prstGeom>
          <a:solidFill>
            <a:schemeClr val="accent3">
              <a:lumMod val="20000"/>
              <a:lumOff val="80000"/>
            </a:schemeClr>
          </a:solidFill>
          <a:ln w="3175">
            <a:solidFill>
              <a:schemeClr val="accent2">
                <a:lumMod val="75000"/>
              </a:schemeClr>
            </a:solidFill>
            <a:prstDash val="dash"/>
          </a:ln>
        </p:spPr>
        <p:txBody>
          <a:bodyPr wrap="square">
            <a:spAutoFit/>
          </a:bodyPr>
          <a:lstStyle>
            <a:defPPr>
              <a:defRPr lang="ar-SA"/>
            </a:defPPr>
            <a:lvl1pPr>
              <a:defRPr sz="2400" b="1">
                <a:solidFill>
                  <a:schemeClr val="accent4">
                    <a:lumMod val="50000"/>
                  </a:schemeClr>
                </a:solidFill>
              </a:defRPr>
            </a:lvl1pPr>
          </a:lstStyle>
          <a:p>
            <a:pPr algn="ctr" rtl="1"/>
            <a:r>
              <a:rPr lang="ar-SA" altLang="ar-SA" dirty="0"/>
              <a:t>اجعل تصحيح الخطأ يبدو سهلاً   </a:t>
            </a:r>
            <a:endParaRPr lang="en-US" altLang="ar-SA" dirty="0"/>
          </a:p>
        </p:txBody>
      </p:sp>
      <p:sp>
        <p:nvSpPr>
          <p:cNvPr id="20" name="AutoShape 2" descr="PINELUMB"/>
          <p:cNvSpPr>
            <a:spLocks noChangeArrowheads="1"/>
          </p:cNvSpPr>
          <p:nvPr/>
        </p:nvSpPr>
        <p:spPr bwMode="auto">
          <a:xfrm>
            <a:off x="4189390" y="1255316"/>
            <a:ext cx="4915128" cy="584775"/>
          </a:xfrm>
          <a:prstGeom prst="rect">
            <a:avLst/>
          </a:prstGeom>
        </p:spPr>
        <p:txBody>
          <a:bodyPr wrap="none">
            <a:spAutoFit/>
          </a:bodyPr>
          <a:lstStyle/>
          <a:p>
            <a:pPr algn="r" rtl="1"/>
            <a:r>
              <a:rPr lang="ar-SA" altLang="ar-SA" sz="3200" b="1" dirty="0">
                <a:solidFill>
                  <a:srgbClr val="002060"/>
                </a:solidFill>
                <a:effectLst>
                  <a:outerShdw blurRad="38100" dist="38100" dir="2700000" algn="tl">
                    <a:srgbClr val="000000">
                      <a:alpha val="43137"/>
                    </a:srgbClr>
                  </a:outerShdw>
                </a:effectLst>
              </a:rPr>
              <a:t>كيف تقنع الآخرين أن يفعلوا ما تريد</a:t>
            </a:r>
          </a:p>
        </p:txBody>
      </p:sp>
      <p:graphicFrame>
        <p:nvGraphicFramePr>
          <p:cNvPr id="21" name="رسم تخطيطي 20"/>
          <p:cNvGraphicFramePr/>
          <p:nvPr>
            <p:extLst>
              <p:ext uri="{D42A27DB-BD31-4B8C-83A1-F6EECF244321}">
                <p14:modId xmlns:p14="http://schemas.microsoft.com/office/powerpoint/2010/main" val="3707107911"/>
              </p:ext>
            </p:extLst>
          </p:nvPr>
        </p:nvGraphicFramePr>
        <p:xfrm>
          <a:off x="3275856" y="2407444"/>
          <a:ext cx="5305437" cy="5040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 name="صورة 1"/>
          <p:cNvPicPr>
            <a:picLocks noChangeAspect="1"/>
          </p:cNvPicPr>
          <p:nvPr/>
        </p:nvPicPr>
        <p:blipFill rotWithShape="1">
          <a:blip r:embed="rId7" cstate="print">
            <a:extLst>
              <a:ext uri="{28A0092B-C50C-407E-A947-70E740481C1C}">
                <a14:useLocalDpi xmlns:a14="http://schemas.microsoft.com/office/drawing/2010/main" val="0"/>
              </a:ext>
            </a:extLst>
          </a:blip>
          <a:srcRect l="10762" t="21715" r="13048" b="22667"/>
          <a:stretch/>
        </p:blipFill>
        <p:spPr>
          <a:xfrm>
            <a:off x="571274" y="4269171"/>
            <a:ext cx="1638587" cy="1196169"/>
          </a:xfrm>
          <a:prstGeom prst="rect">
            <a:avLst/>
          </a:prstGeom>
        </p:spPr>
      </p:pic>
      <p:sp>
        <p:nvSpPr>
          <p:cNvPr id="9" name="مستطيل 8">
            <a:extLst>
              <a:ext uri="{FF2B5EF4-FFF2-40B4-BE49-F238E27FC236}">
                <a16:creationId xmlns:a16="http://schemas.microsoft.com/office/drawing/2014/main" id="{C9959772-B534-4E4C-B48C-E8FC365853FC}"/>
              </a:ext>
            </a:extLst>
          </p:cNvPr>
          <p:cNvSpPr/>
          <p:nvPr/>
        </p:nvSpPr>
        <p:spPr>
          <a:xfrm>
            <a:off x="25803" y="1311031"/>
            <a:ext cx="1337226" cy="461665"/>
          </a:xfrm>
          <a:prstGeom prst="rect">
            <a:avLst/>
          </a:prstGeom>
        </p:spPr>
        <p:style>
          <a:lnRef idx="1">
            <a:schemeClr val="accent4"/>
          </a:lnRef>
          <a:fillRef idx="2">
            <a:schemeClr val="accent4"/>
          </a:fillRef>
          <a:effectRef idx="1">
            <a:schemeClr val="accent4"/>
          </a:effectRef>
          <a:fontRef idx="minor">
            <a:schemeClr val="dk1"/>
          </a:fontRef>
        </p:style>
        <p:txBody>
          <a:bodyPr wrap="none" lIns="91440" tIns="45720" rIns="91440" bIns="45720">
            <a:spAutoFit/>
          </a:bodyPr>
          <a:lstStyle/>
          <a:p>
            <a:pPr algn="ctr"/>
            <a:r>
              <a:rPr lang="ar-SA" sz="2400" b="1" cap="none" spc="0" dirty="0">
                <a:ln w="0"/>
                <a:solidFill>
                  <a:srgbClr val="10466A"/>
                </a:solidFill>
                <a:effectLst>
                  <a:outerShdw blurRad="38100" dist="19050" dir="2700000" algn="tl" rotWithShape="0">
                    <a:schemeClr val="dk1">
                      <a:alpha val="40000"/>
                    </a:schemeClr>
                  </a:outerShdw>
                </a:effectLst>
              </a:rPr>
              <a:t>الجلسة (3)</a:t>
            </a:r>
          </a:p>
        </p:txBody>
      </p:sp>
      <p:sp>
        <p:nvSpPr>
          <p:cNvPr id="3" name="مربع نص 2">
            <a:extLst>
              <a:ext uri="{FF2B5EF4-FFF2-40B4-BE49-F238E27FC236}">
                <a16:creationId xmlns:a16="http://schemas.microsoft.com/office/drawing/2014/main" id="{CA7D122F-4DCA-4716-AFEE-D0FB2FD189F0}"/>
              </a:ext>
            </a:extLst>
          </p:cNvPr>
          <p:cNvSpPr txBox="1"/>
          <p:nvPr/>
        </p:nvSpPr>
        <p:spPr>
          <a:xfrm>
            <a:off x="1426081" y="1379202"/>
            <a:ext cx="2191626" cy="369332"/>
          </a:xfrm>
          <a:prstGeom prst="rect">
            <a:avLst/>
          </a:prstGeom>
        </p:spPr>
        <p:style>
          <a:lnRef idx="1">
            <a:schemeClr val="accent6"/>
          </a:lnRef>
          <a:fillRef idx="2">
            <a:schemeClr val="accent6"/>
          </a:fillRef>
          <a:effectRef idx="1">
            <a:schemeClr val="accent6"/>
          </a:effectRef>
          <a:fontRef idx="minor">
            <a:schemeClr val="dk1"/>
          </a:fontRef>
        </p:style>
        <p:txBody>
          <a:bodyPr wrap="none" rtlCol="1">
            <a:spAutoFit/>
          </a:bodyPr>
          <a:lstStyle/>
          <a:p>
            <a:pPr algn="r" rtl="1"/>
            <a:r>
              <a:rPr lang="ar-SA" b="1" dirty="0">
                <a:solidFill>
                  <a:srgbClr val="C00000"/>
                </a:solidFill>
              </a:rPr>
              <a:t>مهارات في الاقناع والحوار</a:t>
            </a:r>
          </a:p>
        </p:txBody>
      </p:sp>
    </p:spTree>
    <p:extLst>
      <p:ext uri="{BB962C8B-B14F-4D97-AF65-F5344CB8AC3E}">
        <p14:creationId xmlns:p14="http://schemas.microsoft.com/office/powerpoint/2010/main" val="940453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589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589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590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590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5891" grpId="0" animBg="1"/>
      <p:bldP spid="165899" grpId="0" animBg="1"/>
      <p:bldP spid="165901" grpId="0" animBg="1"/>
      <p:bldP spid="165903"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AutoShape 2" descr="PINELUMB"/>
          <p:cNvSpPr>
            <a:spLocks noChangeArrowheads="1"/>
          </p:cNvSpPr>
          <p:nvPr/>
        </p:nvSpPr>
        <p:spPr bwMode="auto">
          <a:xfrm>
            <a:off x="4189390" y="1268016"/>
            <a:ext cx="4915128" cy="584775"/>
          </a:xfrm>
          <a:prstGeom prst="rect">
            <a:avLst/>
          </a:prstGeom>
        </p:spPr>
        <p:txBody>
          <a:bodyPr wrap="none">
            <a:spAutoFit/>
          </a:bodyPr>
          <a:lstStyle/>
          <a:p>
            <a:pPr algn="r" rtl="1"/>
            <a:r>
              <a:rPr lang="ar-SA" altLang="ar-SA" sz="3200" b="1" dirty="0">
                <a:solidFill>
                  <a:srgbClr val="002060"/>
                </a:solidFill>
                <a:effectLst>
                  <a:outerShdw blurRad="38100" dist="38100" dir="2700000" algn="tl">
                    <a:srgbClr val="000000">
                      <a:alpha val="43137"/>
                    </a:srgbClr>
                  </a:outerShdw>
                </a:effectLst>
              </a:rPr>
              <a:t>كيف تقنع الآخرين أن يفعلوا ما تريد</a:t>
            </a:r>
          </a:p>
        </p:txBody>
      </p:sp>
      <p:graphicFrame>
        <p:nvGraphicFramePr>
          <p:cNvPr id="21" name="رسم تخطيطي 20"/>
          <p:cNvGraphicFramePr/>
          <p:nvPr>
            <p:extLst>
              <p:ext uri="{D42A27DB-BD31-4B8C-83A1-F6EECF244321}">
                <p14:modId xmlns:p14="http://schemas.microsoft.com/office/powerpoint/2010/main" val="2735256312"/>
              </p:ext>
            </p:extLst>
          </p:nvPr>
        </p:nvGraphicFramePr>
        <p:xfrm>
          <a:off x="3275856" y="2077244"/>
          <a:ext cx="5305437" cy="5040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Text Box 1033">
            <a:extLst>
              <a:ext uri="{FF2B5EF4-FFF2-40B4-BE49-F238E27FC236}">
                <a16:creationId xmlns:a16="http://schemas.microsoft.com/office/drawing/2014/main" id="{0FDB5F2B-FC23-4C13-8B1A-0E474EB88164}"/>
              </a:ext>
            </a:extLst>
          </p:cNvPr>
          <p:cNvSpPr txBox="1">
            <a:spLocks noChangeArrowheads="1"/>
          </p:cNvSpPr>
          <p:nvPr/>
        </p:nvSpPr>
        <p:spPr bwMode="auto">
          <a:xfrm>
            <a:off x="4601617" y="2716605"/>
            <a:ext cx="3060453" cy="584775"/>
          </a:xfrm>
          <a:prstGeom prst="rect">
            <a:avLst/>
          </a:prstGeom>
        </p:spPr>
        <p:txBody>
          <a:bodyPr wrap="none">
            <a:spAutoFit/>
          </a:bodyPr>
          <a:lstStyle>
            <a:defPPr>
              <a:defRPr lang="ar-SA"/>
            </a:defPPr>
            <a:lvl1pPr marL="457200" indent="-457200">
              <a:buFont typeface="Arial" panose="020B0604020202020204" pitchFamily="34" charset="0"/>
              <a:buChar char="•"/>
              <a:defRPr sz="2800" b="1">
                <a:solidFill>
                  <a:schemeClr val="accent3">
                    <a:lumMod val="50000"/>
                  </a:schemeClr>
                </a:solidFill>
              </a:defRPr>
            </a:lvl1pPr>
          </a:lstStyle>
          <a:p>
            <a:pPr marL="0" indent="0" algn="r" rtl="1">
              <a:buNone/>
            </a:pPr>
            <a:r>
              <a:rPr lang="ar-SA" altLang="ar-SA" sz="3200" dirty="0"/>
              <a:t>من خلال ” أنت أنا ” </a:t>
            </a:r>
            <a:endParaRPr lang="en-US" altLang="ar-SA" sz="3200" dirty="0"/>
          </a:p>
        </p:txBody>
      </p:sp>
      <p:sp>
        <p:nvSpPr>
          <p:cNvPr id="10" name="Rectangle 1028">
            <a:extLst>
              <a:ext uri="{FF2B5EF4-FFF2-40B4-BE49-F238E27FC236}">
                <a16:creationId xmlns:a16="http://schemas.microsoft.com/office/drawing/2014/main" id="{4FAB4BFE-690F-4C86-B053-C6B7BF1875F6}"/>
              </a:ext>
            </a:extLst>
          </p:cNvPr>
          <p:cNvSpPr>
            <a:spLocks noChangeArrowheads="1"/>
          </p:cNvSpPr>
          <p:nvPr/>
        </p:nvSpPr>
        <p:spPr bwMode="auto">
          <a:xfrm>
            <a:off x="3993059" y="3423893"/>
            <a:ext cx="3531269" cy="461665"/>
          </a:xfrm>
          <a:prstGeom prst="rect">
            <a:avLst/>
          </a:prstGeom>
          <a:solidFill>
            <a:schemeClr val="accent6">
              <a:lumMod val="20000"/>
              <a:lumOff val="80000"/>
            </a:schemeClr>
          </a:solidFill>
          <a:ln w="3175">
            <a:solidFill>
              <a:schemeClr val="accent2">
                <a:lumMod val="75000"/>
              </a:schemeClr>
            </a:solidFill>
            <a:prstDash val="dash"/>
          </a:ln>
        </p:spPr>
        <p:txBody>
          <a:bodyPr wrap="square">
            <a:spAutoFit/>
          </a:bodyPr>
          <a:lstStyle/>
          <a:p>
            <a:pPr algn="ctr" rtl="1"/>
            <a:r>
              <a:rPr lang="ar-SA" altLang="ar-SA" sz="2400" b="1" dirty="0">
                <a:solidFill>
                  <a:schemeClr val="accent4">
                    <a:lumMod val="50000"/>
                  </a:schemeClr>
                </a:solidFill>
              </a:rPr>
              <a:t>ترى نفسك عندما تنظر للآخرين </a:t>
            </a:r>
          </a:p>
        </p:txBody>
      </p:sp>
      <p:sp>
        <p:nvSpPr>
          <p:cNvPr id="11" name="Rectangle 1029">
            <a:extLst>
              <a:ext uri="{FF2B5EF4-FFF2-40B4-BE49-F238E27FC236}">
                <a16:creationId xmlns:a16="http://schemas.microsoft.com/office/drawing/2014/main" id="{35612225-F359-43F2-B95B-97BFE9C0D9E4}"/>
              </a:ext>
            </a:extLst>
          </p:cNvPr>
          <p:cNvSpPr>
            <a:spLocks noChangeArrowheads="1"/>
          </p:cNvSpPr>
          <p:nvPr/>
        </p:nvSpPr>
        <p:spPr bwMode="auto">
          <a:xfrm>
            <a:off x="3993059" y="4068068"/>
            <a:ext cx="3531269" cy="461665"/>
          </a:xfrm>
          <a:prstGeom prst="rect">
            <a:avLst/>
          </a:prstGeom>
          <a:solidFill>
            <a:schemeClr val="accent5">
              <a:lumMod val="20000"/>
              <a:lumOff val="80000"/>
            </a:schemeClr>
          </a:solidFill>
          <a:ln w="3175">
            <a:solidFill>
              <a:schemeClr val="accent2">
                <a:lumMod val="75000"/>
              </a:schemeClr>
            </a:solidFill>
            <a:prstDash val="dash"/>
          </a:ln>
        </p:spPr>
        <p:txBody>
          <a:bodyPr wrap="square">
            <a:spAutoFit/>
          </a:bodyPr>
          <a:lstStyle/>
          <a:p>
            <a:pPr algn="ctr" rtl="1"/>
            <a:r>
              <a:rPr lang="ar-SA" altLang="ar-SA" sz="2400" b="1" dirty="0">
                <a:solidFill>
                  <a:schemeClr val="accent4">
                    <a:lumMod val="50000"/>
                  </a:schemeClr>
                </a:solidFill>
              </a:rPr>
              <a:t>تفرح بإنجازاتهم لأنها لك </a:t>
            </a:r>
          </a:p>
        </p:txBody>
      </p:sp>
      <p:sp>
        <p:nvSpPr>
          <p:cNvPr id="12" name="Rectangle 1030">
            <a:extLst>
              <a:ext uri="{FF2B5EF4-FFF2-40B4-BE49-F238E27FC236}">
                <a16:creationId xmlns:a16="http://schemas.microsoft.com/office/drawing/2014/main" id="{146A15FC-9007-440A-A817-369DC8A27360}"/>
              </a:ext>
            </a:extLst>
          </p:cNvPr>
          <p:cNvSpPr>
            <a:spLocks noChangeArrowheads="1"/>
          </p:cNvSpPr>
          <p:nvPr/>
        </p:nvSpPr>
        <p:spPr bwMode="auto">
          <a:xfrm>
            <a:off x="3993059" y="4716140"/>
            <a:ext cx="3531269" cy="461665"/>
          </a:xfrm>
          <a:prstGeom prst="rect">
            <a:avLst/>
          </a:prstGeom>
          <a:solidFill>
            <a:schemeClr val="accent4">
              <a:lumMod val="20000"/>
              <a:lumOff val="80000"/>
            </a:schemeClr>
          </a:solidFill>
          <a:ln w="3175">
            <a:solidFill>
              <a:schemeClr val="accent2">
                <a:lumMod val="75000"/>
              </a:schemeClr>
            </a:solidFill>
            <a:prstDash val="dash"/>
          </a:ln>
        </p:spPr>
        <p:txBody>
          <a:bodyPr wrap="square">
            <a:spAutoFit/>
          </a:bodyPr>
          <a:lstStyle/>
          <a:p>
            <a:pPr algn="ctr" rtl="1"/>
            <a:r>
              <a:rPr lang="ar-SA" altLang="ar-SA" sz="2400" b="1" dirty="0">
                <a:solidFill>
                  <a:schemeClr val="accent4">
                    <a:lumMod val="50000"/>
                  </a:schemeClr>
                </a:solidFill>
              </a:rPr>
              <a:t>تغفر أخطاؤهم لأنها أخطاؤك</a:t>
            </a:r>
          </a:p>
        </p:txBody>
      </p:sp>
      <p:sp>
        <p:nvSpPr>
          <p:cNvPr id="13" name="Rectangle 1031">
            <a:extLst>
              <a:ext uri="{FF2B5EF4-FFF2-40B4-BE49-F238E27FC236}">
                <a16:creationId xmlns:a16="http://schemas.microsoft.com/office/drawing/2014/main" id="{8B08DF51-91A4-4EE1-B54B-5ABCE07D17B9}"/>
              </a:ext>
            </a:extLst>
          </p:cNvPr>
          <p:cNvSpPr>
            <a:spLocks noChangeArrowheads="1"/>
          </p:cNvSpPr>
          <p:nvPr/>
        </p:nvSpPr>
        <p:spPr bwMode="auto">
          <a:xfrm>
            <a:off x="3993059" y="5364212"/>
            <a:ext cx="3531269" cy="461665"/>
          </a:xfrm>
          <a:prstGeom prst="rect">
            <a:avLst/>
          </a:prstGeom>
          <a:solidFill>
            <a:schemeClr val="accent2">
              <a:lumMod val="20000"/>
              <a:lumOff val="80000"/>
            </a:schemeClr>
          </a:solidFill>
          <a:ln w="3175">
            <a:solidFill>
              <a:schemeClr val="accent2">
                <a:lumMod val="75000"/>
              </a:schemeClr>
            </a:solidFill>
            <a:prstDash val="dash"/>
          </a:ln>
        </p:spPr>
        <p:txBody>
          <a:bodyPr wrap="square">
            <a:spAutoFit/>
          </a:bodyPr>
          <a:lstStyle/>
          <a:p>
            <a:pPr algn="ctr" rtl="1"/>
            <a:r>
              <a:rPr lang="ar-SA" altLang="ar-SA" sz="2400" b="1" dirty="0">
                <a:solidFill>
                  <a:schemeClr val="accent4">
                    <a:lumMod val="50000"/>
                  </a:schemeClr>
                </a:solidFill>
              </a:rPr>
              <a:t>تستطيع أن تفهم الناس لأنهم أنت </a:t>
            </a:r>
          </a:p>
        </p:txBody>
      </p:sp>
      <p:sp>
        <p:nvSpPr>
          <p:cNvPr id="14" name="Rectangle 1035">
            <a:extLst>
              <a:ext uri="{FF2B5EF4-FFF2-40B4-BE49-F238E27FC236}">
                <a16:creationId xmlns:a16="http://schemas.microsoft.com/office/drawing/2014/main" id="{52F5A53D-E9B3-48E1-A292-C30B41D36DE9}"/>
              </a:ext>
            </a:extLst>
          </p:cNvPr>
          <p:cNvSpPr>
            <a:spLocks noChangeArrowheads="1"/>
          </p:cNvSpPr>
          <p:nvPr/>
        </p:nvSpPr>
        <p:spPr bwMode="auto">
          <a:xfrm>
            <a:off x="3993059" y="5982667"/>
            <a:ext cx="3531269" cy="461665"/>
          </a:xfrm>
          <a:prstGeom prst="rect">
            <a:avLst/>
          </a:prstGeom>
          <a:solidFill>
            <a:schemeClr val="accent3">
              <a:lumMod val="20000"/>
              <a:lumOff val="80000"/>
            </a:schemeClr>
          </a:solidFill>
          <a:ln w="3175">
            <a:solidFill>
              <a:schemeClr val="accent2">
                <a:lumMod val="75000"/>
              </a:schemeClr>
            </a:solidFill>
            <a:prstDash val="dash"/>
          </a:ln>
        </p:spPr>
        <p:txBody>
          <a:bodyPr wrap="square">
            <a:spAutoFit/>
          </a:bodyPr>
          <a:lstStyle/>
          <a:p>
            <a:pPr algn="ctr" rtl="1"/>
            <a:r>
              <a:rPr lang="ar-SA" altLang="ar-SA" sz="2400" b="1" dirty="0">
                <a:solidFill>
                  <a:schemeClr val="accent4">
                    <a:lumMod val="50000"/>
                  </a:schemeClr>
                </a:solidFill>
              </a:rPr>
              <a:t>تكسب حب الناس واحترامهم</a:t>
            </a:r>
          </a:p>
        </p:txBody>
      </p:sp>
      <p:pic>
        <p:nvPicPr>
          <p:cNvPr id="30" name="صورة 29">
            <a:extLst>
              <a:ext uri="{FF2B5EF4-FFF2-40B4-BE49-F238E27FC236}">
                <a16:creationId xmlns:a16="http://schemas.microsoft.com/office/drawing/2014/main" id="{B69D402B-78DA-4D1A-8705-59A51E282A05}"/>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17999" t="20251" r="14952" b="22763"/>
          <a:stretch/>
        </p:blipFill>
        <p:spPr>
          <a:xfrm>
            <a:off x="81517" y="3296288"/>
            <a:ext cx="3740064" cy="3178783"/>
          </a:xfrm>
          <a:prstGeom prst="rect">
            <a:avLst/>
          </a:prstGeom>
        </p:spPr>
      </p:pic>
      <p:sp>
        <p:nvSpPr>
          <p:cNvPr id="15" name="مستطيل 14">
            <a:extLst>
              <a:ext uri="{FF2B5EF4-FFF2-40B4-BE49-F238E27FC236}">
                <a16:creationId xmlns:a16="http://schemas.microsoft.com/office/drawing/2014/main" id="{1CB05AEA-6809-46B5-A52A-08C649833FE3}"/>
              </a:ext>
            </a:extLst>
          </p:cNvPr>
          <p:cNvSpPr/>
          <p:nvPr/>
        </p:nvSpPr>
        <p:spPr>
          <a:xfrm>
            <a:off x="25803" y="1311031"/>
            <a:ext cx="1337226" cy="461665"/>
          </a:xfrm>
          <a:prstGeom prst="rect">
            <a:avLst/>
          </a:prstGeom>
        </p:spPr>
        <p:style>
          <a:lnRef idx="1">
            <a:schemeClr val="accent4"/>
          </a:lnRef>
          <a:fillRef idx="2">
            <a:schemeClr val="accent4"/>
          </a:fillRef>
          <a:effectRef idx="1">
            <a:schemeClr val="accent4"/>
          </a:effectRef>
          <a:fontRef idx="minor">
            <a:schemeClr val="dk1"/>
          </a:fontRef>
        </p:style>
        <p:txBody>
          <a:bodyPr wrap="none" lIns="91440" tIns="45720" rIns="91440" bIns="45720">
            <a:spAutoFit/>
          </a:bodyPr>
          <a:lstStyle/>
          <a:p>
            <a:pPr algn="ctr"/>
            <a:r>
              <a:rPr lang="ar-SA" sz="2400" b="1" cap="none" spc="0" dirty="0">
                <a:ln w="0"/>
                <a:solidFill>
                  <a:srgbClr val="10466A"/>
                </a:solidFill>
                <a:effectLst>
                  <a:outerShdw blurRad="38100" dist="19050" dir="2700000" algn="tl" rotWithShape="0">
                    <a:schemeClr val="dk1">
                      <a:alpha val="40000"/>
                    </a:schemeClr>
                  </a:outerShdw>
                </a:effectLst>
              </a:rPr>
              <a:t>الجلسة (3)</a:t>
            </a:r>
          </a:p>
        </p:txBody>
      </p:sp>
      <p:sp>
        <p:nvSpPr>
          <p:cNvPr id="2" name="مربع نص 1">
            <a:extLst>
              <a:ext uri="{FF2B5EF4-FFF2-40B4-BE49-F238E27FC236}">
                <a16:creationId xmlns:a16="http://schemas.microsoft.com/office/drawing/2014/main" id="{5D72E50B-7746-4357-90C0-2A76D9B9620B}"/>
              </a:ext>
            </a:extLst>
          </p:cNvPr>
          <p:cNvSpPr txBox="1"/>
          <p:nvPr/>
        </p:nvSpPr>
        <p:spPr>
          <a:xfrm>
            <a:off x="1426081" y="1379202"/>
            <a:ext cx="2191626" cy="369332"/>
          </a:xfrm>
          <a:prstGeom prst="rect">
            <a:avLst/>
          </a:prstGeom>
        </p:spPr>
        <p:style>
          <a:lnRef idx="1">
            <a:schemeClr val="accent6"/>
          </a:lnRef>
          <a:fillRef idx="2">
            <a:schemeClr val="accent6"/>
          </a:fillRef>
          <a:effectRef idx="1">
            <a:schemeClr val="accent6"/>
          </a:effectRef>
          <a:fontRef idx="minor">
            <a:schemeClr val="dk1"/>
          </a:fontRef>
        </p:style>
        <p:txBody>
          <a:bodyPr wrap="none" rtlCol="1">
            <a:spAutoFit/>
          </a:bodyPr>
          <a:lstStyle/>
          <a:p>
            <a:pPr algn="r" rtl="1"/>
            <a:r>
              <a:rPr lang="ar-SA" b="1" dirty="0">
                <a:solidFill>
                  <a:srgbClr val="C00000"/>
                </a:solidFill>
              </a:rPr>
              <a:t>مهارات في الاقناع والحوار</a:t>
            </a:r>
          </a:p>
        </p:txBody>
      </p:sp>
    </p:spTree>
    <p:extLst>
      <p:ext uri="{BB962C8B-B14F-4D97-AF65-F5344CB8AC3E}">
        <p14:creationId xmlns:p14="http://schemas.microsoft.com/office/powerpoint/2010/main" val="752476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14"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مستطيل 9"/>
          <p:cNvSpPr/>
          <p:nvPr/>
        </p:nvSpPr>
        <p:spPr>
          <a:xfrm>
            <a:off x="4603858" y="2564532"/>
            <a:ext cx="2927404" cy="523220"/>
          </a:xfrm>
          <a:prstGeom prst="rect">
            <a:avLst/>
          </a:prstGeom>
        </p:spPr>
        <p:txBody>
          <a:bodyPr wrap="none">
            <a:spAutoFit/>
          </a:bodyPr>
          <a:lstStyle/>
          <a:p>
            <a:pPr marL="457200" indent="-457200" algn="r" rtl="1">
              <a:buFont typeface="Arial" panose="020B0604020202020204" pitchFamily="34" charset="0"/>
              <a:buChar char="•"/>
            </a:pPr>
            <a:r>
              <a:rPr lang="ar-SA" sz="2800" b="1" dirty="0">
                <a:solidFill>
                  <a:schemeClr val="accent3">
                    <a:lumMod val="50000"/>
                  </a:schemeClr>
                </a:solidFill>
              </a:rPr>
              <a:t>التأثير على الآخرين</a:t>
            </a:r>
          </a:p>
        </p:txBody>
      </p:sp>
      <p:graphicFrame>
        <p:nvGraphicFramePr>
          <p:cNvPr id="12" name="رسم تخطيطي 11"/>
          <p:cNvGraphicFramePr/>
          <p:nvPr>
            <p:extLst>
              <p:ext uri="{D42A27DB-BD31-4B8C-83A1-F6EECF244321}">
                <p14:modId xmlns:p14="http://schemas.microsoft.com/office/powerpoint/2010/main" val="1016738831"/>
              </p:ext>
            </p:extLst>
          </p:nvPr>
        </p:nvGraphicFramePr>
        <p:xfrm>
          <a:off x="6804248" y="3362437"/>
          <a:ext cx="1944216" cy="24572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مستطيل 13"/>
          <p:cNvSpPr/>
          <p:nvPr/>
        </p:nvSpPr>
        <p:spPr>
          <a:xfrm>
            <a:off x="5091713" y="4032051"/>
            <a:ext cx="1492717" cy="461665"/>
          </a:xfrm>
          <a:prstGeom prst="rect">
            <a:avLst/>
          </a:prstGeom>
          <a:solidFill>
            <a:schemeClr val="accent3">
              <a:lumMod val="20000"/>
              <a:lumOff val="80000"/>
            </a:schemeClr>
          </a:solidFill>
          <a:ln w="3175">
            <a:solidFill>
              <a:schemeClr val="accent2">
                <a:lumMod val="75000"/>
              </a:schemeClr>
            </a:solidFill>
            <a:prstDash val="dash"/>
          </a:ln>
        </p:spPr>
        <p:txBody>
          <a:bodyPr wrap="square">
            <a:spAutoFit/>
          </a:bodyPr>
          <a:lstStyle/>
          <a:p>
            <a:pPr algn="ctr" rtl="1"/>
            <a:r>
              <a:rPr lang="ar-SA" sz="2400" b="1" dirty="0">
                <a:solidFill>
                  <a:schemeClr val="accent4">
                    <a:lumMod val="50000"/>
                  </a:schemeClr>
                </a:solidFill>
              </a:rPr>
              <a:t>غير لفظي</a:t>
            </a:r>
            <a:endParaRPr lang="ar-TN" sz="2400" b="1" dirty="0">
              <a:solidFill>
                <a:schemeClr val="accent4">
                  <a:lumMod val="50000"/>
                </a:schemeClr>
              </a:solidFill>
            </a:endParaRPr>
          </a:p>
        </p:txBody>
      </p:sp>
      <p:sp>
        <p:nvSpPr>
          <p:cNvPr id="15" name="مستطيل 14"/>
          <p:cNvSpPr/>
          <p:nvPr/>
        </p:nvSpPr>
        <p:spPr>
          <a:xfrm>
            <a:off x="5279266" y="4841944"/>
            <a:ext cx="1305164" cy="461665"/>
          </a:xfrm>
          <a:prstGeom prst="rect">
            <a:avLst/>
          </a:prstGeom>
          <a:solidFill>
            <a:schemeClr val="accent3">
              <a:lumMod val="20000"/>
              <a:lumOff val="80000"/>
            </a:schemeClr>
          </a:solidFill>
          <a:ln w="3175">
            <a:solidFill>
              <a:schemeClr val="accent2">
                <a:lumMod val="75000"/>
              </a:schemeClr>
            </a:solidFill>
            <a:prstDash val="dash"/>
          </a:ln>
        </p:spPr>
        <p:txBody>
          <a:bodyPr wrap="none">
            <a:spAutoFit/>
          </a:bodyPr>
          <a:lstStyle/>
          <a:p>
            <a:pPr algn="ctr" rtl="1"/>
            <a:r>
              <a:rPr lang="ar-SA" sz="2400" b="1" dirty="0">
                <a:solidFill>
                  <a:schemeClr val="accent4">
                    <a:lumMod val="50000"/>
                  </a:schemeClr>
                </a:solidFill>
              </a:rPr>
              <a:t>لفــــظــــــي</a:t>
            </a:r>
            <a:endParaRPr lang="ar-TN" sz="2400" b="1" dirty="0">
              <a:solidFill>
                <a:schemeClr val="accent4">
                  <a:lumMod val="50000"/>
                </a:schemeClr>
              </a:solidFill>
            </a:endParaRPr>
          </a:p>
        </p:txBody>
      </p:sp>
      <p:graphicFrame>
        <p:nvGraphicFramePr>
          <p:cNvPr id="7" name="مخطط 6">
            <a:extLst>
              <a:ext uri="{FF2B5EF4-FFF2-40B4-BE49-F238E27FC236}">
                <a16:creationId xmlns:a16="http://schemas.microsoft.com/office/drawing/2014/main" id="{204E07CC-AC6B-45E1-9622-FFF7D1E2CB2B}"/>
              </a:ext>
            </a:extLst>
          </p:cNvPr>
          <p:cNvGraphicFramePr/>
          <p:nvPr>
            <p:extLst>
              <p:ext uri="{D42A27DB-BD31-4B8C-83A1-F6EECF244321}">
                <p14:modId xmlns:p14="http://schemas.microsoft.com/office/powerpoint/2010/main" val="718355601"/>
              </p:ext>
            </p:extLst>
          </p:nvPr>
        </p:nvGraphicFramePr>
        <p:xfrm>
          <a:off x="4603858" y="2383647"/>
          <a:ext cx="3638675" cy="3296808"/>
        </p:xfrm>
        <a:graphic>
          <a:graphicData uri="http://schemas.openxmlformats.org/drawingml/2006/chart">
            <c:chart xmlns:c="http://schemas.openxmlformats.org/drawingml/2006/chart" xmlns:r="http://schemas.openxmlformats.org/officeDocument/2006/relationships" r:id="rId8"/>
          </a:graphicData>
        </a:graphic>
      </p:graphicFrame>
      <p:sp>
        <p:nvSpPr>
          <p:cNvPr id="8" name="مستطيل 7">
            <a:extLst>
              <a:ext uri="{FF2B5EF4-FFF2-40B4-BE49-F238E27FC236}">
                <a16:creationId xmlns:a16="http://schemas.microsoft.com/office/drawing/2014/main" id="{6089EB9D-1A09-464D-ACAA-583834EEB3E8}"/>
              </a:ext>
            </a:extLst>
          </p:cNvPr>
          <p:cNvSpPr/>
          <p:nvPr/>
        </p:nvSpPr>
        <p:spPr>
          <a:xfrm>
            <a:off x="6931248" y="1412404"/>
            <a:ext cx="2021707" cy="584775"/>
          </a:xfrm>
          <a:prstGeom prst="rect">
            <a:avLst/>
          </a:prstGeom>
          <a:solidFill>
            <a:schemeClr val="accent3">
              <a:lumMod val="60000"/>
              <a:lumOff val="40000"/>
            </a:schemeClr>
          </a:solidFill>
          <a:ln>
            <a:solidFill>
              <a:schemeClr val="accent2">
                <a:lumMod val="75000"/>
              </a:schemeClr>
            </a:solidFill>
            <a:prstDash val="dash"/>
          </a:ln>
        </p:spPr>
        <p:txBody>
          <a:bodyPr wrap="none">
            <a:spAutoFit/>
          </a:bodyPr>
          <a:lstStyle/>
          <a:p>
            <a:pPr algn="r" rtl="1"/>
            <a:r>
              <a:rPr lang="ar-SA" sz="3200" b="1" dirty="0">
                <a:solidFill>
                  <a:schemeClr val="accent4">
                    <a:lumMod val="50000"/>
                  </a:schemeClr>
                </a:solidFill>
              </a:rPr>
              <a:t>فنون التواصل</a:t>
            </a:r>
          </a:p>
        </p:txBody>
      </p:sp>
      <p:graphicFrame>
        <p:nvGraphicFramePr>
          <p:cNvPr id="9" name="مخطط 8">
            <a:extLst>
              <a:ext uri="{FF2B5EF4-FFF2-40B4-BE49-F238E27FC236}">
                <a16:creationId xmlns:a16="http://schemas.microsoft.com/office/drawing/2014/main" id="{E5D52F70-404F-4281-9623-9DBEED3E76CD}"/>
              </a:ext>
            </a:extLst>
          </p:cNvPr>
          <p:cNvGraphicFramePr>
            <a:graphicFrameLocks/>
          </p:cNvGraphicFramePr>
          <p:nvPr>
            <p:extLst>
              <p:ext uri="{D42A27DB-BD31-4B8C-83A1-F6EECF244321}">
                <p14:modId xmlns:p14="http://schemas.microsoft.com/office/powerpoint/2010/main" val="3735444329"/>
              </p:ext>
            </p:extLst>
          </p:nvPr>
        </p:nvGraphicFramePr>
        <p:xfrm>
          <a:off x="281354" y="2826142"/>
          <a:ext cx="4322504" cy="2743200"/>
        </p:xfrm>
        <a:graphic>
          <a:graphicData uri="http://schemas.openxmlformats.org/drawingml/2006/chart">
            <c:chart xmlns:c="http://schemas.openxmlformats.org/drawingml/2006/chart" xmlns:r="http://schemas.openxmlformats.org/officeDocument/2006/relationships" r:id="rId9"/>
          </a:graphicData>
        </a:graphic>
      </p:graphicFrame>
      <p:sp>
        <p:nvSpPr>
          <p:cNvPr id="11" name="مستطيل 10">
            <a:extLst>
              <a:ext uri="{FF2B5EF4-FFF2-40B4-BE49-F238E27FC236}">
                <a16:creationId xmlns:a16="http://schemas.microsoft.com/office/drawing/2014/main" id="{3FEA6215-37CB-4C70-A4E7-8A31FC0DBCBB}"/>
              </a:ext>
            </a:extLst>
          </p:cNvPr>
          <p:cNvSpPr/>
          <p:nvPr/>
        </p:nvSpPr>
        <p:spPr>
          <a:xfrm>
            <a:off x="25803" y="1311031"/>
            <a:ext cx="1337226" cy="461665"/>
          </a:xfrm>
          <a:prstGeom prst="rect">
            <a:avLst/>
          </a:prstGeom>
        </p:spPr>
        <p:style>
          <a:lnRef idx="1">
            <a:schemeClr val="accent4"/>
          </a:lnRef>
          <a:fillRef idx="2">
            <a:schemeClr val="accent4"/>
          </a:fillRef>
          <a:effectRef idx="1">
            <a:schemeClr val="accent4"/>
          </a:effectRef>
          <a:fontRef idx="minor">
            <a:schemeClr val="dk1"/>
          </a:fontRef>
        </p:style>
        <p:txBody>
          <a:bodyPr wrap="none" lIns="91440" tIns="45720" rIns="91440" bIns="45720">
            <a:spAutoFit/>
          </a:bodyPr>
          <a:lstStyle/>
          <a:p>
            <a:pPr algn="ctr"/>
            <a:r>
              <a:rPr lang="ar-SA" sz="2400" b="1" cap="none" spc="0" dirty="0">
                <a:ln w="0"/>
                <a:solidFill>
                  <a:srgbClr val="10466A"/>
                </a:solidFill>
                <a:effectLst>
                  <a:outerShdw blurRad="38100" dist="19050" dir="2700000" algn="tl" rotWithShape="0">
                    <a:schemeClr val="dk1">
                      <a:alpha val="40000"/>
                    </a:schemeClr>
                  </a:outerShdw>
                </a:effectLst>
              </a:rPr>
              <a:t>الجلسة (3)</a:t>
            </a:r>
          </a:p>
        </p:txBody>
      </p:sp>
      <p:sp>
        <p:nvSpPr>
          <p:cNvPr id="2" name="مربع نص 1">
            <a:extLst>
              <a:ext uri="{FF2B5EF4-FFF2-40B4-BE49-F238E27FC236}">
                <a16:creationId xmlns:a16="http://schemas.microsoft.com/office/drawing/2014/main" id="{529E2C62-E93A-48FA-B7A7-E84346EB51B6}"/>
              </a:ext>
            </a:extLst>
          </p:cNvPr>
          <p:cNvSpPr txBox="1"/>
          <p:nvPr/>
        </p:nvSpPr>
        <p:spPr>
          <a:xfrm>
            <a:off x="1426081" y="1379202"/>
            <a:ext cx="2191626" cy="369332"/>
          </a:xfrm>
          <a:prstGeom prst="rect">
            <a:avLst/>
          </a:prstGeom>
        </p:spPr>
        <p:style>
          <a:lnRef idx="1">
            <a:schemeClr val="accent6"/>
          </a:lnRef>
          <a:fillRef idx="2">
            <a:schemeClr val="accent6"/>
          </a:fillRef>
          <a:effectRef idx="1">
            <a:schemeClr val="accent6"/>
          </a:effectRef>
          <a:fontRef idx="minor">
            <a:schemeClr val="dk1"/>
          </a:fontRef>
        </p:style>
        <p:txBody>
          <a:bodyPr wrap="none" rtlCol="1">
            <a:spAutoFit/>
          </a:bodyPr>
          <a:lstStyle/>
          <a:p>
            <a:pPr algn="r" rtl="1"/>
            <a:r>
              <a:rPr lang="ar-SA" b="1" dirty="0">
                <a:solidFill>
                  <a:srgbClr val="C00000"/>
                </a:solidFill>
              </a:rPr>
              <a:t>مهارات في الاقناع والحوار</a:t>
            </a:r>
          </a:p>
        </p:txBody>
      </p:sp>
    </p:spTree>
    <p:extLst>
      <p:ext uri="{BB962C8B-B14F-4D97-AF65-F5344CB8AC3E}">
        <p14:creationId xmlns:p14="http://schemas.microsoft.com/office/powerpoint/2010/main" val="1348103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randombar(horizontal)">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55"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p:cTn id="17" dur="1000" fill="hold"/>
                                        <p:tgtEl>
                                          <p:spTgt spid="14"/>
                                        </p:tgtEl>
                                        <p:attrNameLst>
                                          <p:attrName>ppt_w</p:attrName>
                                        </p:attrNameLst>
                                      </p:cBhvr>
                                      <p:tavLst>
                                        <p:tav tm="0">
                                          <p:val>
                                            <p:strVal val="#ppt_w*0.70"/>
                                          </p:val>
                                        </p:tav>
                                        <p:tav tm="100000">
                                          <p:val>
                                            <p:strVal val="#ppt_w"/>
                                          </p:val>
                                        </p:tav>
                                      </p:tavLst>
                                    </p:anim>
                                    <p:anim calcmode="lin" valueType="num">
                                      <p:cBhvr>
                                        <p:cTn id="18" dur="1000" fill="hold"/>
                                        <p:tgtEl>
                                          <p:spTgt spid="14"/>
                                        </p:tgtEl>
                                        <p:attrNameLst>
                                          <p:attrName>ppt_h</p:attrName>
                                        </p:attrNameLst>
                                      </p:cBhvr>
                                      <p:tavLst>
                                        <p:tav tm="0">
                                          <p:val>
                                            <p:strVal val="#ppt_h"/>
                                          </p:val>
                                        </p:tav>
                                        <p:tav tm="100000">
                                          <p:val>
                                            <p:strVal val="#ppt_h"/>
                                          </p:val>
                                        </p:tav>
                                      </p:tavLst>
                                    </p:anim>
                                    <p:animEffect transition="in" filter="fade">
                                      <p:cBhvr>
                                        <p:cTn id="19" dur="1000"/>
                                        <p:tgtEl>
                                          <p:spTgt spid="14"/>
                                        </p:tgtEl>
                                      </p:cBhvr>
                                    </p:animEffect>
                                  </p:childTnLst>
                                </p:cTn>
                              </p:par>
                            </p:childTnLst>
                          </p:cTn>
                        </p:par>
                      </p:childTnLst>
                    </p:cTn>
                  </p:par>
                  <p:par>
                    <p:cTn id="20" fill="hold">
                      <p:stCondLst>
                        <p:cond delay="indefinite"/>
                      </p:stCondLst>
                      <p:childTnLst>
                        <p:par>
                          <p:cTn id="21" fill="hold">
                            <p:stCondLst>
                              <p:cond delay="0"/>
                            </p:stCondLst>
                            <p:childTnLst>
                              <p:par>
                                <p:cTn id="22" presetID="55" presetClass="entr" presetSubtype="0" fill="hold" grpId="0" nodeType="clickEffect">
                                  <p:stCondLst>
                                    <p:cond delay="0"/>
                                  </p:stCondLst>
                                  <p:childTnLst>
                                    <p:set>
                                      <p:cBhvr>
                                        <p:cTn id="23" dur="1" fill="hold">
                                          <p:stCondLst>
                                            <p:cond delay="0"/>
                                          </p:stCondLst>
                                        </p:cTn>
                                        <p:tgtEl>
                                          <p:spTgt spid="15"/>
                                        </p:tgtEl>
                                        <p:attrNameLst>
                                          <p:attrName>style.visibility</p:attrName>
                                        </p:attrNameLst>
                                      </p:cBhvr>
                                      <p:to>
                                        <p:strVal val="visible"/>
                                      </p:to>
                                    </p:set>
                                    <p:anim calcmode="lin" valueType="num">
                                      <p:cBhvr>
                                        <p:cTn id="24" dur="1000" fill="hold"/>
                                        <p:tgtEl>
                                          <p:spTgt spid="15"/>
                                        </p:tgtEl>
                                        <p:attrNameLst>
                                          <p:attrName>ppt_w</p:attrName>
                                        </p:attrNameLst>
                                      </p:cBhvr>
                                      <p:tavLst>
                                        <p:tav tm="0">
                                          <p:val>
                                            <p:strVal val="#ppt_w*0.70"/>
                                          </p:val>
                                        </p:tav>
                                        <p:tav tm="100000">
                                          <p:val>
                                            <p:strVal val="#ppt_w"/>
                                          </p:val>
                                        </p:tav>
                                      </p:tavLst>
                                    </p:anim>
                                    <p:anim calcmode="lin" valueType="num">
                                      <p:cBhvr>
                                        <p:cTn id="25" dur="1000" fill="hold"/>
                                        <p:tgtEl>
                                          <p:spTgt spid="15"/>
                                        </p:tgtEl>
                                        <p:attrNameLst>
                                          <p:attrName>ppt_h</p:attrName>
                                        </p:attrNameLst>
                                      </p:cBhvr>
                                      <p:tavLst>
                                        <p:tav tm="0">
                                          <p:val>
                                            <p:strVal val="#ppt_h"/>
                                          </p:val>
                                        </p:tav>
                                        <p:tav tm="100000">
                                          <p:val>
                                            <p:strVal val="#ppt_h"/>
                                          </p:val>
                                        </p:tav>
                                      </p:tavLst>
                                    </p:anim>
                                    <p:animEffect transition="in" filter="fade">
                                      <p:cBhvr>
                                        <p:cTn id="26" dur="1000"/>
                                        <p:tgtEl>
                                          <p:spTgt spid="15"/>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7">
                                            <p:graphicEl>
                                              <a:chart seriesIdx="-3" categoryIdx="-3" bldStep="gridLegend"/>
                                            </p:graphicEl>
                                          </p:spTgt>
                                        </p:tgtEl>
                                        <p:attrNameLst>
                                          <p:attrName>style.visibility</p:attrName>
                                        </p:attrNameLst>
                                      </p:cBhvr>
                                      <p:to>
                                        <p:strVal val="visible"/>
                                      </p:to>
                                    </p:set>
                                    <p:anim calcmode="lin" valueType="num">
                                      <p:cBhvr>
                                        <p:cTn id="31" dur="500" fill="hold"/>
                                        <p:tgtEl>
                                          <p:spTgt spid="7">
                                            <p:graphicEl>
                                              <a:chart seriesIdx="-3" categoryIdx="-3" bldStep="gridLegend"/>
                                            </p:graphicEl>
                                          </p:spTgt>
                                        </p:tgtEl>
                                        <p:attrNameLst>
                                          <p:attrName>ppt_w</p:attrName>
                                        </p:attrNameLst>
                                      </p:cBhvr>
                                      <p:tavLst>
                                        <p:tav tm="0">
                                          <p:val>
                                            <p:fltVal val="0"/>
                                          </p:val>
                                        </p:tav>
                                        <p:tav tm="100000">
                                          <p:val>
                                            <p:strVal val="#ppt_w"/>
                                          </p:val>
                                        </p:tav>
                                      </p:tavLst>
                                    </p:anim>
                                    <p:anim calcmode="lin" valueType="num">
                                      <p:cBhvr>
                                        <p:cTn id="32" dur="500" fill="hold"/>
                                        <p:tgtEl>
                                          <p:spTgt spid="7">
                                            <p:graphicEl>
                                              <a:chart seriesIdx="-3" categoryIdx="-3" bldStep="gridLegend"/>
                                            </p:graphicEl>
                                          </p:spTgt>
                                        </p:tgtEl>
                                        <p:attrNameLst>
                                          <p:attrName>ppt_h</p:attrName>
                                        </p:attrNameLst>
                                      </p:cBhvr>
                                      <p:tavLst>
                                        <p:tav tm="0">
                                          <p:val>
                                            <p:fltVal val="0"/>
                                          </p:val>
                                        </p:tav>
                                        <p:tav tm="100000">
                                          <p:val>
                                            <p:strVal val="#ppt_h"/>
                                          </p:val>
                                        </p:tav>
                                      </p:tavLst>
                                    </p:anim>
                                    <p:animEffect transition="in" filter="fade">
                                      <p:cBhvr>
                                        <p:cTn id="33" dur="500"/>
                                        <p:tgtEl>
                                          <p:spTgt spid="7">
                                            <p:graphicEl>
                                              <a:chart seriesIdx="-3" categoryIdx="-3" bldStep="gridLegend"/>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Graphic spid="12" grpId="0">
        <p:bldAsOne/>
      </p:bldGraphic>
      <p:bldP spid="14" grpId="0" animBg="1"/>
      <p:bldP spid="15" grpId="0" animBg="1"/>
      <p:bldGraphic spid="7" grpId="0">
        <p:bldSub>
          <a:bldChart bld="category"/>
        </p:bldSub>
      </p:bldGraphic>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66" name="Arc 38"/>
          <p:cNvSpPr>
            <a:spLocks/>
          </p:cNvSpPr>
          <p:nvPr/>
        </p:nvSpPr>
        <p:spPr bwMode="auto">
          <a:xfrm>
            <a:off x="3078163" y="3640038"/>
            <a:ext cx="3149600" cy="1868488"/>
          </a:xfrm>
          <a:custGeom>
            <a:avLst/>
            <a:gdLst>
              <a:gd name="T0" fmla="*/ 2147483647 w 34235"/>
              <a:gd name="T1" fmla="*/ 2147483647 h 21600"/>
              <a:gd name="T2" fmla="*/ 0 w 34235"/>
              <a:gd name="T3" fmla="*/ 2147483647 h 21600"/>
              <a:gd name="T4" fmla="*/ 2147483647 w 34235"/>
              <a:gd name="T5" fmla="*/ 0 h 21600"/>
              <a:gd name="T6" fmla="*/ 0 60000 65536"/>
              <a:gd name="T7" fmla="*/ 0 60000 65536"/>
              <a:gd name="T8" fmla="*/ 0 60000 65536"/>
              <a:gd name="T9" fmla="*/ 0 w 34235"/>
              <a:gd name="T10" fmla="*/ 0 h 21600"/>
              <a:gd name="T11" fmla="*/ 34235 w 34235"/>
              <a:gd name="T12" fmla="*/ 21600 h 21600"/>
            </a:gdLst>
            <a:ahLst/>
            <a:cxnLst>
              <a:cxn ang="T6">
                <a:pos x="T0" y="T1"/>
              </a:cxn>
              <a:cxn ang="T7">
                <a:pos x="T2" y="T3"/>
              </a:cxn>
              <a:cxn ang="T8">
                <a:pos x="T4" y="T5"/>
              </a:cxn>
            </a:cxnLst>
            <a:rect l="T9" t="T10" r="T11" b="T12"/>
            <a:pathLst>
              <a:path w="34235" h="21600" fill="none" extrusionOk="0">
                <a:moveTo>
                  <a:pt x="34234" y="13578"/>
                </a:moveTo>
                <a:cubicBezTo>
                  <a:pt x="30134" y="18651"/>
                  <a:pt x="23960" y="21599"/>
                  <a:pt x="17437" y="21600"/>
                </a:cubicBezTo>
                <a:cubicBezTo>
                  <a:pt x="10545" y="21600"/>
                  <a:pt x="4067" y="18311"/>
                  <a:pt x="0" y="12747"/>
                </a:cubicBezTo>
              </a:path>
              <a:path w="34235" h="21600" stroke="0" extrusionOk="0">
                <a:moveTo>
                  <a:pt x="34234" y="13578"/>
                </a:moveTo>
                <a:cubicBezTo>
                  <a:pt x="30134" y="18651"/>
                  <a:pt x="23960" y="21599"/>
                  <a:pt x="17437" y="21600"/>
                </a:cubicBezTo>
                <a:cubicBezTo>
                  <a:pt x="10545" y="21600"/>
                  <a:pt x="4067" y="18311"/>
                  <a:pt x="0" y="12747"/>
                </a:cubicBezTo>
                <a:lnTo>
                  <a:pt x="17437" y="0"/>
                </a:lnTo>
                <a:lnTo>
                  <a:pt x="34234" y="13578"/>
                </a:lnTo>
                <a:close/>
              </a:path>
            </a:pathLst>
          </a:cu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algn="r" rtl="1"/>
            <a:endParaRPr lang="ar-SA"/>
          </a:p>
        </p:txBody>
      </p:sp>
      <p:grpSp>
        <p:nvGrpSpPr>
          <p:cNvPr id="2" name="Group 39"/>
          <p:cNvGrpSpPr>
            <a:grpSpLocks/>
          </p:cNvGrpSpPr>
          <p:nvPr/>
        </p:nvGrpSpPr>
        <p:grpSpPr bwMode="auto">
          <a:xfrm>
            <a:off x="1866900" y="3565426"/>
            <a:ext cx="1292225" cy="2749550"/>
            <a:chOff x="3893" y="2164"/>
            <a:chExt cx="1280" cy="2464"/>
          </a:xfrm>
        </p:grpSpPr>
        <p:sp>
          <p:nvSpPr>
            <p:cNvPr id="21554" name="Freeform 40"/>
            <p:cNvSpPr>
              <a:spLocks/>
            </p:cNvSpPr>
            <p:nvPr/>
          </p:nvSpPr>
          <p:spPr bwMode="auto">
            <a:xfrm>
              <a:off x="4117" y="2714"/>
              <a:ext cx="422" cy="1025"/>
            </a:xfrm>
            <a:custGeom>
              <a:avLst/>
              <a:gdLst>
                <a:gd name="T0" fmla="*/ 144 w 422"/>
                <a:gd name="T1" fmla="*/ 99 h 1025"/>
                <a:gd name="T2" fmla="*/ 221 w 422"/>
                <a:gd name="T3" fmla="*/ 26 h 1025"/>
                <a:gd name="T4" fmla="*/ 313 w 422"/>
                <a:gd name="T5" fmla="*/ 0 h 1025"/>
                <a:gd name="T6" fmla="*/ 379 w 422"/>
                <a:gd name="T7" fmla="*/ 4 h 1025"/>
                <a:gd name="T8" fmla="*/ 390 w 422"/>
                <a:gd name="T9" fmla="*/ 67 h 1025"/>
                <a:gd name="T10" fmla="*/ 386 w 422"/>
                <a:gd name="T11" fmla="*/ 147 h 1025"/>
                <a:gd name="T12" fmla="*/ 313 w 422"/>
                <a:gd name="T13" fmla="*/ 242 h 1025"/>
                <a:gd name="T14" fmla="*/ 269 w 422"/>
                <a:gd name="T15" fmla="*/ 384 h 1025"/>
                <a:gd name="T16" fmla="*/ 264 w 422"/>
                <a:gd name="T17" fmla="*/ 527 h 1025"/>
                <a:gd name="T18" fmla="*/ 298 w 422"/>
                <a:gd name="T19" fmla="*/ 660 h 1025"/>
                <a:gd name="T20" fmla="*/ 343 w 422"/>
                <a:gd name="T21" fmla="*/ 780 h 1025"/>
                <a:gd name="T22" fmla="*/ 422 w 422"/>
                <a:gd name="T23" fmla="*/ 882 h 1025"/>
                <a:gd name="T24" fmla="*/ 422 w 422"/>
                <a:gd name="T25" fmla="*/ 916 h 1025"/>
                <a:gd name="T26" fmla="*/ 411 w 422"/>
                <a:gd name="T27" fmla="*/ 988 h 1025"/>
                <a:gd name="T28" fmla="*/ 352 w 422"/>
                <a:gd name="T29" fmla="*/ 1022 h 1025"/>
                <a:gd name="T30" fmla="*/ 287 w 422"/>
                <a:gd name="T31" fmla="*/ 1025 h 1025"/>
                <a:gd name="T32" fmla="*/ 176 w 422"/>
                <a:gd name="T33" fmla="*/ 999 h 1025"/>
                <a:gd name="T34" fmla="*/ 93 w 422"/>
                <a:gd name="T35" fmla="*/ 916 h 1025"/>
                <a:gd name="T36" fmla="*/ 48 w 422"/>
                <a:gd name="T37" fmla="*/ 769 h 1025"/>
                <a:gd name="T38" fmla="*/ 16 w 422"/>
                <a:gd name="T39" fmla="*/ 674 h 1025"/>
                <a:gd name="T40" fmla="*/ 0 w 422"/>
                <a:gd name="T41" fmla="*/ 549 h 1025"/>
                <a:gd name="T42" fmla="*/ 12 w 422"/>
                <a:gd name="T43" fmla="*/ 384 h 1025"/>
                <a:gd name="T44" fmla="*/ 48 w 422"/>
                <a:gd name="T45" fmla="*/ 246 h 1025"/>
                <a:gd name="T46" fmla="*/ 93 w 422"/>
                <a:gd name="T47" fmla="*/ 154 h 1025"/>
                <a:gd name="T48" fmla="*/ 144 w 422"/>
                <a:gd name="T49" fmla="*/ 99 h 102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22"/>
                <a:gd name="T76" fmla="*/ 0 h 1025"/>
                <a:gd name="T77" fmla="*/ 422 w 422"/>
                <a:gd name="T78" fmla="*/ 1025 h 102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22" h="1025">
                  <a:moveTo>
                    <a:pt x="144" y="99"/>
                  </a:moveTo>
                  <a:lnTo>
                    <a:pt x="221" y="26"/>
                  </a:lnTo>
                  <a:lnTo>
                    <a:pt x="313" y="0"/>
                  </a:lnTo>
                  <a:lnTo>
                    <a:pt x="379" y="4"/>
                  </a:lnTo>
                  <a:lnTo>
                    <a:pt x="390" y="67"/>
                  </a:lnTo>
                  <a:lnTo>
                    <a:pt x="386" y="147"/>
                  </a:lnTo>
                  <a:lnTo>
                    <a:pt x="313" y="242"/>
                  </a:lnTo>
                  <a:lnTo>
                    <a:pt x="269" y="384"/>
                  </a:lnTo>
                  <a:lnTo>
                    <a:pt x="264" y="527"/>
                  </a:lnTo>
                  <a:lnTo>
                    <a:pt x="298" y="660"/>
                  </a:lnTo>
                  <a:lnTo>
                    <a:pt x="343" y="780"/>
                  </a:lnTo>
                  <a:lnTo>
                    <a:pt x="422" y="882"/>
                  </a:lnTo>
                  <a:lnTo>
                    <a:pt x="422" y="916"/>
                  </a:lnTo>
                  <a:lnTo>
                    <a:pt x="411" y="988"/>
                  </a:lnTo>
                  <a:lnTo>
                    <a:pt x="352" y="1022"/>
                  </a:lnTo>
                  <a:lnTo>
                    <a:pt x="287" y="1025"/>
                  </a:lnTo>
                  <a:lnTo>
                    <a:pt x="176" y="999"/>
                  </a:lnTo>
                  <a:lnTo>
                    <a:pt x="93" y="916"/>
                  </a:lnTo>
                  <a:lnTo>
                    <a:pt x="48" y="769"/>
                  </a:lnTo>
                  <a:lnTo>
                    <a:pt x="16" y="674"/>
                  </a:lnTo>
                  <a:lnTo>
                    <a:pt x="0" y="549"/>
                  </a:lnTo>
                  <a:lnTo>
                    <a:pt x="12" y="384"/>
                  </a:lnTo>
                  <a:lnTo>
                    <a:pt x="48" y="246"/>
                  </a:lnTo>
                  <a:lnTo>
                    <a:pt x="93" y="154"/>
                  </a:lnTo>
                  <a:lnTo>
                    <a:pt x="144" y="99"/>
                  </a:lnTo>
                  <a:close/>
                </a:path>
              </a:pathLst>
            </a:custGeom>
            <a:solidFill>
              <a:srgbClr val="8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r" rtl="1"/>
              <a:endParaRPr lang="ar-SA"/>
            </a:p>
          </p:txBody>
        </p:sp>
        <p:sp>
          <p:nvSpPr>
            <p:cNvPr id="21555" name="Freeform 41"/>
            <p:cNvSpPr>
              <a:spLocks/>
            </p:cNvSpPr>
            <p:nvPr/>
          </p:nvSpPr>
          <p:spPr bwMode="auto">
            <a:xfrm>
              <a:off x="4411" y="2708"/>
              <a:ext cx="669" cy="703"/>
            </a:xfrm>
            <a:custGeom>
              <a:avLst/>
              <a:gdLst>
                <a:gd name="T0" fmla="*/ 0 w 669"/>
                <a:gd name="T1" fmla="*/ 51 h 703"/>
                <a:gd name="T2" fmla="*/ 22 w 669"/>
                <a:gd name="T3" fmla="*/ 0 h 703"/>
                <a:gd name="T4" fmla="*/ 65 w 669"/>
                <a:gd name="T5" fmla="*/ 0 h 703"/>
                <a:gd name="T6" fmla="*/ 120 w 669"/>
                <a:gd name="T7" fmla="*/ 55 h 703"/>
                <a:gd name="T8" fmla="*/ 156 w 669"/>
                <a:gd name="T9" fmla="*/ 186 h 703"/>
                <a:gd name="T10" fmla="*/ 186 w 669"/>
                <a:gd name="T11" fmla="*/ 340 h 703"/>
                <a:gd name="T12" fmla="*/ 208 w 669"/>
                <a:gd name="T13" fmla="*/ 501 h 703"/>
                <a:gd name="T14" fmla="*/ 278 w 669"/>
                <a:gd name="T15" fmla="*/ 622 h 703"/>
                <a:gd name="T16" fmla="*/ 278 w 669"/>
                <a:gd name="T17" fmla="*/ 625 h 703"/>
                <a:gd name="T18" fmla="*/ 278 w 669"/>
                <a:gd name="T19" fmla="*/ 648 h 703"/>
                <a:gd name="T20" fmla="*/ 373 w 669"/>
                <a:gd name="T21" fmla="*/ 634 h 703"/>
                <a:gd name="T22" fmla="*/ 470 w 669"/>
                <a:gd name="T23" fmla="*/ 571 h 703"/>
                <a:gd name="T24" fmla="*/ 515 w 669"/>
                <a:gd name="T25" fmla="*/ 512 h 703"/>
                <a:gd name="T26" fmla="*/ 592 w 669"/>
                <a:gd name="T27" fmla="*/ 351 h 703"/>
                <a:gd name="T28" fmla="*/ 592 w 669"/>
                <a:gd name="T29" fmla="*/ 292 h 703"/>
                <a:gd name="T30" fmla="*/ 563 w 669"/>
                <a:gd name="T31" fmla="*/ 238 h 703"/>
                <a:gd name="T32" fmla="*/ 529 w 669"/>
                <a:gd name="T33" fmla="*/ 161 h 703"/>
                <a:gd name="T34" fmla="*/ 518 w 669"/>
                <a:gd name="T35" fmla="*/ 132 h 703"/>
                <a:gd name="T36" fmla="*/ 558 w 669"/>
                <a:gd name="T37" fmla="*/ 116 h 703"/>
                <a:gd name="T38" fmla="*/ 606 w 669"/>
                <a:gd name="T39" fmla="*/ 120 h 703"/>
                <a:gd name="T40" fmla="*/ 635 w 669"/>
                <a:gd name="T41" fmla="*/ 150 h 703"/>
                <a:gd name="T42" fmla="*/ 669 w 669"/>
                <a:gd name="T43" fmla="*/ 216 h 703"/>
                <a:gd name="T44" fmla="*/ 651 w 669"/>
                <a:gd name="T45" fmla="*/ 337 h 703"/>
                <a:gd name="T46" fmla="*/ 635 w 669"/>
                <a:gd name="T47" fmla="*/ 403 h 703"/>
                <a:gd name="T48" fmla="*/ 563 w 669"/>
                <a:gd name="T49" fmla="*/ 538 h 703"/>
                <a:gd name="T50" fmla="*/ 497 w 669"/>
                <a:gd name="T51" fmla="*/ 636 h 703"/>
                <a:gd name="T52" fmla="*/ 375 w 669"/>
                <a:gd name="T53" fmla="*/ 681 h 703"/>
                <a:gd name="T54" fmla="*/ 278 w 669"/>
                <a:gd name="T55" fmla="*/ 703 h 703"/>
                <a:gd name="T56" fmla="*/ 201 w 669"/>
                <a:gd name="T57" fmla="*/ 666 h 703"/>
                <a:gd name="T58" fmla="*/ 165 w 669"/>
                <a:gd name="T59" fmla="*/ 538 h 703"/>
                <a:gd name="T60" fmla="*/ 124 w 669"/>
                <a:gd name="T61" fmla="*/ 381 h 703"/>
                <a:gd name="T62" fmla="*/ 91 w 669"/>
                <a:gd name="T63" fmla="*/ 263 h 703"/>
                <a:gd name="T64" fmla="*/ 47 w 669"/>
                <a:gd name="T65" fmla="*/ 197 h 703"/>
                <a:gd name="T66" fmla="*/ 3 w 669"/>
                <a:gd name="T67" fmla="*/ 132 h 703"/>
                <a:gd name="T68" fmla="*/ 0 w 669"/>
                <a:gd name="T69" fmla="*/ 51 h 70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669"/>
                <a:gd name="T106" fmla="*/ 0 h 703"/>
                <a:gd name="T107" fmla="*/ 669 w 669"/>
                <a:gd name="T108" fmla="*/ 703 h 703"/>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669" h="703">
                  <a:moveTo>
                    <a:pt x="0" y="51"/>
                  </a:moveTo>
                  <a:lnTo>
                    <a:pt x="22" y="0"/>
                  </a:lnTo>
                  <a:lnTo>
                    <a:pt x="65" y="0"/>
                  </a:lnTo>
                  <a:lnTo>
                    <a:pt x="120" y="55"/>
                  </a:lnTo>
                  <a:lnTo>
                    <a:pt x="156" y="186"/>
                  </a:lnTo>
                  <a:lnTo>
                    <a:pt x="186" y="340"/>
                  </a:lnTo>
                  <a:lnTo>
                    <a:pt x="208" y="501"/>
                  </a:lnTo>
                  <a:lnTo>
                    <a:pt x="278" y="622"/>
                  </a:lnTo>
                  <a:lnTo>
                    <a:pt x="278" y="625"/>
                  </a:lnTo>
                  <a:lnTo>
                    <a:pt x="278" y="648"/>
                  </a:lnTo>
                  <a:lnTo>
                    <a:pt x="373" y="634"/>
                  </a:lnTo>
                  <a:lnTo>
                    <a:pt x="470" y="571"/>
                  </a:lnTo>
                  <a:lnTo>
                    <a:pt x="515" y="512"/>
                  </a:lnTo>
                  <a:lnTo>
                    <a:pt x="592" y="351"/>
                  </a:lnTo>
                  <a:lnTo>
                    <a:pt x="592" y="292"/>
                  </a:lnTo>
                  <a:lnTo>
                    <a:pt x="563" y="238"/>
                  </a:lnTo>
                  <a:lnTo>
                    <a:pt x="529" y="161"/>
                  </a:lnTo>
                  <a:lnTo>
                    <a:pt x="518" y="132"/>
                  </a:lnTo>
                  <a:lnTo>
                    <a:pt x="558" y="116"/>
                  </a:lnTo>
                  <a:lnTo>
                    <a:pt x="606" y="120"/>
                  </a:lnTo>
                  <a:lnTo>
                    <a:pt x="635" y="150"/>
                  </a:lnTo>
                  <a:lnTo>
                    <a:pt x="669" y="216"/>
                  </a:lnTo>
                  <a:lnTo>
                    <a:pt x="651" y="337"/>
                  </a:lnTo>
                  <a:lnTo>
                    <a:pt x="635" y="403"/>
                  </a:lnTo>
                  <a:lnTo>
                    <a:pt x="563" y="538"/>
                  </a:lnTo>
                  <a:lnTo>
                    <a:pt x="497" y="636"/>
                  </a:lnTo>
                  <a:lnTo>
                    <a:pt x="375" y="681"/>
                  </a:lnTo>
                  <a:lnTo>
                    <a:pt x="278" y="703"/>
                  </a:lnTo>
                  <a:lnTo>
                    <a:pt x="201" y="666"/>
                  </a:lnTo>
                  <a:lnTo>
                    <a:pt x="165" y="538"/>
                  </a:lnTo>
                  <a:lnTo>
                    <a:pt x="124" y="381"/>
                  </a:lnTo>
                  <a:lnTo>
                    <a:pt x="91" y="263"/>
                  </a:lnTo>
                  <a:lnTo>
                    <a:pt x="47" y="197"/>
                  </a:lnTo>
                  <a:lnTo>
                    <a:pt x="3" y="132"/>
                  </a:lnTo>
                  <a:lnTo>
                    <a:pt x="0" y="51"/>
                  </a:lnTo>
                  <a:close/>
                </a:path>
              </a:pathLst>
            </a:custGeom>
            <a:solidFill>
              <a:srgbClr val="8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r" rtl="1"/>
              <a:endParaRPr lang="ar-SA"/>
            </a:p>
          </p:txBody>
        </p:sp>
        <p:grpSp>
          <p:nvGrpSpPr>
            <p:cNvPr id="21556" name="Group 42"/>
            <p:cNvGrpSpPr>
              <a:grpSpLocks/>
            </p:cNvGrpSpPr>
            <p:nvPr/>
          </p:nvGrpSpPr>
          <p:grpSpPr bwMode="auto">
            <a:xfrm>
              <a:off x="4559" y="2710"/>
              <a:ext cx="614" cy="611"/>
              <a:chOff x="4559" y="2710"/>
              <a:chExt cx="614" cy="611"/>
            </a:xfrm>
          </p:grpSpPr>
          <p:sp>
            <p:nvSpPr>
              <p:cNvPr id="21561" name="Freeform 43"/>
              <p:cNvSpPr>
                <a:spLocks/>
              </p:cNvSpPr>
              <p:nvPr/>
            </p:nvSpPr>
            <p:spPr bwMode="auto">
              <a:xfrm>
                <a:off x="4559" y="2710"/>
                <a:ext cx="614" cy="611"/>
              </a:xfrm>
              <a:custGeom>
                <a:avLst/>
                <a:gdLst>
                  <a:gd name="T0" fmla="*/ 7 w 614"/>
                  <a:gd name="T1" fmla="*/ 215 h 611"/>
                  <a:gd name="T2" fmla="*/ 7 w 614"/>
                  <a:gd name="T3" fmla="*/ 149 h 611"/>
                  <a:gd name="T4" fmla="*/ 33 w 614"/>
                  <a:gd name="T5" fmla="*/ 95 h 611"/>
                  <a:gd name="T6" fmla="*/ 77 w 614"/>
                  <a:gd name="T7" fmla="*/ 50 h 611"/>
                  <a:gd name="T8" fmla="*/ 142 w 614"/>
                  <a:gd name="T9" fmla="*/ 18 h 611"/>
                  <a:gd name="T10" fmla="*/ 187 w 614"/>
                  <a:gd name="T11" fmla="*/ 0 h 611"/>
                  <a:gd name="T12" fmla="*/ 260 w 614"/>
                  <a:gd name="T13" fmla="*/ 7 h 611"/>
                  <a:gd name="T14" fmla="*/ 603 w 614"/>
                  <a:gd name="T15" fmla="*/ 339 h 611"/>
                  <a:gd name="T16" fmla="*/ 614 w 614"/>
                  <a:gd name="T17" fmla="*/ 405 h 611"/>
                  <a:gd name="T18" fmla="*/ 603 w 614"/>
                  <a:gd name="T19" fmla="*/ 461 h 611"/>
                  <a:gd name="T20" fmla="*/ 560 w 614"/>
                  <a:gd name="T21" fmla="*/ 534 h 611"/>
                  <a:gd name="T22" fmla="*/ 483 w 614"/>
                  <a:gd name="T23" fmla="*/ 588 h 611"/>
                  <a:gd name="T24" fmla="*/ 402 w 614"/>
                  <a:gd name="T25" fmla="*/ 611 h 611"/>
                  <a:gd name="T26" fmla="*/ 348 w 614"/>
                  <a:gd name="T27" fmla="*/ 611 h 611"/>
                  <a:gd name="T28" fmla="*/ 7 w 614"/>
                  <a:gd name="T29" fmla="*/ 248 h 611"/>
                  <a:gd name="T30" fmla="*/ 0 w 614"/>
                  <a:gd name="T31" fmla="*/ 183 h 611"/>
                  <a:gd name="T32" fmla="*/ 0 w 614"/>
                  <a:gd name="T33" fmla="*/ 193 h 611"/>
                  <a:gd name="T34" fmla="*/ 7 w 614"/>
                  <a:gd name="T35" fmla="*/ 215 h 61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614"/>
                  <a:gd name="T55" fmla="*/ 0 h 611"/>
                  <a:gd name="T56" fmla="*/ 614 w 614"/>
                  <a:gd name="T57" fmla="*/ 611 h 611"/>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614" h="611">
                    <a:moveTo>
                      <a:pt x="7" y="215"/>
                    </a:moveTo>
                    <a:lnTo>
                      <a:pt x="7" y="149"/>
                    </a:lnTo>
                    <a:lnTo>
                      <a:pt x="33" y="95"/>
                    </a:lnTo>
                    <a:lnTo>
                      <a:pt x="77" y="50"/>
                    </a:lnTo>
                    <a:lnTo>
                      <a:pt x="142" y="18"/>
                    </a:lnTo>
                    <a:lnTo>
                      <a:pt x="187" y="0"/>
                    </a:lnTo>
                    <a:lnTo>
                      <a:pt x="260" y="7"/>
                    </a:lnTo>
                    <a:lnTo>
                      <a:pt x="603" y="339"/>
                    </a:lnTo>
                    <a:lnTo>
                      <a:pt x="614" y="405"/>
                    </a:lnTo>
                    <a:lnTo>
                      <a:pt x="603" y="461"/>
                    </a:lnTo>
                    <a:lnTo>
                      <a:pt x="560" y="534"/>
                    </a:lnTo>
                    <a:lnTo>
                      <a:pt x="483" y="588"/>
                    </a:lnTo>
                    <a:lnTo>
                      <a:pt x="402" y="611"/>
                    </a:lnTo>
                    <a:lnTo>
                      <a:pt x="348" y="611"/>
                    </a:lnTo>
                    <a:lnTo>
                      <a:pt x="7" y="248"/>
                    </a:lnTo>
                    <a:lnTo>
                      <a:pt x="0" y="183"/>
                    </a:lnTo>
                    <a:lnTo>
                      <a:pt x="0" y="193"/>
                    </a:lnTo>
                    <a:lnTo>
                      <a:pt x="7" y="215"/>
                    </a:lnTo>
                    <a:close/>
                  </a:path>
                </a:pathLst>
              </a:custGeom>
              <a:solidFill>
                <a:srgbClr val="8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r" rtl="1"/>
                <a:endParaRPr lang="ar-SA"/>
              </a:p>
            </p:txBody>
          </p:sp>
          <p:sp>
            <p:nvSpPr>
              <p:cNvPr id="21562" name="Freeform 44"/>
              <p:cNvSpPr>
                <a:spLocks/>
              </p:cNvSpPr>
              <p:nvPr/>
            </p:nvSpPr>
            <p:spPr bwMode="auto">
              <a:xfrm>
                <a:off x="4559" y="2710"/>
                <a:ext cx="614" cy="611"/>
              </a:xfrm>
              <a:custGeom>
                <a:avLst/>
                <a:gdLst>
                  <a:gd name="T0" fmla="*/ 7 w 614"/>
                  <a:gd name="T1" fmla="*/ 215 h 611"/>
                  <a:gd name="T2" fmla="*/ 7 w 614"/>
                  <a:gd name="T3" fmla="*/ 149 h 611"/>
                  <a:gd name="T4" fmla="*/ 33 w 614"/>
                  <a:gd name="T5" fmla="*/ 95 h 611"/>
                  <a:gd name="T6" fmla="*/ 77 w 614"/>
                  <a:gd name="T7" fmla="*/ 50 h 611"/>
                  <a:gd name="T8" fmla="*/ 142 w 614"/>
                  <a:gd name="T9" fmla="*/ 18 h 611"/>
                  <a:gd name="T10" fmla="*/ 187 w 614"/>
                  <a:gd name="T11" fmla="*/ 0 h 611"/>
                  <a:gd name="T12" fmla="*/ 260 w 614"/>
                  <a:gd name="T13" fmla="*/ 7 h 611"/>
                  <a:gd name="T14" fmla="*/ 603 w 614"/>
                  <a:gd name="T15" fmla="*/ 339 h 611"/>
                  <a:gd name="T16" fmla="*/ 614 w 614"/>
                  <a:gd name="T17" fmla="*/ 405 h 611"/>
                  <a:gd name="T18" fmla="*/ 603 w 614"/>
                  <a:gd name="T19" fmla="*/ 461 h 611"/>
                  <a:gd name="T20" fmla="*/ 560 w 614"/>
                  <a:gd name="T21" fmla="*/ 534 h 611"/>
                  <a:gd name="T22" fmla="*/ 483 w 614"/>
                  <a:gd name="T23" fmla="*/ 588 h 611"/>
                  <a:gd name="T24" fmla="*/ 402 w 614"/>
                  <a:gd name="T25" fmla="*/ 611 h 611"/>
                  <a:gd name="T26" fmla="*/ 348 w 614"/>
                  <a:gd name="T27" fmla="*/ 611 h 611"/>
                  <a:gd name="T28" fmla="*/ 7 w 614"/>
                  <a:gd name="T29" fmla="*/ 248 h 611"/>
                  <a:gd name="T30" fmla="*/ 0 w 614"/>
                  <a:gd name="T31" fmla="*/ 183 h 611"/>
                  <a:gd name="T32" fmla="*/ 0 w 614"/>
                  <a:gd name="T33" fmla="*/ 193 h 61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14"/>
                  <a:gd name="T52" fmla="*/ 0 h 611"/>
                  <a:gd name="T53" fmla="*/ 614 w 614"/>
                  <a:gd name="T54" fmla="*/ 611 h 61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14" h="611">
                    <a:moveTo>
                      <a:pt x="7" y="215"/>
                    </a:moveTo>
                    <a:lnTo>
                      <a:pt x="7" y="149"/>
                    </a:lnTo>
                    <a:lnTo>
                      <a:pt x="33" y="95"/>
                    </a:lnTo>
                    <a:lnTo>
                      <a:pt x="77" y="50"/>
                    </a:lnTo>
                    <a:lnTo>
                      <a:pt x="142" y="18"/>
                    </a:lnTo>
                    <a:lnTo>
                      <a:pt x="187" y="0"/>
                    </a:lnTo>
                    <a:lnTo>
                      <a:pt x="260" y="7"/>
                    </a:lnTo>
                    <a:lnTo>
                      <a:pt x="603" y="339"/>
                    </a:lnTo>
                    <a:lnTo>
                      <a:pt x="614" y="405"/>
                    </a:lnTo>
                    <a:lnTo>
                      <a:pt x="603" y="461"/>
                    </a:lnTo>
                    <a:lnTo>
                      <a:pt x="560" y="534"/>
                    </a:lnTo>
                    <a:lnTo>
                      <a:pt x="483" y="588"/>
                    </a:lnTo>
                    <a:lnTo>
                      <a:pt x="402" y="611"/>
                    </a:lnTo>
                    <a:lnTo>
                      <a:pt x="348" y="611"/>
                    </a:lnTo>
                    <a:lnTo>
                      <a:pt x="7" y="248"/>
                    </a:lnTo>
                    <a:lnTo>
                      <a:pt x="0" y="183"/>
                    </a:lnTo>
                    <a:lnTo>
                      <a:pt x="0" y="193"/>
                    </a:lnTo>
                  </a:path>
                </a:pathLst>
              </a:custGeom>
              <a:solidFill>
                <a:srgbClr val="800000"/>
              </a:solidFill>
              <a:ln w="6985">
                <a:solidFill>
                  <a:srgbClr val="000000"/>
                </a:solidFill>
                <a:prstDash val="solid"/>
                <a:round/>
                <a:headEnd/>
                <a:tailEnd/>
              </a:ln>
            </p:spPr>
            <p:txBody>
              <a:bodyPr/>
              <a:lstStyle/>
              <a:p>
                <a:pPr algn="r" rtl="1"/>
                <a:endParaRPr lang="ar-SA"/>
              </a:p>
            </p:txBody>
          </p:sp>
          <p:sp>
            <p:nvSpPr>
              <p:cNvPr id="21563" name="Freeform 45"/>
              <p:cNvSpPr>
                <a:spLocks/>
              </p:cNvSpPr>
              <p:nvPr/>
            </p:nvSpPr>
            <p:spPr bwMode="auto">
              <a:xfrm>
                <a:off x="4567" y="2726"/>
                <a:ext cx="246" cy="220"/>
              </a:xfrm>
              <a:custGeom>
                <a:avLst/>
                <a:gdLst>
                  <a:gd name="T0" fmla="*/ 0 w 246"/>
                  <a:gd name="T1" fmla="*/ 209 h 220"/>
                  <a:gd name="T2" fmla="*/ 67 w 246"/>
                  <a:gd name="T3" fmla="*/ 220 h 220"/>
                  <a:gd name="T4" fmla="*/ 122 w 246"/>
                  <a:gd name="T5" fmla="*/ 200 h 220"/>
                  <a:gd name="T6" fmla="*/ 158 w 246"/>
                  <a:gd name="T7" fmla="*/ 179 h 220"/>
                  <a:gd name="T8" fmla="*/ 203 w 246"/>
                  <a:gd name="T9" fmla="*/ 146 h 220"/>
                  <a:gd name="T10" fmla="*/ 232 w 246"/>
                  <a:gd name="T11" fmla="*/ 109 h 220"/>
                  <a:gd name="T12" fmla="*/ 246 w 246"/>
                  <a:gd name="T13" fmla="*/ 48 h 220"/>
                  <a:gd name="T14" fmla="*/ 246 w 246"/>
                  <a:gd name="T15" fmla="*/ 10 h 220"/>
                  <a:gd name="T16" fmla="*/ 243 w 246"/>
                  <a:gd name="T17" fmla="*/ 0 h 2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46"/>
                  <a:gd name="T28" fmla="*/ 0 h 220"/>
                  <a:gd name="T29" fmla="*/ 246 w 246"/>
                  <a:gd name="T30" fmla="*/ 220 h 22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46" h="220">
                    <a:moveTo>
                      <a:pt x="0" y="209"/>
                    </a:moveTo>
                    <a:lnTo>
                      <a:pt x="67" y="220"/>
                    </a:lnTo>
                    <a:lnTo>
                      <a:pt x="122" y="200"/>
                    </a:lnTo>
                    <a:lnTo>
                      <a:pt x="158" y="179"/>
                    </a:lnTo>
                    <a:lnTo>
                      <a:pt x="203" y="146"/>
                    </a:lnTo>
                    <a:lnTo>
                      <a:pt x="232" y="109"/>
                    </a:lnTo>
                    <a:lnTo>
                      <a:pt x="246" y="48"/>
                    </a:lnTo>
                    <a:lnTo>
                      <a:pt x="246" y="10"/>
                    </a:lnTo>
                    <a:lnTo>
                      <a:pt x="243" y="0"/>
                    </a:lnTo>
                  </a:path>
                </a:pathLst>
              </a:custGeom>
              <a:solidFill>
                <a:srgbClr val="800000"/>
              </a:solidFill>
              <a:ln w="6985">
                <a:solidFill>
                  <a:srgbClr val="000000"/>
                </a:solidFill>
                <a:prstDash val="solid"/>
                <a:round/>
                <a:headEnd/>
                <a:tailEnd/>
              </a:ln>
            </p:spPr>
            <p:txBody>
              <a:bodyPr/>
              <a:lstStyle/>
              <a:p>
                <a:pPr algn="r" rtl="1"/>
                <a:endParaRPr lang="ar-SA"/>
              </a:p>
            </p:txBody>
          </p:sp>
        </p:grpSp>
        <p:sp>
          <p:nvSpPr>
            <p:cNvPr id="21557" name="Freeform 46"/>
            <p:cNvSpPr>
              <a:spLocks/>
            </p:cNvSpPr>
            <p:nvPr/>
          </p:nvSpPr>
          <p:spPr bwMode="auto">
            <a:xfrm>
              <a:off x="3893" y="2696"/>
              <a:ext cx="965" cy="720"/>
            </a:xfrm>
            <a:custGeom>
              <a:avLst/>
              <a:gdLst>
                <a:gd name="T0" fmla="*/ 340 w 965"/>
                <a:gd name="T1" fmla="*/ 29 h 720"/>
                <a:gd name="T2" fmla="*/ 424 w 965"/>
                <a:gd name="T3" fmla="*/ 0 h 720"/>
                <a:gd name="T4" fmla="*/ 469 w 965"/>
                <a:gd name="T5" fmla="*/ 32 h 720"/>
                <a:gd name="T6" fmla="*/ 469 w 965"/>
                <a:gd name="T7" fmla="*/ 109 h 720"/>
                <a:gd name="T8" fmla="*/ 395 w 965"/>
                <a:gd name="T9" fmla="*/ 193 h 720"/>
                <a:gd name="T10" fmla="*/ 271 w 965"/>
                <a:gd name="T11" fmla="*/ 237 h 720"/>
                <a:gd name="T12" fmla="*/ 173 w 965"/>
                <a:gd name="T13" fmla="*/ 317 h 720"/>
                <a:gd name="T14" fmla="*/ 110 w 965"/>
                <a:gd name="T15" fmla="*/ 412 h 720"/>
                <a:gd name="T16" fmla="*/ 76 w 965"/>
                <a:gd name="T17" fmla="*/ 489 h 720"/>
                <a:gd name="T18" fmla="*/ 76 w 965"/>
                <a:gd name="T19" fmla="*/ 555 h 720"/>
                <a:gd name="T20" fmla="*/ 117 w 965"/>
                <a:gd name="T21" fmla="*/ 625 h 720"/>
                <a:gd name="T22" fmla="*/ 216 w 965"/>
                <a:gd name="T23" fmla="*/ 657 h 720"/>
                <a:gd name="T24" fmla="*/ 297 w 965"/>
                <a:gd name="T25" fmla="*/ 665 h 720"/>
                <a:gd name="T26" fmla="*/ 417 w 965"/>
                <a:gd name="T27" fmla="*/ 657 h 720"/>
                <a:gd name="T28" fmla="*/ 571 w 965"/>
                <a:gd name="T29" fmla="*/ 613 h 720"/>
                <a:gd name="T30" fmla="*/ 669 w 965"/>
                <a:gd name="T31" fmla="*/ 523 h 720"/>
                <a:gd name="T32" fmla="*/ 731 w 965"/>
                <a:gd name="T33" fmla="*/ 448 h 720"/>
                <a:gd name="T34" fmla="*/ 713 w 965"/>
                <a:gd name="T35" fmla="*/ 380 h 720"/>
                <a:gd name="T36" fmla="*/ 720 w 965"/>
                <a:gd name="T37" fmla="*/ 335 h 720"/>
                <a:gd name="T38" fmla="*/ 786 w 965"/>
                <a:gd name="T39" fmla="*/ 362 h 720"/>
                <a:gd name="T40" fmla="*/ 856 w 965"/>
                <a:gd name="T41" fmla="*/ 362 h 720"/>
                <a:gd name="T42" fmla="*/ 907 w 965"/>
                <a:gd name="T43" fmla="*/ 317 h 720"/>
                <a:gd name="T44" fmla="*/ 940 w 965"/>
                <a:gd name="T45" fmla="*/ 285 h 720"/>
                <a:gd name="T46" fmla="*/ 962 w 965"/>
                <a:gd name="T47" fmla="*/ 292 h 720"/>
                <a:gd name="T48" fmla="*/ 965 w 965"/>
                <a:gd name="T49" fmla="*/ 314 h 720"/>
                <a:gd name="T50" fmla="*/ 944 w 965"/>
                <a:gd name="T51" fmla="*/ 380 h 720"/>
                <a:gd name="T52" fmla="*/ 944 w 965"/>
                <a:gd name="T53" fmla="*/ 439 h 720"/>
                <a:gd name="T54" fmla="*/ 917 w 965"/>
                <a:gd name="T55" fmla="*/ 482 h 720"/>
                <a:gd name="T56" fmla="*/ 856 w 965"/>
                <a:gd name="T57" fmla="*/ 514 h 720"/>
                <a:gd name="T58" fmla="*/ 801 w 965"/>
                <a:gd name="T59" fmla="*/ 514 h 720"/>
                <a:gd name="T60" fmla="*/ 743 w 965"/>
                <a:gd name="T61" fmla="*/ 523 h 720"/>
                <a:gd name="T62" fmla="*/ 625 w 965"/>
                <a:gd name="T63" fmla="*/ 620 h 720"/>
                <a:gd name="T64" fmla="*/ 537 w 965"/>
                <a:gd name="T65" fmla="*/ 675 h 720"/>
                <a:gd name="T66" fmla="*/ 402 w 965"/>
                <a:gd name="T67" fmla="*/ 713 h 720"/>
                <a:gd name="T68" fmla="*/ 259 w 965"/>
                <a:gd name="T69" fmla="*/ 720 h 720"/>
                <a:gd name="T70" fmla="*/ 153 w 965"/>
                <a:gd name="T71" fmla="*/ 697 h 720"/>
                <a:gd name="T72" fmla="*/ 74 w 965"/>
                <a:gd name="T73" fmla="*/ 668 h 720"/>
                <a:gd name="T74" fmla="*/ 19 w 965"/>
                <a:gd name="T75" fmla="*/ 609 h 720"/>
                <a:gd name="T76" fmla="*/ 0 w 965"/>
                <a:gd name="T77" fmla="*/ 543 h 720"/>
                <a:gd name="T78" fmla="*/ 0 w 965"/>
                <a:gd name="T79" fmla="*/ 446 h 720"/>
                <a:gd name="T80" fmla="*/ 33 w 965"/>
                <a:gd name="T81" fmla="*/ 380 h 720"/>
                <a:gd name="T82" fmla="*/ 74 w 965"/>
                <a:gd name="T83" fmla="*/ 314 h 720"/>
                <a:gd name="T84" fmla="*/ 128 w 965"/>
                <a:gd name="T85" fmla="*/ 240 h 720"/>
                <a:gd name="T86" fmla="*/ 209 w 965"/>
                <a:gd name="T87" fmla="*/ 183 h 720"/>
                <a:gd name="T88" fmla="*/ 259 w 965"/>
                <a:gd name="T89" fmla="*/ 120 h 720"/>
                <a:gd name="T90" fmla="*/ 297 w 965"/>
                <a:gd name="T91" fmla="*/ 65 h 720"/>
                <a:gd name="T92" fmla="*/ 340 w 965"/>
                <a:gd name="T93" fmla="*/ 29 h 720"/>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965"/>
                <a:gd name="T142" fmla="*/ 0 h 720"/>
                <a:gd name="T143" fmla="*/ 965 w 965"/>
                <a:gd name="T144" fmla="*/ 720 h 720"/>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965" h="720">
                  <a:moveTo>
                    <a:pt x="340" y="29"/>
                  </a:moveTo>
                  <a:lnTo>
                    <a:pt x="424" y="0"/>
                  </a:lnTo>
                  <a:lnTo>
                    <a:pt x="469" y="32"/>
                  </a:lnTo>
                  <a:lnTo>
                    <a:pt x="469" y="109"/>
                  </a:lnTo>
                  <a:lnTo>
                    <a:pt x="395" y="193"/>
                  </a:lnTo>
                  <a:lnTo>
                    <a:pt x="271" y="237"/>
                  </a:lnTo>
                  <a:lnTo>
                    <a:pt x="173" y="317"/>
                  </a:lnTo>
                  <a:lnTo>
                    <a:pt x="110" y="412"/>
                  </a:lnTo>
                  <a:lnTo>
                    <a:pt x="76" y="489"/>
                  </a:lnTo>
                  <a:lnTo>
                    <a:pt x="76" y="555"/>
                  </a:lnTo>
                  <a:lnTo>
                    <a:pt x="117" y="625"/>
                  </a:lnTo>
                  <a:lnTo>
                    <a:pt x="216" y="657"/>
                  </a:lnTo>
                  <a:lnTo>
                    <a:pt x="297" y="665"/>
                  </a:lnTo>
                  <a:lnTo>
                    <a:pt x="417" y="657"/>
                  </a:lnTo>
                  <a:lnTo>
                    <a:pt x="571" y="613"/>
                  </a:lnTo>
                  <a:lnTo>
                    <a:pt x="669" y="523"/>
                  </a:lnTo>
                  <a:lnTo>
                    <a:pt x="731" y="448"/>
                  </a:lnTo>
                  <a:lnTo>
                    <a:pt x="713" y="380"/>
                  </a:lnTo>
                  <a:lnTo>
                    <a:pt x="720" y="335"/>
                  </a:lnTo>
                  <a:lnTo>
                    <a:pt x="786" y="362"/>
                  </a:lnTo>
                  <a:lnTo>
                    <a:pt x="856" y="362"/>
                  </a:lnTo>
                  <a:lnTo>
                    <a:pt x="907" y="317"/>
                  </a:lnTo>
                  <a:lnTo>
                    <a:pt x="940" y="285"/>
                  </a:lnTo>
                  <a:lnTo>
                    <a:pt x="962" y="292"/>
                  </a:lnTo>
                  <a:lnTo>
                    <a:pt x="965" y="314"/>
                  </a:lnTo>
                  <a:lnTo>
                    <a:pt x="944" y="380"/>
                  </a:lnTo>
                  <a:lnTo>
                    <a:pt x="944" y="439"/>
                  </a:lnTo>
                  <a:lnTo>
                    <a:pt x="917" y="482"/>
                  </a:lnTo>
                  <a:lnTo>
                    <a:pt x="856" y="514"/>
                  </a:lnTo>
                  <a:lnTo>
                    <a:pt x="801" y="514"/>
                  </a:lnTo>
                  <a:lnTo>
                    <a:pt x="743" y="523"/>
                  </a:lnTo>
                  <a:lnTo>
                    <a:pt x="625" y="620"/>
                  </a:lnTo>
                  <a:lnTo>
                    <a:pt x="537" y="675"/>
                  </a:lnTo>
                  <a:lnTo>
                    <a:pt x="402" y="713"/>
                  </a:lnTo>
                  <a:lnTo>
                    <a:pt x="259" y="720"/>
                  </a:lnTo>
                  <a:lnTo>
                    <a:pt x="153" y="697"/>
                  </a:lnTo>
                  <a:lnTo>
                    <a:pt x="74" y="668"/>
                  </a:lnTo>
                  <a:lnTo>
                    <a:pt x="19" y="609"/>
                  </a:lnTo>
                  <a:lnTo>
                    <a:pt x="0" y="543"/>
                  </a:lnTo>
                  <a:lnTo>
                    <a:pt x="0" y="446"/>
                  </a:lnTo>
                  <a:lnTo>
                    <a:pt x="33" y="380"/>
                  </a:lnTo>
                  <a:lnTo>
                    <a:pt x="74" y="314"/>
                  </a:lnTo>
                  <a:lnTo>
                    <a:pt x="128" y="240"/>
                  </a:lnTo>
                  <a:lnTo>
                    <a:pt x="209" y="183"/>
                  </a:lnTo>
                  <a:lnTo>
                    <a:pt x="259" y="120"/>
                  </a:lnTo>
                  <a:lnTo>
                    <a:pt x="297" y="65"/>
                  </a:lnTo>
                  <a:lnTo>
                    <a:pt x="340" y="29"/>
                  </a:lnTo>
                  <a:close/>
                </a:path>
              </a:pathLst>
            </a:custGeom>
            <a:solidFill>
              <a:srgbClr val="8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r" rtl="1"/>
              <a:endParaRPr lang="ar-SA"/>
            </a:p>
          </p:txBody>
        </p:sp>
        <p:sp>
          <p:nvSpPr>
            <p:cNvPr id="21558" name="Freeform 47"/>
            <p:cNvSpPr>
              <a:spLocks/>
            </p:cNvSpPr>
            <p:nvPr/>
          </p:nvSpPr>
          <p:spPr bwMode="auto">
            <a:xfrm>
              <a:off x="4418" y="3599"/>
              <a:ext cx="436" cy="1029"/>
            </a:xfrm>
            <a:custGeom>
              <a:avLst/>
              <a:gdLst>
                <a:gd name="T0" fmla="*/ 33 w 436"/>
                <a:gd name="T1" fmla="*/ 0 h 1029"/>
                <a:gd name="T2" fmla="*/ 110 w 436"/>
                <a:gd name="T3" fmla="*/ 45 h 1029"/>
                <a:gd name="T4" fmla="*/ 187 w 436"/>
                <a:gd name="T5" fmla="*/ 172 h 1029"/>
                <a:gd name="T6" fmla="*/ 239 w 436"/>
                <a:gd name="T7" fmla="*/ 260 h 1029"/>
                <a:gd name="T8" fmla="*/ 275 w 436"/>
                <a:gd name="T9" fmla="*/ 363 h 1029"/>
                <a:gd name="T10" fmla="*/ 315 w 436"/>
                <a:gd name="T11" fmla="*/ 461 h 1029"/>
                <a:gd name="T12" fmla="*/ 348 w 436"/>
                <a:gd name="T13" fmla="*/ 579 h 1029"/>
                <a:gd name="T14" fmla="*/ 348 w 436"/>
                <a:gd name="T15" fmla="*/ 660 h 1029"/>
                <a:gd name="T16" fmla="*/ 297 w 436"/>
                <a:gd name="T17" fmla="*/ 725 h 1029"/>
                <a:gd name="T18" fmla="*/ 264 w 436"/>
                <a:gd name="T19" fmla="*/ 791 h 1029"/>
                <a:gd name="T20" fmla="*/ 205 w 436"/>
                <a:gd name="T21" fmla="*/ 843 h 1029"/>
                <a:gd name="T22" fmla="*/ 183 w 436"/>
                <a:gd name="T23" fmla="*/ 890 h 1029"/>
                <a:gd name="T24" fmla="*/ 209 w 436"/>
                <a:gd name="T25" fmla="*/ 920 h 1029"/>
                <a:gd name="T26" fmla="*/ 250 w 436"/>
                <a:gd name="T27" fmla="*/ 922 h 1029"/>
                <a:gd name="T28" fmla="*/ 341 w 436"/>
                <a:gd name="T29" fmla="*/ 934 h 1029"/>
                <a:gd name="T30" fmla="*/ 403 w 436"/>
                <a:gd name="T31" fmla="*/ 963 h 1029"/>
                <a:gd name="T32" fmla="*/ 436 w 436"/>
                <a:gd name="T33" fmla="*/ 988 h 1029"/>
                <a:gd name="T34" fmla="*/ 415 w 436"/>
                <a:gd name="T35" fmla="*/ 1022 h 1029"/>
                <a:gd name="T36" fmla="*/ 359 w 436"/>
                <a:gd name="T37" fmla="*/ 1029 h 1029"/>
                <a:gd name="T38" fmla="*/ 286 w 436"/>
                <a:gd name="T39" fmla="*/ 999 h 1029"/>
                <a:gd name="T40" fmla="*/ 241 w 436"/>
                <a:gd name="T41" fmla="*/ 974 h 1029"/>
                <a:gd name="T42" fmla="*/ 151 w 436"/>
                <a:gd name="T43" fmla="*/ 952 h 1029"/>
                <a:gd name="T44" fmla="*/ 128 w 436"/>
                <a:gd name="T45" fmla="*/ 945 h 1029"/>
                <a:gd name="T46" fmla="*/ 117 w 436"/>
                <a:gd name="T47" fmla="*/ 911 h 1029"/>
                <a:gd name="T48" fmla="*/ 132 w 436"/>
                <a:gd name="T49" fmla="*/ 864 h 1029"/>
                <a:gd name="T50" fmla="*/ 205 w 436"/>
                <a:gd name="T51" fmla="*/ 780 h 1029"/>
                <a:gd name="T52" fmla="*/ 241 w 436"/>
                <a:gd name="T53" fmla="*/ 725 h 1029"/>
                <a:gd name="T54" fmla="*/ 286 w 436"/>
                <a:gd name="T55" fmla="*/ 623 h 1029"/>
                <a:gd name="T56" fmla="*/ 297 w 436"/>
                <a:gd name="T57" fmla="*/ 572 h 1029"/>
                <a:gd name="T58" fmla="*/ 253 w 436"/>
                <a:gd name="T59" fmla="*/ 440 h 1029"/>
                <a:gd name="T60" fmla="*/ 173 w 436"/>
                <a:gd name="T61" fmla="*/ 305 h 1029"/>
                <a:gd name="T62" fmla="*/ 95 w 436"/>
                <a:gd name="T63" fmla="*/ 216 h 1029"/>
                <a:gd name="T64" fmla="*/ 56 w 436"/>
                <a:gd name="T65" fmla="*/ 151 h 1029"/>
                <a:gd name="T66" fmla="*/ 11 w 436"/>
                <a:gd name="T67" fmla="*/ 110 h 1029"/>
                <a:gd name="T68" fmla="*/ 0 w 436"/>
                <a:gd name="T69" fmla="*/ 52 h 1029"/>
                <a:gd name="T70" fmla="*/ 33 w 436"/>
                <a:gd name="T71" fmla="*/ 0 h 1029"/>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436"/>
                <a:gd name="T109" fmla="*/ 0 h 1029"/>
                <a:gd name="T110" fmla="*/ 436 w 436"/>
                <a:gd name="T111" fmla="*/ 1029 h 1029"/>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436" h="1029">
                  <a:moveTo>
                    <a:pt x="33" y="0"/>
                  </a:moveTo>
                  <a:lnTo>
                    <a:pt x="110" y="45"/>
                  </a:lnTo>
                  <a:lnTo>
                    <a:pt x="187" y="172"/>
                  </a:lnTo>
                  <a:lnTo>
                    <a:pt x="239" y="260"/>
                  </a:lnTo>
                  <a:lnTo>
                    <a:pt x="275" y="363"/>
                  </a:lnTo>
                  <a:lnTo>
                    <a:pt x="315" y="461"/>
                  </a:lnTo>
                  <a:lnTo>
                    <a:pt x="348" y="579"/>
                  </a:lnTo>
                  <a:lnTo>
                    <a:pt x="348" y="660"/>
                  </a:lnTo>
                  <a:lnTo>
                    <a:pt x="297" y="725"/>
                  </a:lnTo>
                  <a:lnTo>
                    <a:pt x="264" y="791"/>
                  </a:lnTo>
                  <a:lnTo>
                    <a:pt x="205" y="843"/>
                  </a:lnTo>
                  <a:lnTo>
                    <a:pt x="183" y="890"/>
                  </a:lnTo>
                  <a:lnTo>
                    <a:pt x="209" y="920"/>
                  </a:lnTo>
                  <a:lnTo>
                    <a:pt x="250" y="922"/>
                  </a:lnTo>
                  <a:lnTo>
                    <a:pt x="341" y="934"/>
                  </a:lnTo>
                  <a:lnTo>
                    <a:pt x="403" y="963"/>
                  </a:lnTo>
                  <a:lnTo>
                    <a:pt x="436" y="988"/>
                  </a:lnTo>
                  <a:lnTo>
                    <a:pt x="415" y="1022"/>
                  </a:lnTo>
                  <a:lnTo>
                    <a:pt x="359" y="1029"/>
                  </a:lnTo>
                  <a:lnTo>
                    <a:pt x="286" y="999"/>
                  </a:lnTo>
                  <a:lnTo>
                    <a:pt x="241" y="974"/>
                  </a:lnTo>
                  <a:lnTo>
                    <a:pt x="151" y="952"/>
                  </a:lnTo>
                  <a:lnTo>
                    <a:pt x="128" y="945"/>
                  </a:lnTo>
                  <a:lnTo>
                    <a:pt x="117" y="911"/>
                  </a:lnTo>
                  <a:lnTo>
                    <a:pt x="132" y="864"/>
                  </a:lnTo>
                  <a:lnTo>
                    <a:pt x="205" y="780"/>
                  </a:lnTo>
                  <a:lnTo>
                    <a:pt x="241" y="725"/>
                  </a:lnTo>
                  <a:lnTo>
                    <a:pt x="286" y="623"/>
                  </a:lnTo>
                  <a:lnTo>
                    <a:pt x="297" y="572"/>
                  </a:lnTo>
                  <a:lnTo>
                    <a:pt x="253" y="440"/>
                  </a:lnTo>
                  <a:lnTo>
                    <a:pt x="173" y="305"/>
                  </a:lnTo>
                  <a:lnTo>
                    <a:pt x="95" y="216"/>
                  </a:lnTo>
                  <a:lnTo>
                    <a:pt x="56" y="151"/>
                  </a:lnTo>
                  <a:lnTo>
                    <a:pt x="11" y="110"/>
                  </a:lnTo>
                  <a:lnTo>
                    <a:pt x="0" y="52"/>
                  </a:lnTo>
                  <a:lnTo>
                    <a:pt x="33" y="0"/>
                  </a:lnTo>
                  <a:close/>
                </a:path>
              </a:pathLst>
            </a:custGeom>
            <a:solidFill>
              <a:srgbClr val="8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r" rtl="1"/>
              <a:endParaRPr lang="ar-SA"/>
            </a:p>
          </p:txBody>
        </p:sp>
        <p:sp>
          <p:nvSpPr>
            <p:cNvPr id="21559" name="Freeform 48"/>
            <p:cNvSpPr>
              <a:spLocks/>
            </p:cNvSpPr>
            <p:nvPr/>
          </p:nvSpPr>
          <p:spPr bwMode="auto">
            <a:xfrm>
              <a:off x="3964" y="3595"/>
              <a:ext cx="394" cy="959"/>
            </a:xfrm>
            <a:custGeom>
              <a:avLst/>
              <a:gdLst>
                <a:gd name="T0" fmla="*/ 219 w 394"/>
                <a:gd name="T1" fmla="*/ 90 h 959"/>
                <a:gd name="T2" fmla="*/ 299 w 394"/>
                <a:gd name="T3" fmla="*/ 11 h 959"/>
                <a:gd name="T4" fmla="*/ 387 w 394"/>
                <a:gd name="T5" fmla="*/ 0 h 959"/>
                <a:gd name="T6" fmla="*/ 394 w 394"/>
                <a:gd name="T7" fmla="*/ 69 h 959"/>
                <a:gd name="T8" fmla="*/ 342 w 394"/>
                <a:gd name="T9" fmla="*/ 120 h 959"/>
                <a:gd name="T10" fmla="*/ 267 w 394"/>
                <a:gd name="T11" fmla="*/ 158 h 959"/>
                <a:gd name="T12" fmla="*/ 208 w 394"/>
                <a:gd name="T13" fmla="*/ 223 h 959"/>
                <a:gd name="T14" fmla="*/ 197 w 394"/>
                <a:gd name="T15" fmla="*/ 311 h 959"/>
                <a:gd name="T16" fmla="*/ 208 w 394"/>
                <a:gd name="T17" fmla="*/ 439 h 959"/>
                <a:gd name="T18" fmla="*/ 240 w 394"/>
                <a:gd name="T19" fmla="*/ 662 h 959"/>
                <a:gd name="T20" fmla="*/ 276 w 394"/>
                <a:gd name="T21" fmla="*/ 801 h 959"/>
                <a:gd name="T22" fmla="*/ 317 w 394"/>
                <a:gd name="T23" fmla="*/ 900 h 959"/>
                <a:gd name="T24" fmla="*/ 310 w 394"/>
                <a:gd name="T25" fmla="*/ 947 h 959"/>
                <a:gd name="T26" fmla="*/ 267 w 394"/>
                <a:gd name="T27" fmla="*/ 954 h 959"/>
                <a:gd name="T28" fmla="*/ 190 w 394"/>
                <a:gd name="T29" fmla="*/ 933 h 959"/>
                <a:gd name="T30" fmla="*/ 102 w 394"/>
                <a:gd name="T31" fmla="*/ 933 h 959"/>
                <a:gd name="T32" fmla="*/ 54 w 394"/>
                <a:gd name="T33" fmla="*/ 959 h 959"/>
                <a:gd name="T34" fmla="*/ 11 w 394"/>
                <a:gd name="T35" fmla="*/ 947 h 959"/>
                <a:gd name="T36" fmla="*/ 0 w 394"/>
                <a:gd name="T37" fmla="*/ 893 h 959"/>
                <a:gd name="T38" fmla="*/ 43 w 394"/>
                <a:gd name="T39" fmla="*/ 882 h 959"/>
                <a:gd name="T40" fmla="*/ 131 w 394"/>
                <a:gd name="T41" fmla="*/ 882 h 959"/>
                <a:gd name="T42" fmla="*/ 262 w 394"/>
                <a:gd name="T43" fmla="*/ 911 h 959"/>
                <a:gd name="T44" fmla="*/ 267 w 394"/>
                <a:gd name="T45" fmla="*/ 900 h 959"/>
                <a:gd name="T46" fmla="*/ 255 w 394"/>
                <a:gd name="T47" fmla="*/ 857 h 959"/>
                <a:gd name="T48" fmla="*/ 208 w 394"/>
                <a:gd name="T49" fmla="*/ 692 h 959"/>
                <a:gd name="T50" fmla="*/ 186 w 394"/>
                <a:gd name="T51" fmla="*/ 560 h 959"/>
                <a:gd name="T52" fmla="*/ 153 w 394"/>
                <a:gd name="T53" fmla="*/ 398 h 959"/>
                <a:gd name="T54" fmla="*/ 153 w 394"/>
                <a:gd name="T55" fmla="*/ 285 h 959"/>
                <a:gd name="T56" fmla="*/ 156 w 394"/>
                <a:gd name="T57" fmla="*/ 197 h 959"/>
                <a:gd name="T58" fmla="*/ 174 w 394"/>
                <a:gd name="T59" fmla="*/ 135 h 959"/>
                <a:gd name="T60" fmla="*/ 219 w 394"/>
                <a:gd name="T61" fmla="*/ 90 h 95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394"/>
                <a:gd name="T94" fmla="*/ 0 h 959"/>
                <a:gd name="T95" fmla="*/ 394 w 394"/>
                <a:gd name="T96" fmla="*/ 959 h 959"/>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394" h="959">
                  <a:moveTo>
                    <a:pt x="219" y="90"/>
                  </a:moveTo>
                  <a:lnTo>
                    <a:pt x="299" y="11"/>
                  </a:lnTo>
                  <a:lnTo>
                    <a:pt x="387" y="0"/>
                  </a:lnTo>
                  <a:lnTo>
                    <a:pt x="394" y="69"/>
                  </a:lnTo>
                  <a:lnTo>
                    <a:pt x="342" y="120"/>
                  </a:lnTo>
                  <a:lnTo>
                    <a:pt x="267" y="158"/>
                  </a:lnTo>
                  <a:lnTo>
                    <a:pt x="208" y="223"/>
                  </a:lnTo>
                  <a:lnTo>
                    <a:pt x="197" y="311"/>
                  </a:lnTo>
                  <a:lnTo>
                    <a:pt x="208" y="439"/>
                  </a:lnTo>
                  <a:lnTo>
                    <a:pt x="240" y="662"/>
                  </a:lnTo>
                  <a:lnTo>
                    <a:pt x="276" y="801"/>
                  </a:lnTo>
                  <a:lnTo>
                    <a:pt x="317" y="900"/>
                  </a:lnTo>
                  <a:lnTo>
                    <a:pt x="310" y="947"/>
                  </a:lnTo>
                  <a:lnTo>
                    <a:pt x="267" y="954"/>
                  </a:lnTo>
                  <a:lnTo>
                    <a:pt x="190" y="933"/>
                  </a:lnTo>
                  <a:lnTo>
                    <a:pt x="102" y="933"/>
                  </a:lnTo>
                  <a:lnTo>
                    <a:pt x="54" y="959"/>
                  </a:lnTo>
                  <a:lnTo>
                    <a:pt x="11" y="947"/>
                  </a:lnTo>
                  <a:lnTo>
                    <a:pt x="0" y="893"/>
                  </a:lnTo>
                  <a:lnTo>
                    <a:pt x="43" y="882"/>
                  </a:lnTo>
                  <a:lnTo>
                    <a:pt x="131" y="882"/>
                  </a:lnTo>
                  <a:lnTo>
                    <a:pt x="262" y="911"/>
                  </a:lnTo>
                  <a:lnTo>
                    <a:pt x="267" y="900"/>
                  </a:lnTo>
                  <a:lnTo>
                    <a:pt x="255" y="857"/>
                  </a:lnTo>
                  <a:lnTo>
                    <a:pt x="208" y="692"/>
                  </a:lnTo>
                  <a:lnTo>
                    <a:pt x="186" y="560"/>
                  </a:lnTo>
                  <a:lnTo>
                    <a:pt x="153" y="398"/>
                  </a:lnTo>
                  <a:lnTo>
                    <a:pt x="153" y="285"/>
                  </a:lnTo>
                  <a:lnTo>
                    <a:pt x="156" y="197"/>
                  </a:lnTo>
                  <a:lnTo>
                    <a:pt x="174" y="135"/>
                  </a:lnTo>
                  <a:lnTo>
                    <a:pt x="219" y="90"/>
                  </a:lnTo>
                  <a:close/>
                </a:path>
              </a:pathLst>
            </a:custGeom>
            <a:solidFill>
              <a:srgbClr val="8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r" rtl="1"/>
              <a:endParaRPr lang="ar-SA"/>
            </a:p>
          </p:txBody>
        </p:sp>
        <p:sp>
          <p:nvSpPr>
            <p:cNvPr id="21560" name="Freeform 49"/>
            <p:cNvSpPr>
              <a:spLocks/>
            </p:cNvSpPr>
            <p:nvPr/>
          </p:nvSpPr>
          <p:spPr bwMode="auto">
            <a:xfrm>
              <a:off x="4352" y="2164"/>
              <a:ext cx="464" cy="516"/>
            </a:xfrm>
            <a:custGeom>
              <a:avLst/>
              <a:gdLst>
                <a:gd name="T0" fmla="*/ 0 w 464"/>
                <a:gd name="T1" fmla="*/ 462 h 516"/>
                <a:gd name="T2" fmla="*/ 0 w 464"/>
                <a:gd name="T3" fmla="*/ 347 h 516"/>
                <a:gd name="T4" fmla="*/ 22 w 464"/>
                <a:gd name="T5" fmla="*/ 220 h 516"/>
                <a:gd name="T6" fmla="*/ 77 w 464"/>
                <a:gd name="T7" fmla="*/ 118 h 516"/>
                <a:gd name="T8" fmla="*/ 147 w 464"/>
                <a:gd name="T9" fmla="*/ 55 h 516"/>
                <a:gd name="T10" fmla="*/ 224 w 464"/>
                <a:gd name="T11" fmla="*/ 7 h 516"/>
                <a:gd name="T12" fmla="*/ 289 w 464"/>
                <a:gd name="T13" fmla="*/ 0 h 516"/>
                <a:gd name="T14" fmla="*/ 362 w 464"/>
                <a:gd name="T15" fmla="*/ 19 h 516"/>
                <a:gd name="T16" fmla="*/ 395 w 464"/>
                <a:gd name="T17" fmla="*/ 62 h 516"/>
                <a:gd name="T18" fmla="*/ 416 w 464"/>
                <a:gd name="T19" fmla="*/ 118 h 516"/>
                <a:gd name="T20" fmla="*/ 409 w 464"/>
                <a:gd name="T21" fmla="*/ 175 h 516"/>
                <a:gd name="T22" fmla="*/ 398 w 464"/>
                <a:gd name="T23" fmla="*/ 242 h 516"/>
                <a:gd name="T24" fmla="*/ 362 w 464"/>
                <a:gd name="T25" fmla="*/ 297 h 516"/>
                <a:gd name="T26" fmla="*/ 464 w 464"/>
                <a:gd name="T27" fmla="*/ 424 h 516"/>
                <a:gd name="T28" fmla="*/ 450 w 464"/>
                <a:gd name="T29" fmla="*/ 458 h 516"/>
                <a:gd name="T30" fmla="*/ 333 w 464"/>
                <a:gd name="T31" fmla="*/ 358 h 516"/>
                <a:gd name="T32" fmla="*/ 267 w 464"/>
                <a:gd name="T33" fmla="*/ 435 h 516"/>
                <a:gd name="T34" fmla="*/ 197 w 464"/>
                <a:gd name="T35" fmla="*/ 490 h 516"/>
                <a:gd name="T36" fmla="*/ 124 w 464"/>
                <a:gd name="T37" fmla="*/ 516 h 516"/>
                <a:gd name="T38" fmla="*/ 66 w 464"/>
                <a:gd name="T39" fmla="*/ 516 h 516"/>
                <a:gd name="T40" fmla="*/ 22 w 464"/>
                <a:gd name="T41" fmla="*/ 494 h 516"/>
                <a:gd name="T42" fmla="*/ 0 w 464"/>
                <a:gd name="T43" fmla="*/ 462 h 51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64"/>
                <a:gd name="T67" fmla="*/ 0 h 516"/>
                <a:gd name="T68" fmla="*/ 464 w 464"/>
                <a:gd name="T69" fmla="*/ 516 h 51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64" h="516">
                  <a:moveTo>
                    <a:pt x="0" y="462"/>
                  </a:moveTo>
                  <a:lnTo>
                    <a:pt x="0" y="347"/>
                  </a:lnTo>
                  <a:lnTo>
                    <a:pt x="22" y="220"/>
                  </a:lnTo>
                  <a:lnTo>
                    <a:pt x="77" y="118"/>
                  </a:lnTo>
                  <a:lnTo>
                    <a:pt x="147" y="55"/>
                  </a:lnTo>
                  <a:lnTo>
                    <a:pt x="224" y="7"/>
                  </a:lnTo>
                  <a:lnTo>
                    <a:pt x="289" y="0"/>
                  </a:lnTo>
                  <a:lnTo>
                    <a:pt x="362" y="19"/>
                  </a:lnTo>
                  <a:lnTo>
                    <a:pt x="395" y="62"/>
                  </a:lnTo>
                  <a:lnTo>
                    <a:pt x="416" y="118"/>
                  </a:lnTo>
                  <a:lnTo>
                    <a:pt x="409" y="175"/>
                  </a:lnTo>
                  <a:lnTo>
                    <a:pt x="398" y="242"/>
                  </a:lnTo>
                  <a:lnTo>
                    <a:pt x="362" y="297"/>
                  </a:lnTo>
                  <a:lnTo>
                    <a:pt x="464" y="424"/>
                  </a:lnTo>
                  <a:lnTo>
                    <a:pt x="450" y="458"/>
                  </a:lnTo>
                  <a:lnTo>
                    <a:pt x="333" y="358"/>
                  </a:lnTo>
                  <a:lnTo>
                    <a:pt x="267" y="435"/>
                  </a:lnTo>
                  <a:lnTo>
                    <a:pt x="197" y="490"/>
                  </a:lnTo>
                  <a:lnTo>
                    <a:pt x="124" y="516"/>
                  </a:lnTo>
                  <a:lnTo>
                    <a:pt x="66" y="516"/>
                  </a:lnTo>
                  <a:lnTo>
                    <a:pt x="22" y="494"/>
                  </a:lnTo>
                  <a:lnTo>
                    <a:pt x="0" y="462"/>
                  </a:lnTo>
                  <a:close/>
                </a:path>
              </a:pathLst>
            </a:custGeom>
            <a:solidFill>
              <a:srgbClr val="8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r" rtl="1"/>
              <a:endParaRPr lang="ar-SA"/>
            </a:p>
          </p:txBody>
        </p:sp>
      </p:grpSp>
      <p:grpSp>
        <p:nvGrpSpPr>
          <p:cNvPr id="4" name="Group 50"/>
          <p:cNvGrpSpPr>
            <a:grpSpLocks/>
          </p:cNvGrpSpPr>
          <p:nvPr/>
        </p:nvGrpSpPr>
        <p:grpSpPr bwMode="auto">
          <a:xfrm>
            <a:off x="6146800" y="3568601"/>
            <a:ext cx="1292225" cy="2868612"/>
            <a:chOff x="6972" y="2164"/>
            <a:chExt cx="1280" cy="2570"/>
          </a:xfrm>
        </p:grpSpPr>
        <p:sp>
          <p:nvSpPr>
            <p:cNvPr id="21544" name="Freeform 51"/>
            <p:cNvSpPr>
              <a:spLocks/>
            </p:cNvSpPr>
            <p:nvPr/>
          </p:nvSpPr>
          <p:spPr bwMode="auto">
            <a:xfrm>
              <a:off x="7609" y="2742"/>
              <a:ext cx="421" cy="1068"/>
            </a:xfrm>
            <a:custGeom>
              <a:avLst/>
              <a:gdLst>
                <a:gd name="T0" fmla="*/ 278 w 421"/>
                <a:gd name="T1" fmla="*/ 103 h 1068"/>
                <a:gd name="T2" fmla="*/ 201 w 421"/>
                <a:gd name="T3" fmla="*/ 26 h 1068"/>
                <a:gd name="T4" fmla="*/ 109 w 421"/>
                <a:gd name="T5" fmla="*/ 0 h 1068"/>
                <a:gd name="T6" fmla="*/ 43 w 421"/>
                <a:gd name="T7" fmla="*/ 4 h 1068"/>
                <a:gd name="T8" fmla="*/ 32 w 421"/>
                <a:gd name="T9" fmla="*/ 68 h 1068"/>
                <a:gd name="T10" fmla="*/ 36 w 421"/>
                <a:gd name="T11" fmla="*/ 152 h 1068"/>
                <a:gd name="T12" fmla="*/ 109 w 421"/>
                <a:gd name="T13" fmla="*/ 251 h 1068"/>
                <a:gd name="T14" fmla="*/ 154 w 421"/>
                <a:gd name="T15" fmla="*/ 401 h 1068"/>
                <a:gd name="T16" fmla="*/ 157 w 421"/>
                <a:gd name="T17" fmla="*/ 549 h 1068"/>
                <a:gd name="T18" fmla="*/ 124 w 421"/>
                <a:gd name="T19" fmla="*/ 686 h 1068"/>
                <a:gd name="T20" fmla="*/ 80 w 421"/>
                <a:gd name="T21" fmla="*/ 812 h 1068"/>
                <a:gd name="T22" fmla="*/ 0 w 421"/>
                <a:gd name="T23" fmla="*/ 920 h 1068"/>
                <a:gd name="T24" fmla="*/ 0 w 421"/>
                <a:gd name="T25" fmla="*/ 953 h 1068"/>
                <a:gd name="T26" fmla="*/ 11 w 421"/>
                <a:gd name="T27" fmla="*/ 1030 h 1068"/>
                <a:gd name="T28" fmla="*/ 70 w 421"/>
                <a:gd name="T29" fmla="*/ 1064 h 1068"/>
                <a:gd name="T30" fmla="*/ 136 w 421"/>
                <a:gd name="T31" fmla="*/ 1068 h 1068"/>
                <a:gd name="T32" fmla="*/ 245 w 421"/>
                <a:gd name="T33" fmla="*/ 1041 h 1068"/>
                <a:gd name="T34" fmla="*/ 328 w 421"/>
                <a:gd name="T35" fmla="*/ 953 h 1068"/>
                <a:gd name="T36" fmla="*/ 373 w 421"/>
                <a:gd name="T37" fmla="*/ 801 h 1068"/>
                <a:gd name="T38" fmla="*/ 405 w 421"/>
                <a:gd name="T39" fmla="*/ 702 h 1068"/>
                <a:gd name="T40" fmla="*/ 421 w 421"/>
                <a:gd name="T41" fmla="*/ 572 h 1068"/>
                <a:gd name="T42" fmla="*/ 409 w 421"/>
                <a:gd name="T43" fmla="*/ 401 h 1068"/>
                <a:gd name="T44" fmla="*/ 373 w 421"/>
                <a:gd name="T45" fmla="*/ 256 h 1068"/>
                <a:gd name="T46" fmla="*/ 328 w 421"/>
                <a:gd name="T47" fmla="*/ 161 h 1068"/>
                <a:gd name="T48" fmla="*/ 278 w 421"/>
                <a:gd name="T49" fmla="*/ 103 h 106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21"/>
                <a:gd name="T76" fmla="*/ 0 h 1068"/>
                <a:gd name="T77" fmla="*/ 421 w 421"/>
                <a:gd name="T78" fmla="*/ 1068 h 1068"/>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21" h="1068">
                  <a:moveTo>
                    <a:pt x="278" y="103"/>
                  </a:moveTo>
                  <a:lnTo>
                    <a:pt x="201" y="26"/>
                  </a:lnTo>
                  <a:lnTo>
                    <a:pt x="109" y="0"/>
                  </a:lnTo>
                  <a:lnTo>
                    <a:pt x="43" y="4"/>
                  </a:lnTo>
                  <a:lnTo>
                    <a:pt x="32" y="68"/>
                  </a:lnTo>
                  <a:lnTo>
                    <a:pt x="36" y="152"/>
                  </a:lnTo>
                  <a:lnTo>
                    <a:pt x="109" y="251"/>
                  </a:lnTo>
                  <a:lnTo>
                    <a:pt x="154" y="401"/>
                  </a:lnTo>
                  <a:lnTo>
                    <a:pt x="157" y="549"/>
                  </a:lnTo>
                  <a:lnTo>
                    <a:pt x="124" y="686"/>
                  </a:lnTo>
                  <a:lnTo>
                    <a:pt x="80" y="812"/>
                  </a:lnTo>
                  <a:lnTo>
                    <a:pt x="0" y="920"/>
                  </a:lnTo>
                  <a:lnTo>
                    <a:pt x="0" y="953"/>
                  </a:lnTo>
                  <a:lnTo>
                    <a:pt x="11" y="1030"/>
                  </a:lnTo>
                  <a:lnTo>
                    <a:pt x="70" y="1064"/>
                  </a:lnTo>
                  <a:lnTo>
                    <a:pt x="136" y="1068"/>
                  </a:lnTo>
                  <a:lnTo>
                    <a:pt x="245" y="1041"/>
                  </a:lnTo>
                  <a:lnTo>
                    <a:pt x="328" y="953"/>
                  </a:lnTo>
                  <a:lnTo>
                    <a:pt x="373" y="801"/>
                  </a:lnTo>
                  <a:lnTo>
                    <a:pt x="405" y="702"/>
                  </a:lnTo>
                  <a:lnTo>
                    <a:pt x="421" y="572"/>
                  </a:lnTo>
                  <a:lnTo>
                    <a:pt x="409" y="401"/>
                  </a:lnTo>
                  <a:lnTo>
                    <a:pt x="373" y="256"/>
                  </a:lnTo>
                  <a:lnTo>
                    <a:pt x="328" y="161"/>
                  </a:lnTo>
                  <a:lnTo>
                    <a:pt x="278" y="103"/>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r" rtl="1"/>
              <a:endParaRPr lang="ar-SA"/>
            </a:p>
          </p:txBody>
        </p:sp>
        <p:sp>
          <p:nvSpPr>
            <p:cNvPr id="21545" name="Freeform 52"/>
            <p:cNvSpPr>
              <a:spLocks/>
            </p:cNvSpPr>
            <p:nvPr/>
          </p:nvSpPr>
          <p:spPr bwMode="auto">
            <a:xfrm>
              <a:off x="7069" y="2731"/>
              <a:ext cx="669" cy="735"/>
            </a:xfrm>
            <a:custGeom>
              <a:avLst/>
              <a:gdLst>
                <a:gd name="T0" fmla="*/ 669 w 669"/>
                <a:gd name="T1" fmla="*/ 53 h 735"/>
                <a:gd name="T2" fmla="*/ 646 w 669"/>
                <a:gd name="T3" fmla="*/ 0 h 735"/>
                <a:gd name="T4" fmla="*/ 603 w 669"/>
                <a:gd name="T5" fmla="*/ 0 h 735"/>
                <a:gd name="T6" fmla="*/ 547 w 669"/>
                <a:gd name="T7" fmla="*/ 57 h 735"/>
                <a:gd name="T8" fmla="*/ 511 w 669"/>
                <a:gd name="T9" fmla="*/ 195 h 735"/>
                <a:gd name="T10" fmla="*/ 481 w 669"/>
                <a:gd name="T11" fmla="*/ 356 h 735"/>
                <a:gd name="T12" fmla="*/ 461 w 669"/>
                <a:gd name="T13" fmla="*/ 524 h 735"/>
                <a:gd name="T14" fmla="*/ 391 w 669"/>
                <a:gd name="T15" fmla="*/ 651 h 735"/>
                <a:gd name="T16" fmla="*/ 391 w 669"/>
                <a:gd name="T17" fmla="*/ 654 h 735"/>
                <a:gd name="T18" fmla="*/ 391 w 669"/>
                <a:gd name="T19" fmla="*/ 678 h 735"/>
                <a:gd name="T20" fmla="*/ 296 w 669"/>
                <a:gd name="T21" fmla="*/ 662 h 735"/>
                <a:gd name="T22" fmla="*/ 197 w 669"/>
                <a:gd name="T23" fmla="*/ 597 h 735"/>
                <a:gd name="T24" fmla="*/ 153 w 669"/>
                <a:gd name="T25" fmla="*/ 536 h 735"/>
                <a:gd name="T26" fmla="*/ 76 w 669"/>
                <a:gd name="T27" fmla="*/ 367 h 735"/>
                <a:gd name="T28" fmla="*/ 76 w 669"/>
                <a:gd name="T29" fmla="*/ 306 h 735"/>
                <a:gd name="T30" fmla="*/ 106 w 669"/>
                <a:gd name="T31" fmla="*/ 248 h 735"/>
                <a:gd name="T32" fmla="*/ 138 w 669"/>
                <a:gd name="T33" fmla="*/ 169 h 735"/>
                <a:gd name="T34" fmla="*/ 149 w 669"/>
                <a:gd name="T35" fmla="*/ 138 h 735"/>
                <a:gd name="T36" fmla="*/ 109 w 669"/>
                <a:gd name="T37" fmla="*/ 123 h 735"/>
                <a:gd name="T38" fmla="*/ 61 w 669"/>
                <a:gd name="T39" fmla="*/ 125 h 735"/>
                <a:gd name="T40" fmla="*/ 32 w 669"/>
                <a:gd name="T41" fmla="*/ 156 h 735"/>
                <a:gd name="T42" fmla="*/ 0 w 669"/>
                <a:gd name="T43" fmla="*/ 226 h 735"/>
                <a:gd name="T44" fmla="*/ 18 w 669"/>
                <a:gd name="T45" fmla="*/ 352 h 735"/>
                <a:gd name="T46" fmla="*/ 32 w 669"/>
                <a:gd name="T47" fmla="*/ 420 h 735"/>
                <a:gd name="T48" fmla="*/ 106 w 669"/>
                <a:gd name="T49" fmla="*/ 563 h 735"/>
                <a:gd name="T50" fmla="*/ 171 w 669"/>
                <a:gd name="T51" fmla="*/ 666 h 735"/>
                <a:gd name="T52" fmla="*/ 292 w 669"/>
                <a:gd name="T53" fmla="*/ 713 h 735"/>
                <a:gd name="T54" fmla="*/ 391 w 669"/>
                <a:gd name="T55" fmla="*/ 735 h 735"/>
                <a:gd name="T56" fmla="*/ 468 w 669"/>
                <a:gd name="T57" fmla="*/ 697 h 735"/>
                <a:gd name="T58" fmla="*/ 504 w 669"/>
                <a:gd name="T59" fmla="*/ 563 h 735"/>
                <a:gd name="T60" fmla="*/ 544 w 669"/>
                <a:gd name="T61" fmla="*/ 398 h 735"/>
                <a:gd name="T62" fmla="*/ 576 w 669"/>
                <a:gd name="T63" fmla="*/ 275 h 735"/>
                <a:gd name="T64" fmla="*/ 621 w 669"/>
                <a:gd name="T65" fmla="*/ 207 h 735"/>
                <a:gd name="T66" fmla="*/ 664 w 669"/>
                <a:gd name="T67" fmla="*/ 138 h 735"/>
                <a:gd name="T68" fmla="*/ 669 w 669"/>
                <a:gd name="T69" fmla="*/ 53 h 73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669"/>
                <a:gd name="T106" fmla="*/ 0 h 735"/>
                <a:gd name="T107" fmla="*/ 669 w 669"/>
                <a:gd name="T108" fmla="*/ 735 h 735"/>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669" h="735">
                  <a:moveTo>
                    <a:pt x="669" y="53"/>
                  </a:moveTo>
                  <a:lnTo>
                    <a:pt x="646" y="0"/>
                  </a:lnTo>
                  <a:lnTo>
                    <a:pt x="603" y="0"/>
                  </a:lnTo>
                  <a:lnTo>
                    <a:pt x="547" y="57"/>
                  </a:lnTo>
                  <a:lnTo>
                    <a:pt x="511" y="195"/>
                  </a:lnTo>
                  <a:lnTo>
                    <a:pt x="481" y="356"/>
                  </a:lnTo>
                  <a:lnTo>
                    <a:pt x="461" y="524"/>
                  </a:lnTo>
                  <a:lnTo>
                    <a:pt x="391" y="651"/>
                  </a:lnTo>
                  <a:lnTo>
                    <a:pt x="391" y="654"/>
                  </a:lnTo>
                  <a:lnTo>
                    <a:pt x="391" y="678"/>
                  </a:lnTo>
                  <a:lnTo>
                    <a:pt x="296" y="662"/>
                  </a:lnTo>
                  <a:lnTo>
                    <a:pt x="197" y="597"/>
                  </a:lnTo>
                  <a:lnTo>
                    <a:pt x="153" y="536"/>
                  </a:lnTo>
                  <a:lnTo>
                    <a:pt x="76" y="367"/>
                  </a:lnTo>
                  <a:lnTo>
                    <a:pt x="76" y="306"/>
                  </a:lnTo>
                  <a:lnTo>
                    <a:pt x="106" y="248"/>
                  </a:lnTo>
                  <a:lnTo>
                    <a:pt x="138" y="169"/>
                  </a:lnTo>
                  <a:lnTo>
                    <a:pt x="149" y="138"/>
                  </a:lnTo>
                  <a:lnTo>
                    <a:pt x="109" y="123"/>
                  </a:lnTo>
                  <a:lnTo>
                    <a:pt x="61" y="125"/>
                  </a:lnTo>
                  <a:lnTo>
                    <a:pt x="32" y="156"/>
                  </a:lnTo>
                  <a:lnTo>
                    <a:pt x="0" y="226"/>
                  </a:lnTo>
                  <a:lnTo>
                    <a:pt x="18" y="352"/>
                  </a:lnTo>
                  <a:lnTo>
                    <a:pt x="32" y="420"/>
                  </a:lnTo>
                  <a:lnTo>
                    <a:pt x="106" y="563"/>
                  </a:lnTo>
                  <a:lnTo>
                    <a:pt x="171" y="666"/>
                  </a:lnTo>
                  <a:lnTo>
                    <a:pt x="292" y="713"/>
                  </a:lnTo>
                  <a:lnTo>
                    <a:pt x="391" y="735"/>
                  </a:lnTo>
                  <a:lnTo>
                    <a:pt x="468" y="697"/>
                  </a:lnTo>
                  <a:lnTo>
                    <a:pt x="504" y="563"/>
                  </a:lnTo>
                  <a:lnTo>
                    <a:pt x="544" y="398"/>
                  </a:lnTo>
                  <a:lnTo>
                    <a:pt x="576" y="275"/>
                  </a:lnTo>
                  <a:lnTo>
                    <a:pt x="621" y="207"/>
                  </a:lnTo>
                  <a:lnTo>
                    <a:pt x="664" y="138"/>
                  </a:lnTo>
                  <a:lnTo>
                    <a:pt x="669" y="53"/>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r" rtl="1"/>
              <a:endParaRPr lang="ar-SA"/>
            </a:p>
          </p:txBody>
        </p:sp>
        <p:grpSp>
          <p:nvGrpSpPr>
            <p:cNvPr id="21546" name="Group 53"/>
            <p:cNvGrpSpPr>
              <a:grpSpLocks/>
            </p:cNvGrpSpPr>
            <p:nvPr/>
          </p:nvGrpSpPr>
          <p:grpSpPr bwMode="auto">
            <a:xfrm>
              <a:off x="6972" y="2732"/>
              <a:ext cx="613" cy="640"/>
              <a:chOff x="6972" y="2732"/>
              <a:chExt cx="613" cy="640"/>
            </a:xfrm>
          </p:grpSpPr>
          <p:sp>
            <p:nvSpPr>
              <p:cNvPr id="21551" name="Freeform 54"/>
              <p:cNvSpPr>
                <a:spLocks/>
              </p:cNvSpPr>
              <p:nvPr/>
            </p:nvSpPr>
            <p:spPr bwMode="auto">
              <a:xfrm>
                <a:off x="6972" y="2732"/>
                <a:ext cx="613" cy="640"/>
              </a:xfrm>
              <a:custGeom>
                <a:avLst/>
                <a:gdLst>
                  <a:gd name="T0" fmla="*/ 605 w 613"/>
                  <a:gd name="T1" fmla="*/ 226 h 640"/>
                  <a:gd name="T2" fmla="*/ 605 w 613"/>
                  <a:gd name="T3" fmla="*/ 158 h 640"/>
                  <a:gd name="T4" fmla="*/ 580 w 613"/>
                  <a:gd name="T5" fmla="*/ 101 h 640"/>
                  <a:gd name="T6" fmla="*/ 537 w 613"/>
                  <a:gd name="T7" fmla="*/ 55 h 640"/>
                  <a:gd name="T8" fmla="*/ 471 w 613"/>
                  <a:gd name="T9" fmla="*/ 20 h 640"/>
                  <a:gd name="T10" fmla="*/ 426 w 613"/>
                  <a:gd name="T11" fmla="*/ 0 h 640"/>
                  <a:gd name="T12" fmla="*/ 354 w 613"/>
                  <a:gd name="T13" fmla="*/ 8 h 640"/>
                  <a:gd name="T14" fmla="*/ 10 w 613"/>
                  <a:gd name="T15" fmla="*/ 357 h 640"/>
                  <a:gd name="T16" fmla="*/ 0 w 613"/>
                  <a:gd name="T17" fmla="*/ 426 h 640"/>
                  <a:gd name="T18" fmla="*/ 10 w 613"/>
                  <a:gd name="T19" fmla="*/ 484 h 640"/>
                  <a:gd name="T20" fmla="*/ 55 w 613"/>
                  <a:gd name="T21" fmla="*/ 561 h 640"/>
                  <a:gd name="T22" fmla="*/ 132 w 613"/>
                  <a:gd name="T23" fmla="*/ 618 h 640"/>
                  <a:gd name="T24" fmla="*/ 211 w 613"/>
                  <a:gd name="T25" fmla="*/ 640 h 640"/>
                  <a:gd name="T26" fmla="*/ 266 w 613"/>
                  <a:gd name="T27" fmla="*/ 640 h 640"/>
                  <a:gd name="T28" fmla="*/ 605 w 613"/>
                  <a:gd name="T29" fmla="*/ 261 h 640"/>
                  <a:gd name="T30" fmla="*/ 613 w 613"/>
                  <a:gd name="T31" fmla="*/ 192 h 640"/>
                  <a:gd name="T32" fmla="*/ 613 w 613"/>
                  <a:gd name="T33" fmla="*/ 204 h 640"/>
                  <a:gd name="T34" fmla="*/ 605 w 613"/>
                  <a:gd name="T35" fmla="*/ 226 h 64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613"/>
                  <a:gd name="T55" fmla="*/ 0 h 640"/>
                  <a:gd name="T56" fmla="*/ 613 w 613"/>
                  <a:gd name="T57" fmla="*/ 640 h 640"/>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613" h="640">
                    <a:moveTo>
                      <a:pt x="605" y="226"/>
                    </a:moveTo>
                    <a:lnTo>
                      <a:pt x="605" y="158"/>
                    </a:lnTo>
                    <a:lnTo>
                      <a:pt x="580" y="101"/>
                    </a:lnTo>
                    <a:lnTo>
                      <a:pt x="537" y="55"/>
                    </a:lnTo>
                    <a:lnTo>
                      <a:pt x="471" y="20"/>
                    </a:lnTo>
                    <a:lnTo>
                      <a:pt x="426" y="0"/>
                    </a:lnTo>
                    <a:lnTo>
                      <a:pt x="354" y="8"/>
                    </a:lnTo>
                    <a:lnTo>
                      <a:pt x="10" y="357"/>
                    </a:lnTo>
                    <a:lnTo>
                      <a:pt x="0" y="426"/>
                    </a:lnTo>
                    <a:lnTo>
                      <a:pt x="10" y="484"/>
                    </a:lnTo>
                    <a:lnTo>
                      <a:pt x="55" y="561"/>
                    </a:lnTo>
                    <a:lnTo>
                      <a:pt x="132" y="618"/>
                    </a:lnTo>
                    <a:lnTo>
                      <a:pt x="211" y="640"/>
                    </a:lnTo>
                    <a:lnTo>
                      <a:pt x="266" y="640"/>
                    </a:lnTo>
                    <a:lnTo>
                      <a:pt x="605" y="261"/>
                    </a:lnTo>
                    <a:lnTo>
                      <a:pt x="613" y="192"/>
                    </a:lnTo>
                    <a:lnTo>
                      <a:pt x="613" y="204"/>
                    </a:lnTo>
                    <a:lnTo>
                      <a:pt x="605" y="226"/>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r" rtl="1"/>
                <a:endParaRPr lang="ar-SA"/>
              </a:p>
            </p:txBody>
          </p:sp>
          <p:sp>
            <p:nvSpPr>
              <p:cNvPr id="21552" name="Freeform 55"/>
              <p:cNvSpPr>
                <a:spLocks/>
              </p:cNvSpPr>
              <p:nvPr/>
            </p:nvSpPr>
            <p:spPr bwMode="auto">
              <a:xfrm>
                <a:off x="6972" y="2732"/>
                <a:ext cx="613" cy="640"/>
              </a:xfrm>
              <a:custGeom>
                <a:avLst/>
                <a:gdLst>
                  <a:gd name="T0" fmla="*/ 605 w 613"/>
                  <a:gd name="T1" fmla="*/ 226 h 640"/>
                  <a:gd name="T2" fmla="*/ 605 w 613"/>
                  <a:gd name="T3" fmla="*/ 158 h 640"/>
                  <a:gd name="T4" fmla="*/ 580 w 613"/>
                  <a:gd name="T5" fmla="*/ 101 h 640"/>
                  <a:gd name="T6" fmla="*/ 537 w 613"/>
                  <a:gd name="T7" fmla="*/ 55 h 640"/>
                  <a:gd name="T8" fmla="*/ 471 w 613"/>
                  <a:gd name="T9" fmla="*/ 20 h 640"/>
                  <a:gd name="T10" fmla="*/ 426 w 613"/>
                  <a:gd name="T11" fmla="*/ 0 h 640"/>
                  <a:gd name="T12" fmla="*/ 354 w 613"/>
                  <a:gd name="T13" fmla="*/ 8 h 640"/>
                  <a:gd name="T14" fmla="*/ 10 w 613"/>
                  <a:gd name="T15" fmla="*/ 357 h 640"/>
                  <a:gd name="T16" fmla="*/ 0 w 613"/>
                  <a:gd name="T17" fmla="*/ 426 h 640"/>
                  <a:gd name="T18" fmla="*/ 10 w 613"/>
                  <a:gd name="T19" fmla="*/ 484 h 640"/>
                  <a:gd name="T20" fmla="*/ 55 w 613"/>
                  <a:gd name="T21" fmla="*/ 561 h 640"/>
                  <a:gd name="T22" fmla="*/ 132 w 613"/>
                  <a:gd name="T23" fmla="*/ 618 h 640"/>
                  <a:gd name="T24" fmla="*/ 211 w 613"/>
                  <a:gd name="T25" fmla="*/ 640 h 640"/>
                  <a:gd name="T26" fmla="*/ 266 w 613"/>
                  <a:gd name="T27" fmla="*/ 640 h 640"/>
                  <a:gd name="T28" fmla="*/ 605 w 613"/>
                  <a:gd name="T29" fmla="*/ 261 h 640"/>
                  <a:gd name="T30" fmla="*/ 613 w 613"/>
                  <a:gd name="T31" fmla="*/ 192 h 640"/>
                  <a:gd name="T32" fmla="*/ 613 w 613"/>
                  <a:gd name="T33" fmla="*/ 204 h 64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13"/>
                  <a:gd name="T52" fmla="*/ 0 h 640"/>
                  <a:gd name="T53" fmla="*/ 613 w 613"/>
                  <a:gd name="T54" fmla="*/ 640 h 64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13" h="640">
                    <a:moveTo>
                      <a:pt x="605" y="226"/>
                    </a:moveTo>
                    <a:lnTo>
                      <a:pt x="605" y="158"/>
                    </a:lnTo>
                    <a:lnTo>
                      <a:pt x="580" y="101"/>
                    </a:lnTo>
                    <a:lnTo>
                      <a:pt x="537" y="55"/>
                    </a:lnTo>
                    <a:lnTo>
                      <a:pt x="471" y="20"/>
                    </a:lnTo>
                    <a:lnTo>
                      <a:pt x="426" y="0"/>
                    </a:lnTo>
                    <a:lnTo>
                      <a:pt x="354" y="8"/>
                    </a:lnTo>
                    <a:lnTo>
                      <a:pt x="10" y="357"/>
                    </a:lnTo>
                    <a:lnTo>
                      <a:pt x="0" y="426"/>
                    </a:lnTo>
                    <a:lnTo>
                      <a:pt x="10" y="484"/>
                    </a:lnTo>
                    <a:lnTo>
                      <a:pt x="55" y="561"/>
                    </a:lnTo>
                    <a:lnTo>
                      <a:pt x="132" y="618"/>
                    </a:lnTo>
                    <a:lnTo>
                      <a:pt x="211" y="640"/>
                    </a:lnTo>
                    <a:lnTo>
                      <a:pt x="266" y="640"/>
                    </a:lnTo>
                    <a:lnTo>
                      <a:pt x="605" y="261"/>
                    </a:lnTo>
                    <a:lnTo>
                      <a:pt x="613" y="192"/>
                    </a:lnTo>
                    <a:lnTo>
                      <a:pt x="613" y="204"/>
                    </a:lnTo>
                  </a:path>
                </a:pathLst>
              </a:custGeom>
              <a:solidFill>
                <a:srgbClr val="0000FF"/>
              </a:solidFill>
              <a:ln w="6985">
                <a:solidFill>
                  <a:srgbClr val="000000"/>
                </a:solidFill>
                <a:prstDash val="solid"/>
                <a:round/>
                <a:headEnd/>
                <a:tailEnd/>
              </a:ln>
            </p:spPr>
            <p:txBody>
              <a:bodyPr/>
              <a:lstStyle/>
              <a:p>
                <a:pPr algn="r" rtl="1"/>
                <a:endParaRPr lang="ar-SA"/>
              </a:p>
            </p:txBody>
          </p:sp>
          <p:sp>
            <p:nvSpPr>
              <p:cNvPr id="21553" name="Freeform 56"/>
              <p:cNvSpPr>
                <a:spLocks/>
              </p:cNvSpPr>
              <p:nvPr/>
            </p:nvSpPr>
            <p:spPr bwMode="auto">
              <a:xfrm>
                <a:off x="7335" y="2753"/>
                <a:ext cx="245" cy="226"/>
              </a:xfrm>
              <a:custGeom>
                <a:avLst/>
                <a:gdLst>
                  <a:gd name="T0" fmla="*/ 245 w 245"/>
                  <a:gd name="T1" fmla="*/ 215 h 226"/>
                  <a:gd name="T2" fmla="*/ 179 w 245"/>
                  <a:gd name="T3" fmla="*/ 226 h 226"/>
                  <a:gd name="T4" fmla="*/ 125 w 245"/>
                  <a:gd name="T5" fmla="*/ 207 h 226"/>
                  <a:gd name="T6" fmla="*/ 87 w 245"/>
                  <a:gd name="T7" fmla="*/ 185 h 226"/>
                  <a:gd name="T8" fmla="*/ 44 w 245"/>
                  <a:gd name="T9" fmla="*/ 151 h 226"/>
                  <a:gd name="T10" fmla="*/ 14 w 245"/>
                  <a:gd name="T11" fmla="*/ 113 h 226"/>
                  <a:gd name="T12" fmla="*/ 0 w 245"/>
                  <a:gd name="T13" fmla="*/ 49 h 226"/>
                  <a:gd name="T14" fmla="*/ 0 w 245"/>
                  <a:gd name="T15" fmla="*/ 11 h 226"/>
                  <a:gd name="T16" fmla="*/ 3 w 245"/>
                  <a:gd name="T17" fmla="*/ 0 h 2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45"/>
                  <a:gd name="T28" fmla="*/ 0 h 226"/>
                  <a:gd name="T29" fmla="*/ 245 w 245"/>
                  <a:gd name="T30" fmla="*/ 226 h 22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45" h="226">
                    <a:moveTo>
                      <a:pt x="245" y="215"/>
                    </a:moveTo>
                    <a:lnTo>
                      <a:pt x="179" y="226"/>
                    </a:lnTo>
                    <a:lnTo>
                      <a:pt x="125" y="207"/>
                    </a:lnTo>
                    <a:lnTo>
                      <a:pt x="87" y="185"/>
                    </a:lnTo>
                    <a:lnTo>
                      <a:pt x="44" y="151"/>
                    </a:lnTo>
                    <a:lnTo>
                      <a:pt x="14" y="113"/>
                    </a:lnTo>
                    <a:lnTo>
                      <a:pt x="0" y="49"/>
                    </a:lnTo>
                    <a:lnTo>
                      <a:pt x="0" y="11"/>
                    </a:lnTo>
                    <a:lnTo>
                      <a:pt x="3" y="0"/>
                    </a:lnTo>
                  </a:path>
                </a:pathLst>
              </a:custGeom>
              <a:solidFill>
                <a:srgbClr val="0000FF"/>
              </a:solidFill>
              <a:ln w="6985">
                <a:solidFill>
                  <a:srgbClr val="000000"/>
                </a:solidFill>
                <a:prstDash val="solid"/>
                <a:round/>
                <a:headEnd/>
                <a:tailEnd/>
              </a:ln>
            </p:spPr>
            <p:txBody>
              <a:bodyPr/>
              <a:lstStyle/>
              <a:p>
                <a:pPr algn="r" rtl="1"/>
                <a:endParaRPr lang="ar-SA"/>
              </a:p>
            </p:txBody>
          </p:sp>
        </p:grpSp>
        <p:sp>
          <p:nvSpPr>
            <p:cNvPr id="21547" name="Freeform 57"/>
            <p:cNvSpPr>
              <a:spLocks/>
            </p:cNvSpPr>
            <p:nvPr/>
          </p:nvSpPr>
          <p:spPr bwMode="auto">
            <a:xfrm>
              <a:off x="7287" y="2717"/>
              <a:ext cx="965" cy="755"/>
            </a:xfrm>
            <a:custGeom>
              <a:avLst/>
              <a:gdLst>
                <a:gd name="T0" fmla="*/ 624 w 965"/>
                <a:gd name="T1" fmla="*/ 30 h 755"/>
                <a:gd name="T2" fmla="*/ 540 w 965"/>
                <a:gd name="T3" fmla="*/ 0 h 755"/>
                <a:gd name="T4" fmla="*/ 495 w 965"/>
                <a:gd name="T5" fmla="*/ 35 h 755"/>
                <a:gd name="T6" fmla="*/ 495 w 965"/>
                <a:gd name="T7" fmla="*/ 116 h 755"/>
                <a:gd name="T8" fmla="*/ 569 w 965"/>
                <a:gd name="T9" fmla="*/ 204 h 755"/>
                <a:gd name="T10" fmla="*/ 694 w 965"/>
                <a:gd name="T11" fmla="*/ 250 h 755"/>
                <a:gd name="T12" fmla="*/ 791 w 965"/>
                <a:gd name="T13" fmla="*/ 334 h 755"/>
                <a:gd name="T14" fmla="*/ 854 w 965"/>
                <a:gd name="T15" fmla="*/ 433 h 755"/>
                <a:gd name="T16" fmla="*/ 888 w 965"/>
                <a:gd name="T17" fmla="*/ 514 h 755"/>
                <a:gd name="T18" fmla="*/ 888 w 965"/>
                <a:gd name="T19" fmla="*/ 583 h 755"/>
                <a:gd name="T20" fmla="*/ 847 w 965"/>
                <a:gd name="T21" fmla="*/ 655 h 755"/>
                <a:gd name="T22" fmla="*/ 748 w 965"/>
                <a:gd name="T23" fmla="*/ 690 h 755"/>
                <a:gd name="T24" fmla="*/ 667 w 965"/>
                <a:gd name="T25" fmla="*/ 697 h 755"/>
                <a:gd name="T26" fmla="*/ 547 w 965"/>
                <a:gd name="T27" fmla="*/ 690 h 755"/>
                <a:gd name="T28" fmla="*/ 393 w 965"/>
                <a:gd name="T29" fmla="*/ 644 h 755"/>
                <a:gd name="T30" fmla="*/ 296 w 965"/>
                <a:gd name="T31" fmla="*/ 548 h 755"/>
                <a:gd name="T32" fmla="*/ 233 w 965"/>
                <a:gd name="T33" fmla="*/ 472 h 755"/>
                <a:gd name="T34" fmla="*/ 251 w 965"/>
                <a:gd name="T35" fmla="*/ 398 h 755"/>
                <a:gd name="T36" fmla="*/ 244 w 965"/>
                <a:gd name="T37" fmla="*/ 353 h 755"/>
                <a:gd name="T38" fmla="*/ 178 w 965"/>
                <a:gd name="T39" fmla="*/ 380 h 755"/>
                <a:gd name="T40" fmla="*/ 108 w 965"/>
                <a:gd name="T41" fmla="*/ 380 h 755"/>
                <a:gd name="T42" fmla="*/ 57 w 965"/>
                <a:gd name="T43" fmla="*/ 334 h 755"/>
                <a:gd name="T44" fmla="*/ 25 w 965"/>
                <a:gd name="T45" fmla="*/ 299 h 755"/>
                <a:gd name="T46" fmla="*/ 2 w 965"/>
                <a:gd name="T47" fmla="*/ 307 h 755"/>
                <a:gd name="T48" fmla="*/ 0 w 965"/>
                <a:gd name="T49" fmla="*/ 330 h 755"/>
                <a:gd name="T50" fmla="*/ 20 w 965"/>
                <a:gd name="T51" fmla="*/ 398 h 755"/>
                <a:gd name="T52" fmla="*/ 20 w 965"/>
                <a:gd name="T53" fmla="*/ 460 h 755"/>
                <a:gd name="T54" fmla="*/ 47 w 965"/>
                <a:gd name="T55" fmla="*/ 506 h 755"/>
                <a:gd name="T56" fmla="*/ 108 w 965"/>
                <a:gd name="T57" fmla="*/ 541 h 755"/>
                <a:gd name="T58" fmla="*/ 163 w 965"/>
                <a:gd name="T59" fmla="*/ 541 h 755"/>
                <a:gd name="T60" fmla="*/ 222 w 965"/>
                <a:gd name="T61" fmla="*/ 548 h 755"/>
                <a:gd name="T62" fmla="*/ 339 w 965"/>
                <a:gd name="T63" fmla="*/ 651 h 755"/>
                <a:gd name="T64" fmla="*/ 427 w 965"/>
                <a:gd name="T65" fmla="*/ 708 h 755"/>
                <a:gd name="T66" fmla="*/ 562 w 965"/>
                <a:gd name="T67" fmla="*/ 748 h 755"/>
                <a:gd name="T68" fmla="*/ 705 w 965"/>
                <a:gd name="T69" fmla="*/ 755 h 755"/>
                <a:gd name="T70" fmla="*/ 811 w 965"/>
                <a:gd name="T71" fmla="*/ 732 h 755"/>
                <a:gd name="T72" fmla="*/ 891 w 965"/>
                <a:gd name="T73" fmla="*/ 701 h 755"/>
                <a:gd name="T74" fmla="*/ 945 w 965"/>
                <a:gd name="T75" fmla="*/ 640 h 755"/>
                <a:gd name="T76" fmla="*/ 965 w 965"/>
                <a:gd name="T77" fmla="*/ 571 h 755"/>
                <a:gd name="T78" fmla="*/ 965 w 965"/>
                <a:gd name="T79" fmla="*/ 468 h 755"/>
                <a:gd name="T80" fmla="*/ 931 w 965"/>
                <a:gd name="T81" fmla="*/ 398 h 755"/>
                <a:gd name="T82" fmla="*/ 891 w 965"/>
                <a:gd name="T83" fmla="*/ 330 h 755"/>
                <a:gd name="T84" fmla="*/ 836 w 965"/>
                <a:gd name="T85" fmla="*/ 253 h 755"/>
                <a:gd name="T86" fmla="*/ 755 w 965"/>
                <a:gd name="T87" fmla="*/ 191 h 755"/>
                <a:gd name="T88" fmla="*/ 705 w 965"/>
                <a:gd name="T89" fmla="*/ 127 h 755"/>
                <a:gd name="T90" fmla="*/ 667 w 965"/>
                <a:gd name="T91" fmla="*/ 70 h 755"/>
                <a:gd name="T92" fmla="*/ 624 w 965"/>
                <a:gd name="T93" fmla="*/ 30 h 75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965"/>
                <a:gd name="T142" fmla="*/ 0 h 755"/>
                <a:gd name="T143" fmla="*/ 965 w 965"/>
                <a:gd name="T144" fmla="*/ 755 h 755"/>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965" h="755">
                  <a:moveTo>
                    <a:pt x="624" y="30"/>
                  </a:moveTo>
                  <a:lnTo>
                    <a:pt x="540" y="0"/>
                  </a:lnTo>
                  <a:lnTo>
                    <a:pt x="495" y="35"/>
                  </a:lnTo>
                  <a:lnTo>
                    <a:pt x="495" y="116"/>
                  </a:lnTo>
                  <a:lnTo>
                    <a:pt x="569" y="204"/>
                  </a:lnTo>
                  <a:lnTo>
                    <a:pt x="694" y="250"/>
                  </a:lnTo>
                  <a:lnTo>
                    <a:pt x="791" y="334"/>
                  </a:lnTo>
                  <a:lnTo>
                    <a:pt x="854" y="433"/>
                  </a:lnTo>
                  <a:lnTo>
                    <a:pt x="888" y="514"/>
                  </a:lnTo>
                  <a:lnTo>
                    <a:pt x="888" y="583"/>
                  </a:lnTo>
                  <a:lnTo>
                    <a:pt x="847" y="655"/>
                  </a:lnTo>
                  <a:lnTo>
                    <a:pt x="748" y="690"/>
                  </a:lnTo>
                  <a:lnTo>
                    <a:pt x="667" y="697"/>
                  </a:lnTo>
                  <a:lnTo>
                    <a:pt x="547" y="690"/>
                  </a:lnTo>
                  <a:lnTo>
                    <a:pt x="393" y="644"/>
                  </a:lnTo>
                  <a:lnTo>
                    <a:pt x="296" y="548"/>
                  </a:lnTo>
                  <a:lnTo>
                    <a:pt x="233" y="472"/>
                  </a:lnTo>
                  <a:lnTo>
                    <a:pt x="251" y="398"/>
                  </a:lnTo>
                  <a:lnTo>
                    <a:pt x="244" y="353"/>
                  </a:lnTo>
                  <a:lnTo>
                    <a:pt x="178" y="380"/>
                  </a:lnTo>
                  <a:lnTo>
                    <a:pt x="108" y="380"/>
                  </a:lnTo>
                  <a:lnTo>
                    <a:pt x="57" y="334"/>
                  </a:lnTo>
                  <a:lnTo>
                    <a:pt x="25" y="299"/>
                  </a:lnTo>
                  <a:lnTo>
                    <a:pt x="2" y="307"/>
                  </a:lnTo>
                  <a:lnTo>
                    <a:pt x="0" y="330"/>
                  </a:lnTo>
                  <a:lnTo>
                    <a:pt x="20" y="398"/>
                  </a:lnTo>
                  <a:lnTo>
                    <a:pt x="20" y="460"/>
                  </a:lnTo>
                  <a:lnTo>
                    <a:pt x="47" y="506"/>
                  </a:lnTo>
                  <a:lnTo>
                    <a:pt x="108" y="541"/>
                  </a:lnTo>
                  <a:lnTo>
                    <a:pt x="163" y="541"/>
                  </a:lnTo>
                  <a:lnTo>
                    <a:pt x="222" y="548"/>
                  </a:lnTo>
                  <a:lnTo>
                    <a:pt x="339" y="651"/>
                  </a:lnTo>
                  <a:lnTo>
                    <a:pt x="427" y="708"/>
                  </a:lnTo>
                  <a:lnTo>
                    <a:pt x="562" y="748"/>
                  </a:lnTo>
                  <a:lnTo>
                    <a:pt x="705" y="755"/>
                  </a:lnTo>
                  <a:lnTo>
                    <a:pt x="811" y="732"/>
                  </a:lnTo>
                  <a:lnTo>
                    <a:pt x="891" y="701"/>
                  </a:lnTo>
                  <a:lnTo>
                    <a:pt x="945" y="640"/>
                  </a:lnTo>
                  <a:lnTo>
                    <a:pt x="965" y="571"/>
                  </a:lnTo>
                  <a:lnTo>
                    <a:pt x="965" y="468"/>
                  </a:lnTo>
                  <a:lnTo>
                    <a:pt x="931" y="398"/>
                  </a:lnTo>
                  <a:lnTo>
                    <a:pt x="891" y="330"/>
                  </a:lnTo>
                  <a:lnTo>
                    <a:pt x="836" y="253"/>
                  </a:lnTo>
                  <a:lnTo>
                    <a:pt x="755" y="191"/>
                  </a:lnTo>
                  <a:lnTo>
                    <a:pt x="705" y="127"/>
                  </a:lnTo>
                  <a:lnTo>
                    <a:pt x="667" y="70"/>
                  </a:lnTo>
                  <a:lnTo>
                    <a:pt x="624" y="3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r" rtl="1"/>
              <a:endParaRPr lang="ar-SA"/>
            </a:p>
          </p:txBody>
        </p:sp>
        <p:sp>
          <p:nvSpPr>
            <p:cNvPr id="21548" name="Freeform 58"/>
            <p:cNvSpPr>
              <a:spLocks/>
            </p:cNvSpPr>
            <p:nvPr/>
          </p:nvSpPr>
          <p:spPr bwMode="auto">
            <a:xfrm>
              <a:off x="7295" y="3662"/>
              <a:ext cx="434" cy="1072"/>
            </a:xfrm>
            <a:custGeom>
              <a:avLst/>
              <a:gdLst>
                <a:gd name="T0" fmla="*/ 401 w 434"/>
                <a:gd name="T1" fmla="*/ 0 h 1072"/>
                <a:gd name="T2" fmla="*/ 324 w 434"/>
                <a:gd name="T3" fmla="*/ 46 h 1072"/>
                <a:gd name="T4" fmla="*/ 248 w 434"/>
                <a:gd name="T5" fmla="*/ 179 h 1072"/>
                <a:gd name="T6" fmla="*/ 197 w 434"/>
                <a:gd name="T7" fmla="*/ 271 h 1072"/>
                <a:gd name="T8" fmla="*/ 161 w 434"/>
                <a:gd name="T9" fmla="*/ 377 h 1072"/>
                <a:gd name="T10" fmla="*/ 120 w 434"/>
                <a:gd name="T11" fmla="*/ 481 h 1072"/>
                <a:gd name="T12" fmla="*/ 88 w 434"/>
                <a:gd name="T13" fmla="*/ 602 h 1072"/>
                <a:gd name="T14" fmla="*/ 88 w 434"/>
                <a:gd name="T15" fmla="*/ 686 h 1072"/>
                <a:gd name="T16" fmla="*/ 138 w 434"/>
                <a:gd name="T17" fmla="*/ 755 h 1072"/>
                <a:gd name="T18" fmla="*/ 172 w 434"/>
                <a:gd name="T19" fmla="*/ 823 h 1072"/>
                <a:gd name="T20" fmla="*/ 229 w 434"/>
                <a:gd name="T21" fmla="*/ 878 h 1072"/>
                <a:gd name="T22" fmla="*/ 251 w 434"/>
                <a:gd name="T23" fmla="*/ 927 h 1072"/>
                <a:gd name="T24" fmla="*/ 226 w 434"/>
                <a:gd name="T25" fmla="*/ 957 h 1072"/>
                <a:gd name="T26" fmla="*/ 186 w 434"/>
                <a:gd name="T27" fmla="*/ 962 h 1072"/>
                <a:gd name="T28" fmla="*/ 95 w 434"/>
                <a:gd name="T29" fmla="*/ 973 h 1072"/>
                <a:gd name="T30" fmla="*/ 32 w 434"/>
                <a:gd name="T31" fmla="*/ 1003 h 1072"/>
                <a:gd name="T32" fmla="*/ 0 w 434"/>
                <a:gd name="T33" fmla="*/ 1030 h 1072"/>
                <a:gd name="T34" fmla="*/ 21 w 434"/>
                <a:gd name="T35" fmla="*/ 1064 h 1072"/>
                <a:gd name="T36" fmla="*/ 77 w 434"/>
                <a:gd name="T37" fmla="*/ 1072 h 1072"/>
                <a:gd name="T38" fmla="*/ 149 w 434"/>
                <a:gd name="T39" fmla="*/ 1041 h 1072"/>
                <a:gd name="T40" fmla="*/ 193 w 434"/>
                <a:gd name="T41" fmla="*/ 1015 h 1072"/>
                <a:gd name="T42" fmla="*/ 285 w 434"/>
                <a:gd name="T43" fmla="*/ 992 h 1072"/>
                <a:gd name="T44" fmla="*/ 306 w 434"/>
                <a:gd name="T45" fmla="*/ 984 h 1072"/>
                <a:gd name="T46" fmla="*/ 317 w 434"/>
                <a:gd name="T47" fmla="*/ 950 h 1072"/>
                <a:gd name="T48" fmla="*/ 303 w 434"/>
                <a:gd name="T49" fmla="*/ 900 h 1072"/>
                <a:gd name="T50" fmla="*/ 229 w 434"/>
                <a:gd name="T51" fmla="*/ 812 h 1072"/>
                <a:gd name="T52" fmla="*/ 193 w 434"/>
                <a:gd name="T53" fmla="*/ 755 h 1072"/>
                <a:gd name="T54" fmla="*/ 149 w 434"/>
                <a:gd name="T55" fmla="*/ 648 h 1072"/>
                <a:gd name="T56" fmla="*/ 138 w 434"/>
                <a:gd name="T57" fmla="*/ 595 h 1072"/>
                <a:gd name="T58" fmla="*/ 181 w 434"/>
                <a:gd name="T59" fmla="*/ 457 h 1072"/>
                <a:gd name="T60" fmla="*/ 262 w 434"/>
                <a:gd name="T61" fmla="*/ 316 h 1072"/>
                <a:gd name="T62" fmla="*/ 339 w 434"/>
                <a:gd name="T63" fmla="*/ 225 h 1072"/>
                <a:gd name="T64" fmla="*/ 380 w 434"/>
                <a:gd name="T65" fmla="*/ 156 h 1072"/>
                <a:gd name="T66" fmla="*/ 423 w 434"/>
                <a:gd name="T67" fmla="*/ 114 h 1072"/>
                <a:gd name="T68" fmla="*/ 434 w 434"/>
                <a:gd name="T69" fmla="*/ 53 h 1072"/>
                <a:gd name="T70" fmla="*/ 401 w 434"/>
                <a:gd name="T71" fmla="*/ 0 h 107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434"/>
                <a:gd name="T109" fmla="*/ 0 h 1072"/>
                <a:gd name="T110" fmla="*/ 434 w 434"/>
                <a:gd name="T111" fmla="*/ 1072 h 107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434" h="1072">
                  <a:moveTo>
                    <a:pt x="401" y="0"/>
                  </a:moveTo>
                  <a:lnTo>
                    <a:pt x="324" y="46"/>
                  </a:lnTo>
                  <a:lnTo>
                    <a:pt x="248" y="179"/>
                  </a:lnTo>
                  <a:lnTo>
                    <a:pt x="197" y="271"/>
                  </a:lnTo>
                  <a:lnTo>
                    <a:pt x="161" y="377"/>
                  </a:lnTo>
                  <a:lnTo>
                    <a:pt x="120" y="481"/>
                  </a:lnTo>
                  <a:lnTo>
                    <a:pt x="88" y="602"/>
                  </a:lnTo>
                  <a:lnTo>
                    <a:pt x="88" y="686"/>
                  </a:lnTo>
                  <a:lnTo>
                    <a:pt x="138" y="755"/>
                  </a:lnTo>
                  <a:lnTo>
                    <a:pt x="172" y="823"/>
                  </a:lnTo>
                  <a:lnTo>
                    <a:pt x="229" y="878"/>
                  </a:lnTo>
                  <a:lnTo>
                    <a:pt x="251" y="927"/>
                  </a:lnTo>
                  <a:lnTo>
                    <a:pt x="226" y="957"/>
                  </a:lnTo>
                  <a:lnTo>
                    <a:pt x="186" y="962"/>
                  </a:lnTo>
                  <a:lnTo>
                    <a:pt x="95" y="973"/>
                  </a:lnTo>
                  <a:lnTo>
                    <a:pt x="32" y="1003"/>
                  </a:lnTo>
                  <a:lnTo>
                    <a:pt x="0" y="1030"/>
                  </a:lnTo>
                  <a:lnTo>
                    <a:pt x="21" y="1064"/>
                  </a:lnTo>
                  <a:lnTo>
                    <a:pt x="77" y="1072"/>
                  </a:lnTo>
                  <a:lnTo>
                    <a:pt x="149" y="1041"/>
                  </a:lnTo>
                  <a:lnTo>
                    <a:pt x="193" y="1015"/>
                  </a:lnTo>
                  <a:lnTo>
                    <a:pt x="285" y="992"/>
                  </a:lnTo>
                  <a:lnTo>
                    <a:pt x="306" y="984"/>
                  </a:lnTo>
                  <a:lnTo>
                    <a:pt x="317" y="950"/>
                  </a:lnTo>
                  <a:lnTo>
                    <a:pt x="303" y="900"/>
                  </a:lnTo>
                  <a:lnTo>
                    <a:pt x="229" y="812"/>
                  </a:lnTo>
                  <a:lnTo>
                    <a:pt x="193" y="755"/>
                  </a:lnTo>
                  <a:lnTo>
                    <a:pt x="149" y="648"/>
                  </a:lnTo>
                  <a:lnTo>
                    <a:pt x="138" y="595"/>
                  </a:lnTo>
                  <a:lnTo>
                    <a:pt x="181" y="457"/>
                  </a:lnTo>
                  <a:lnTo>
                    <a:pt x="262" y="316"/>
                  </a:lnTo>
                  <a:lnTo>
                    <a:pt x="339" y="225"/>
                  </a:lnTo>
                  <a:lnTo>
                    <a:pt x="380" y="156"/>
                  </a:lnTo>
                  <a:lnTo>
                    <a:pt x="423" y="114"/>
                  </a:lnTo>
                  <a:lnTo>
                    <a:pt x="434" y="53"/>
                  </a:lnTo>
                  <a:lnTo>
                    <a:pt x="401"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r" rtl="1"/>
              <a:endParaRPr lang="ar-SA"/>
            </a:p>
          </p:txBody>
        </p:sp>
        <p:sp>
          <p:nvSpPr>
            <p:cNvPr id="21549" name="Freeform 59"/>
            <p:cNvSpPr>
              <a:spLocks/>
            </p:cNvSpPr>
            <p:nvPr/>
          </p:nvSpPr>
          <p:spPr bwMode="auto">
            <a:xfrm>
              <a:off x="7787" y="3655"/>
              <a:ext cx="395" cy="1001"/>
            </a:xfrm>
            <a:custGeom>
              <a:avLst/>
              <a:gdLst>
                <a:gd name="T0" fmla="*/ 174 w 395"/>
                <a:gd name="T1" fmla="*/ 96 h 1001"/>
                <a:gd name="T2" fmla="*/ 94 w 395"/>
                <a:gd name="T3" fmla="*/ 12 h 1001"/>
                <a:gd name="T4" fmla="*/ 6 w 395"/>
                <a:gd name="T5" fmla="*/ 0 h 1001"/>
                <a:gd name="T6" fmla="*/ 0 w 395"/>
                <a:gd name="T7" fmla="*/ 72 h 1001"/>
                <a:gd name="T8" fmla="*/ 50 w 395"/>
                <a:gd name="T9" fmla="*/ 127 h 1001"/>
                <a:gd name="T10" fmla="*/ 127 w 395"/>
                <a:gd name="T11" fmla="*/ 165 h 1001"/>
                <a:gd name="T12" fmla="*/ 185 w 395"/>
                <a:gd name="T13" fmla="*/ 233 h 1001"/>
                <a:gd name="T14" fmla="*/ 196 w 395"/>
                <a:gd name="T15" fmla="*/ 324 h 1001"/>
                <a:gd name="T16" fmla="*/ 185 w 395"/>
                <a:gd name="T17" fmla="*/ 458 h 1001"/>
                <a:gd name="T18" fmla="*/ 153 w 395"/>
                <a:gd name="T19" fmla="*/ 690 h 1001"/>
                <a:gd name="T20" fmla="*/ 115 w 395"/>
                <a:gd name="T21" fmla="*/ 836 h 1001"/>
                <a:gd name="T22" fmla="*/ 76 w 395"/>
                <a:gd name="T23" fmla="*/ 939 h 1001"/>
                <a:gd name="T24" fmla="*/ 83 w 395"/>
                <a:gd name="T25" fmla="*/ 988 h 1001"/>
                <a:gd name="T26" fmla="*/ 127 w 395"/>
                <a:gd name="T27" fmla="*/ 997 h 1001"/>
                <a:gd name="T28" fmla="*/ 203 w 395"/>
                <a:gd name="T29" fmla="*/ 973 h 1001"/>
                <a:gd name="T30" fmla="*/ 291 w 395"/>
                <a:gd name="T31" fmla="*/ 973 h 1001"/>
                <a:gd name="T32" fmla="*/ 339 w 395"/>
                <a:gd name="T33" fmla="*/ 1001 h 1001"/>
                <a:gd name="T34" fmla="*/ 384 w 395"/>
                <a:gd name="T35" fmla="*/ 988 h 1001"/>
                <a:gd name="T36" fmla="*/ 395 w 395"/>
                <a:gd name="T37" fmla="*/ 931 h 1001"/>
                <a:gd name="T38" fmla="*/ 350 w 395"/>
                <a:gd name="T39" fmla="*/ 920 h 1001"/>
                <a:gd name="T40" fmla="*/ 262 w 395"/>
                <a:gd name="T41" fmla="*/ 920 h 1001"/>
                <a:gd name="T42" fmla="*/ 131 w 395"/>
                <a:gd name="T43" fmla="*/ 950 h 1001"/>
                <a:gd name="T44" fmla="*/ 127 w 395"/>
                <a:gd name="T45" fmla="*/ 939 h 1001"/>
                <a:gd name="T46" fmla="*/ 138 w 395"/>
                <a:gd name="T47" fmla="*/ 893 h 1001"/>
                <a:gd name="T48" fmla="*/ 185 w 395"/>
                <a:gd name="T49" fmla="*/ 721 h 1001"/>
                <a:gd name="T50" fmla="*/ 208 w 395"/>
                <a:gd name="T51" fmla="*/ 584 h 1001"/>
                <a:gd name="T52" fmla="*/ 240 w 395"/>
                <a:gd name="T53" fmla="*/ 416 h 1001"/>
                <a:gd name="T54" fmla="*/ 240 w 395"/>
                <a:gd name="T55" fmla="*/ 297 h 1001"/>
                <a:gd name="T56" fmla="*/ 237 w 395"/>
                <a:gd name="T57" fmla="*/ 207 h 1001"/>
                <a:gd name="T58" fmla="*/ 219 w 395"/>
                <a:gd name="T59" fmla="*/ 141 h 1001"/>
                <a:gd name="T60" fmla="*/ 174 w 395"/>
                <a:gd name="T61" fmla="*/ 96 h 100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395"/>
                <a:gd name="T94" fmla="*/ 0 h 1001"/>
                <a:gd name="T95" fmla="*/ 395 w 395"/>
                <a:gd name="T96" fmla="*/ 1001 h 100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395" h="1001">
                  <a:moveTo>
                    <a:pt x="174" y="96"/>
                  </a:moveTo>
                  <a:lnTo>
                    <a:pt x="94" y="12"/>
                  </a:lnTo>
                  <a:lnTo>
                    <a:pt x="6" y="0"/>
                  </a:lnTo>
                  <a:lnTo>
                    <a:pt x="0" y="72"/>
                  </a:lnTo>
                  <a:lnTo>
                    <a:pt x="50" y="127"/>
                  </a:lnTo>
                  <a:lnTo>
                    <a:pt x="127" y="165"/>
                  </a:lnTo>
                  <a:lnTo>
                    <a:pt x="185" y="233"/>
                  </a:lnTo>
                  <a:lnTo>
                    <a:pt x="196" y="324"/>
                  </a:lnTo>
                  <a:lnTo>
                    <a:pt x="185" y="458"/>
                  </a:lnTo>
                  <a:lnTo>
                    <a:pt x="153" y="690"/>
                  </a:lnTo>
                  <a:lnTo>
                    <a:pt x="115" y="836"/>
                  </a:lnTo>
                  <a:lnTo>
                    <a:pt x="76" y="939"/>
                  </a:lnTo>
                  <a:lnTo>
                    <a:pt x="83" y="988"/>
                  </a:lnTo>
                  <a:lnTo>
                    <a:pt x="127" y="997"/>
                  </a:lnTo>
                  <a:lnTo>
                    <a:pt x="203" y="973"/>
                  </a:lnTo>
                  <a:lnTo>
                    <a:pt x="291" y="973"/>
                  </a:lnTo>
                  <a:lnTo>
                    <a:pt x="339" y="1001"/>
                  </a:lnTo>
                  <a:lnTo>
                    <a:pt x="384" y="988"/>
                  </a:lnTo>
                  <a:lnTo>
                    <a:pt x="395" y="931"/>
                  </a:lnTo>
                  <a:lnTo>
                    <a:pt x="350" y="920"/>
                  </a:lnTo>
                  <a:lnTo>
                    <a:pt x="262" y="920"/>
                  </a:lnTo>
                  <a:lnTo>
                    <a:pt x="131" y="950"/>
                  </a:lnTo>
                  <a:lnTo>
                    <a:pt x="127" y="939"/>
                  </a:lnTo>
                  <a:lnTo>
                    <a:pt x="138" y="893"/>
                  </a:lnTo>
                  <a:lnTo>
                    <a:pt x="185" y="721"/>
                  </a:lnTo>
                  <a:lnTo>
                    <a:pt x="208" y="584"/>
                  </a:lnTo>
                  <a:lnTo>
                    <a:pt x="240" y="416"/>
                  </a:lnTo>
                  <a:lnTo>
                    <a:pt x="240" y="297"/>
                  </a:lnTo>
                  <a:lnTo>
                    <a:pt x="237" y="207"/>
                  </a:lnTo>
                  <a:lnTo>
                    <a:pt x="219" y="141"/>
                  </a:lnTo>
                  <a:lnTo>
                    <a:pt x="174" y="96"/>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r" rtl="1"/>
              <a:endParaRPr lang="ar-SA"/>
            </a:p>
          </p:txBody>
        </p:sp>
        <p:sp>
          <p:nvSpPr>
            <p:cNvPr id="21550" name="Freeform 60"/>
            <p:cNvSpPr>
              <a:spLocks/>
            </p:cNvSpPr>
            <p:nvPr/>
          </p:nvSpPr>
          <p:spPr bwMode="auto">
            <a:xfrm>
              <a:off x="7331" y="2164"/>
              <a:ext cx="465" cy="539"/>
            </a:xfrm>
            <a:custGeom>
              <a:avLst/>
              <a:gdLst>
                <a:gd name="T0" fmla="*/ 465 w 465"/>
                <a:gd name="T1" fmla="*/ 481 h 539"/>
                <a:gd name="T2" fmla="*/ 465 w 465"/>
                <a:gd name="T3" fmla="*/ 362 h 539"/>
                <a:gd name="T4" fmla="*/ 443 w 465"/>
                <a:gd name="T5" fmla="*/ 230 h 539"/>
                <a:gd name="T6" fmla="*/ 388 w 465"/>
                <a:gd name="T7" fmla="*/ 122 h 539"/>
                <a:gd name="T8" fmla="*/ 319 w 465"/>
                <a:gd name="T9" fmla="*/ 58 h 539"/>
                <a:gd name="T10" fmla="*/ 242 w 465"/>
                <a:gd name="T11" fmla="*/ 7 h 539"/>
                <a:gd name="T12" fmla="*/ 176 w 465"/>
                <a:gd name="T13" fmla="*/ 0 h 539"/>
                <a:gd name="T14" fmla="*/ 102 w 465"/>
                <a:gd name="T15" fmla="*/ 20 h 539"/>
                <a:gd name="T16" fmla="*/ 70 w 465"/>
                <a:gd name="T17" fmla="*/ 65 h 539"/>
                <a:gd name="T18" fmla="*/ 48 w 465"/>
                <a:gd name="T19" fmla="*/ 122 h 539"/>
                <a:gd name="T20" fmla="*/ 55 w 465"/>
                <a:gd name="T21" fmla="*/ 184 h 539"/>
                <a:gd name="T22" fmla="*/ 66 w 465"/>
                <a:gd name="T23" fmla="*/ 252 h 539"/>
                <a:gd name="T24" fmla="*/ 102 w 465"/>
                <a:gd name="T25" fmla="*/ 309 h 539"/>
                <a:gd name="T26" fmla="*/ 0 w 465"/>
                <a:gd name="T27" fmla="*/ 444 h 539"/>
                <a:gd name="T28" fmla="*/ 14 w 465"/>
                <a:gd name="T29" fmla="*/ 477 h 539"/>
                <a:gd name="T30" fmla="*/ 131 w 465"/>
                <a:gd name="T31" fmla="*/ 374 h 539"/>
                <a:gd name="T32" fmla="*/ 197 w 465"/>
                <a:gd name="T33" fmla="*/ 455 h 539"/>
                <a:gd name="T34" fmla="*/ 267 w 465"/>
                <a:gd name="T35" fmla="*/ 512 h 539"/>
                <a:gd name="T36" fmla="*/ 341 w 465"/>
                <a:gd name="T37" fmla="*/ 539 h 539"/>
                <a:gd name="T38" fmla="*/ 400 w 465"/>
                <a:gd name="T39" fmla="*/ 539 h 539"/>
                <a:gd name="T40" fmla="*/ 443 w 465"/>
                <a:gd name="T41" fmla="*/ 515 h 539"/>
                <a:gd name="T42" fmla="*/ 465 w 465"/>
                <a:gd name="T43" fmla="*/ 481 h 53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65"/>
                <a:gd name="T67" fmla="*/ 0 h 539"/>
                <a:gd name="T68" fmla="*/ 465 w 465"/>
                <a:gd name="T69" fmla="*/ 539 h 53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65" h="539">
                  <a:moveTo>
                    <a:pt x="465" y="481"/>
                  </a:moveTo>
                  <a:lnTo>
                    <a:pt x="465" y="362"/>
                  </a:lnTo>
                  <a:lnTo>
                    <a:pt x="443" y="230"/>
                  </a:lnTo>
                  <a:lnTo>
                    <a:pt x="388" y="122"/>
                  </a:lnTo>
                  <a:lnTo>
                    <a:pt x="319" y="58"/>
                  </a:lnTo>
                  <a:lnTo>
                    <a:pt x="242" y="7"/>
                  </a:lnTo>
                  <a:lnTo>
                    <a:pt x="176" y="0"/>
                  </a:lnTo>
                  <a:lnTo>
                    <a:pt x="102" y="20"/>
                  </a:lnTo>
                  <a:lnTo>
                    <a:pt x="70" y="65"/>
                  </a:lnTo>
                  <a:lnTo>
                    <a:pt x="48" y="122"/>
                  </a:lnTo>
                  <a:lnTo>
                    <a:pt x="55" y="184"/>
                  </a:lnTo>
                  <a:lnTo>
                    <a:pt x="66" y="252"/>
                  </a:lnTo>
                  <a:lnTo>
                    <a:pt x="102" y="309"/>
                  </a:lnTo>
                  <a:lnTo>
                    <a:pt x="0" y="444"/>
                  </a:lnTo>
                  <a:lnTo>
                    <a:pt x="14" y="477"/>
                  </a:lnTo>
                  <a:lnTo>
                    <a:pt x="131" y="374"/>
                  </a:lnTo>
                  <a:lnTo>
                    <a:pt x="197" y="455"/>
                  </a:lnTo>
                  <a:lnTo>
                    <a:pt x="267" y="512"/>
                  </a:lnTo>
                  <a:lnTo>
                    <a:pt x="341" y="539"/>
                  </a:lnTo>
                  <a:lnTo>
                    <a:pt x="400" y="539"/>
                  </a:lnTo>
                  <a:lnTo>
                    <a:pt x="443" y="515"/>
                  </a:lnTo>
                  <a:lnTo>
                    <a:pt x="465" y="481"/>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r" rtl="1"/>
              <a:endParaRPr lang="ar-SA"/>
            </a:p>
          </p:txBody>
        </p:sp>
      </p:grpSp>
      <p:sp>
        <p:nvSpPr>
          <p:cNvPr id="22589" name="Arc 61"/>
          <p:cNvSpPr>
            <a:spLocks/>
          </p:cNvSpPr>
          <p:nvPr/>
        </p:nvSpPr>
        <p:spPr bwMode="auto">
          <a:xfrm flipV="1">
            <a:off x="2714625" y="3174901"/>
            <a:ext cx="3870325" cy="1042987"/>
          </a:xfrm>
          <a:custGeom>
            <a:avLst/>
            <a:gdLst>
              <a:gd name="T0" fmla="*/ 2147483647 w 34179"/>
              <a:gd name="T1" fmla="*/ 1536429509 h 21600"/>
              <a:gd name="T2" fmla="*/ 0 w 34179"/>
              <a:gd name="T3" fmla="*/ 1435215685 h 21600"/>
              <a:gd name="T4" fmla="*/ 2147483647 w 34179"/>
              <a:gd name="T5" fmla="*/ 0 h 21600"/>
              <a:gd name="T6" fmla="*/ 0 60000 65536"/>
              <a:gd name="T7" fmla="*/ 0 60000 65536"/>
              <a:gd name="T8" fmla="*/ 0 60000 65536"/>
              <a:gd name="T9" fmla="*/ 0 w 34179"/>
              <a:gd name="T10" fmla="*/ 0 h 21600"/>
              <a:gd name="T11" fmla="*/ 34179 w 34179"/>
              <a:gd name="T12" fmla="*/ 21600 h 21600"/>
            </a:gdLst>
            <a:ahLst/>
            <a:cxnLst>
              <a:cxn ang="T6">
                <a:pos x="T0" y="T1"/>
              </a:cxn>
              <a:cxn ang="T7">
                <a:pos x="T2" y="T3"/>
              </a:cxn>
              <a:cxn ang="T8">
                <a:pos x="T4" y="T5"/>
              </a:cxn>
            </a:cxnLst>
            <a:rect l="T9" t="T10" r="T11" b="T12"/>
            <a:pathLst>
              <a:path w="34179" h="21600" fill="none" extrusionOk="0">
                <a:moveTo>
                  <a:pt x="34179" y="13647"/>
                </a:moveTo>
                <a:cubicBezTo>
                  <a:pt x="30077" y="18679"/>
                  <a:pt x="23929" y="21599"/>
                  <a:pt x="17437" y="21600"/>
                </a:cubicBezTo>
                <a:cubicBezTo>
                  <a:pt x="10545" y="21600"/>
                  <a:pt x="4067" y="18311"/>
                  <a:pt x="0" y="12747"/>
                </a:cubicBezTo>
              </a:path>
              <a:path w="34179" h="21600" stroke="0" extrusionOk="0">
                <a:moveTo>
                  <a:pt x="34179" y="13647"/>
                </a:moveTo>
                <a:cubicBezTo>
                  <a:pt x="30077" y="18679"/>
                  <a:pt x="23929" y="21599"/>
                  <a:pt x="17437" y="21600"/>
                </a:cubicBezTo>
                <a:cubicBezTo>
                  <a:pt x="10545" y="21600"/>
                  <a:pt x="4067" y="18311"/>
                  <a:pt x="0" y="12747"/>
                </a:cubicBezTo>
                <a:lnTo>
                  <a:pt x="17437" y="0"/>
                </a:lnTo>
                <a:lnTo>
                  <a:pt x="34179" y="13647"/>
                </a:lnTo>
                <a:close/>
              </a:path>
            </a:pathLst>
          </a:custGeom>
          <a:noFill/>
          <a:ln w="38100">
            <a:solidFill>
              <a:srgbClr val="0000FF"/>
            </a:solidFill>
            <a:prstDash val="lgDash"/>
            <a:round/>
            <a:headEnd/>
            <a:tailEnd type="stealth" w="med" len="med"/>
          </a:ln>
          <a:extLst>
            <a:ext uri="{909E8E84-426E-40DD-AFC4-6F175D3DCCD1}">
              <a14:hiddenFill xmlns:a14="http://schemas.microsoft.com/office/drawing/2010/main">
                <a:solidFill>
                  <a:srgbClr val="FFFFFF"/>
                </a:solidFill>
              </a14:hiddenFill>
            </a:ext>
          </a:extLst>
        </p:spPr>
        <p:txBody>
          <a:bodyPr/>
          <a:lstStyle/>
          <a:p>
            <a:pPr algn="r" rtl="1"/>
            <a:endParaRPr lang="ar-SA"/>
          </a:p>
        </p:txBody>
      </p:sp>
      <p:sp>
        <p:nvSpPr>
          <p:cNvPr id="22590" name="Arc 62"/>
          <p:cNvSpPr>
            <a:spLocks/>
          </p:cNvSpPr>
          <p:nvPr/>
        </p:nvSpPr>
        <p:spPr bwMode="auto">
          <a:xfrm>
            <a:off x="2762250" y="3128863"/>
            <a:ext cx="3775075" cy="1042988"/>
          </a:xfrm>
          <a:custGeom>
            <a:avLst/>
            <a:gdLst>
              <a:gd name="T0" fmla="*/ 2147483647 w 33352"/>
              <a:gd name="T1" fmla="*/ 1596554702 h 21600"/>
              <a:gd name="T2" fmla="*/ 0 w 33352"/>
              <a:gd name="T3" fmla="*/ 1491626439 h 21600"/>
              <a:gd name="T4" fmla="*/ 2147483647 w 33352"/>
              <a:gd name="T5" fmla="*/ 0 h 21600"/>
              <a:gd name="T6" fmla="*/ 0 60000 65536"/>
              <a:gd name="T7" fmla="*/ 0 60000 65536"/>
              <a:gd name="T8" fmla="*/ 0 60000 65536"/>
              <a:gd name="T9" fmla="*/ 0 w 33352"/>
              <a:gd name="T10" fmla="*/ 0 h 21600"/>
              <a:gd name="T11" fmla="*/ 33352 w 33352"/>
              <a:gd name="T12" fmla="*/ 21600 h 21600"/>
            </a:gdLst>
            <a:ahLst/>
            <a:cxnLst>
              <a:cxn ang="T6">
                <a:pos x="T0" y="T1"/>
              </a:cxn>
              <a:cxn ang="T7">
                <a:pos x="T2" y="T3"/>
              </a:cxn>
              <a:cxn ang="T8">
                <a:pos x="T4" y="T5"/>
              </a:cxn>
            </a:cxnLst>
            <a:rect l="T9" t="T10" r="T11" b="T12"/>
            <a:pathLst>
              <a:path w="33352" h="21600" fill="none" extrusionOk="0">
                <a:moveTo>
                  <a:pt x="33351" y="14180"/>
                </a:moveTo>
                <a:cubicBezTo>
                  <a:pt x="29249" y="18894"/>
                  <a:pt x="23307" y="21599"/>
                  <a:pt x="17059" y="21600"/>
                </a:cubicBezTo>
                <a:cubicBezTo>
                  <a:pt x="10388" y="21600"/>
                  <a:pt x="4091" y="18517"/>
                  <a:pt x="-1" y="13249"/>
                </a:cubicBezTo>
              </a:path>
              <a:path w="33352" h="21600" stroke="0" extrusionOk="0">
                <a:moveTo>
                  <a:pt x="33351" y="14180"/>
                </a:moveTo>
                <a:cubicBezTo>
                  <a:pt x="29249" y="18894"/>
                  <a:pt x="23307" y="21599"/>
                  <a:pt x="17059" y="21600"/>
                </a:cubicBezTo>
                <a:cubicBezTo>
                  <a:pt x="10388" y="21600"/>
                  <a:pt x="4091" y="18517"/>
                  <a:pt x="-1" y="13249"/>
                </a:cubicBezTo>
                <a:lnTo>
                  <a:pt x="17059" y="0"/>
                </a:lnTo>
                <a:lnTo>
                  <a:pt x="33351" y="14180"/>
                </a:lnTo>
                <a:close/>
              </a:path>
            </a:pathLst>
          </a:custGeom>
          <a:noFill/>
          <a:ln w="38100">
            <a:solidFill>
              <a:srgbClr val="800000"/>
            </a:solidFill>
            <a:prstDash val="lgDash"/>
            <a:round/>
            <a:headEnd type="stealth" w="med" len="med"/>
            <a:tailEnd/>
          </a:ln>
          <a:extLst>
            <a:ext uri="{909E8E84-426E-40DD-AFC4-6F175D3DCCD1}">
              <a14:hiddenFill xmlns:a14="http://schemas.microsoft.com/office/drawing/2010/main">
                <a:solidFill>
                  <a:srgbClr val="FFFFFF"/>
                </a:solidFill>
              </a14:hiddenFill>
            </a:ext>
          </a:extLst>
        </p:spPr>
        <p:txBody>
          <a:bodyPr/>
          <a:lstStyle/>
          <a:p>
            <a:pPr algn="r" rtl="1"/>
            <a:endParaRPr lang="ar-SA"/>
          </a:p>
        </p:txBody>
      </p:sp>
      <p:sp>
        <p:nvSpPr>
          <p:cNvPr id="22591" name="AutoShape 63"/>
          <p:cNvSpPr>
            <a:spLocks noChangeArrowheads="1"/>
          </p:cNvSpPr>
          <p:nvPr/>
        </p:nvSpPr>
        <p:spPr bwMode="auto">
          <a:xfrm>
            <a:off x="6229350" y="2484338"/>
            <a:ext cx="1085850" cy="534988"/>
          </a:xfrm>
          <a:prstGeom prst="wedgeEllipseCallout">
            <a:avLst>
              <a:gd name="adj1" fmla="val -6069"/>
              <a:gd name="adj2" fmla="val 105880"/>
            </a:avLst>
          </a:prstGeom>
          <a:solidFill>
            <a:srgbClr val="FFFFFF"/>
          </a:solidFill>
          <a:ln w="19050">
            <a:solidFill>
              <a:srgbClr val="000000"/>
            </a:solidFill>
            <a:miter lim="800000"/>
            <a:headEnd/>
            <a:tailEnd/>
          </a:ln>
        </p:spPr>
        <p:txBody>
          <a:bodyPr lIns="0" tIns="0" rIns="0" bIns="0">
            <a:spAutoFit/>
          </a:bodyPr>
          <a:lstStyle>
            <a:lvl1pPr eaLnBrk="0" hangingPunct="0">
              <a:defRPr sz="2800">
                <a:solidFill>
                  <a:schemeClr val="tx1"/>
                </a:solidFill>
                <a:latin typeface="Arial" pitchFamily="34" charset="0"/>
                <a:cs typeface="Arial" pitchFamily="34" charset="0"/>
              </a:defRPr>
            </a:lvl1pPr>
            <a:lvl2pPr marL="742950" indent="-285750" eaLnBrk="0" hangingPunct="0">
              <a:defRPr sz="2800">
                <a:solidFill>
                  <a:schemeClr val="tx1"/>
                </a:solidFill>
                <a:latin typeface="Arial" pitchFamily="34" charset="0"/>
                <a:cs typeface="Arial" pitchFamily="34" charset="0"/>
              </a:defRPr>
            </a:lvl2pPr>
            <a:lvl3pPr marL="1143000" indent="-228600" eaLnBrk="0" hangingPunct="0">
              <a:defRPr sz="2800">
                <a:solidFill>
                  <a:schemeClr val="tx1"/>
                </a:solidFill>
                <a:latin typeface="Arial" pitchFamily="34" charset="0"/>
                <a:cs typeface="Arial" pitchFamily="34" charset="0"/>
              </a:defRPr>
            </a:lvl3pPr>
            <a:lvl4pPr marL="1600200" indent="-228600" eaLnBrk="0" hangingPunct="0">
              <a:defRPr sz="2800">
                <a:solidFill>
                  <a:schemeClr val="tx1"/>
                </a:solidFill>
                <a:latin typeface="Arial" pitchFamily="34" charset="0"/>
                <a:cs typeface="Arial" pitchFamily="34" charset="0"/>
              </a:defRPr>
            </a:lvl4pPr>
            <a:lvl5pPr marL="2057400" indent="-228600" eaLnBrk="0" hangingPunct="0">
              <a:defRPr sz="28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8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8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8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800">
                <a:solidFill>
                  <a:schemeClr val="tx1"/>
                </a:solidFill>
                <a:latin typeface="Arial" pitchFamily="34" charset="0"/>
                <a:cs typeface="Arial" pitchFamily="34" charset="0"/>
              </a:defRPr>
            </a:lvl9pPr>
          </a:lstStyle>
          <a:p>
            <a:pPr algn="ctr" rtl="1" eaLnBrk="1" hangingPunct="1"/>
            <a:r>
              <a:rPr lang="ar-SA" altLang="ar-SA" sz="2400" b="1">
                <a:solidFill>
                  <a:srgbClr val="0000FF"/>
                </a:solidFill>
              </a:rPr>
              <a:t>مرسل</a:t>
            </a:r>
            <a:endParaRPr lang="en-US" altLang="ar-SA" sz="4400"/>
          </a:p>
        </p:txBody>
      </p:sp>
      <p:sp>
        <p:nvSpPr>
          <p:cNvPr id="22592" name="AutoShape 64"/>
          <p:cNvSpPr>
            <a:spLocks noChangeArrowheads="1"/>
          </p:cNvSpPr>
          <p:nvPr/>
        </p:nvSpPr>
        <p:spPr bwMode="auto">
          <a:xfrm flipH="1">
            <a:off x="2482850" y="2484338"/>
            <a:ext cx="1082675" cy="534988"/>
          </a:xfrm>
          <a:prstGeom prst="wedgeEllipseCallout">
            <a:avLst>
              <a:gd name="adj1" fmla="val 35912"/>
              <a:gd name="adj2" fmla="val 107616"/>
            </a:avLst>
          </a:prstGeom>
          <a:solidFill>
            <a:srgbClr val="FFFFFF"/>
          </a:solidFill>
          <a:ln w="19050">
            <a:solidFill>
              <a:srgbClr val="000000"/>
            </a:solidFill>
            <a:miter lim="800000"/>
            <a:headEnd/>
            <a:tailEnd/>
          </a:ln>
        </p:spPr>
        <p:txBody>
          <a:bodyPr lIns="0" tIns="0" rIns="0" bIns="0">
            <a:spAutoFit/>
          </a:bodyPr>
          <a:lstStyle>
            <a:lvl1pPr eaLnBrk="0" hangingPunct="0">
              <a:defRPr sz="2800">
                <a:solidFill>
                  <a:schemeClr val="tx1"/>
                </a:solidFill>
                <a:latin typeface="Arial" pitchFamily="34" charset="0"/>
                <a:cs typeface="Arial" pitchFamily="34" charset="0"/>
              </a:defRPr>
            </a:lvl1pPr>
            <a:lvl2pPr marL="742950" indent="-285750" eaLnBrk="0" hangingPunct="0">
              <a:defRPr sz="2800">
                <a:solidFill>
                  <a:schemeClr val="tx1"/>
                </a:solidFill>
                <a:latin typeface="Arial" pitchFamily="34" charset="0"/>
                <a:cs typeface="Arial" pitchFamily="34" charset="0"/>
              </a:defRPr>
            </a:lvl2pPr>
            <a:lvl3pPr marL="1143000" indent="-228600" eaLnBrk="0" hangingPunct="0">
              <a:defRPr sz="2800">
                <a:solidFill>
                  <a:schemeClr val="tx1"/>
                </a:solidFill>
                <a:latin typeface="Arial" pitchFamily="34" charset="0"/>
                <a:cs typeface="Arial" pitchFamily="34" charset="0"/>
              </a:defRPr>
            </a:lvl3pPr>
            <a:lvl4pPr marL="1600200" indent="-228600" eaLnBrk="0" hangingPunct="0">
              <a:defRPr sz="2800">
                <a:solidFill>
                  <a:schemeClr val="tx1"/>
                </a:solidFill>
                <a:latin typeface="Arial" pitchFamily="34" charset="0"/>
                <a:cs typeface="Arial" pitchFamily="34" charset="0"/>
              </a:defRPr>
            </a:lvl4pPr>
            <a:lvl5pPr marL="2057400" indent="-228600" eaLnBrk="0" hangingPunct="0">
              <a:defRPr sz="28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8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8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8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800">
                <a:solidFill>
                  <a:schemeClr val="tx1"/>
                </a:solidFill>
                <a:latin typeface="Arial" pitchFamily="34" charset="0"/>
                <a:cs typeface="Arial" pitchFamily="34" charset="0"/>
              </a:defRPr>
            </a:lvl9pPr>
          </a:lstStyle>
          <a:p>
            <a:pPr algn="ctr" rtl="1" eaLnBrk="1" hangingPunct="1"/>
            <a:r>
              <a:rPr lang="ar-SA" altLang="ar-SA" sz="2400" b="1">
                <a:solidFill>
                  <a:srgbClr val="800000"/>
                </a:solidFill>
              </a:rPr>
              <a:t>مستقبل</a:t>
            </a:r>
            <a:endParaRPr lang="en-US" altLang="ar-SA" sz="4400"/>
          </a:p>
        </p:txBody>
      </p:sp>
      <p:sp>
        <p:nvSpPr>
          <p:cNvPr id="22593" name="AutoShape 65"/>
          <p:cNvSpPr>
            <a:spLocks noChangeArrowheads="1"/>
          </p:cNvSpPr>
          <p:nvPr/>
        </p:nvSpPr>
        <p:spPr bwMode="auto">
          <a:xfrm>
            <a:off x="3800475" y="2414488"/>
            <a:ext cx="1827213" cy="412750"/>
          </a:xfrm>
          <a:prstGeom prst="wedgeRoundRectCallout">
            <a:avLst>
              <a:gd name="adj1" fmla="val -12727"/>
              <a:gd name="adj2" fmla="val 125000"/>
              <a:gd name="adj3" fmla="val 16667"/>
            </a:avLst>
          </a:prstGeom>
          <a:solidFill>
            <a:srgbClr val="FFFFFF"/>
          </a:solidFill>
          <a:ln w="19050">
            <a:solidFill>
              <a:srgbClr val="000000"/>
            </a:solidFill>
            <a:miter lim="800000"/>
            <a:headEnd/>
            <a:tailEnd/>
          </a:ln>
        </p:spPr>
        <p:txBody>
          <a:bodyPr lIns="0" tIns="0" rIns="0" bIns="0">
            <a:spAutoFit/>
          </a:bodyPr>
          <a:lstStyle>
            <a:lvl1pPr eaLnBrk="0" hangingPunct="0">
              <a:defRPr sz="2800">
                <a:solidFill>
                  <a:schemeClr val="tx1"/>
                </a:solidFill>
                <a:latin typeface="Arial" pitchFamily="34" charset="0"/>
                <a:cs typeface="Arial" pitchFamily="34" charset="0"/>
              </a:defRPr>
            </a:lvl1pPr>
            <a:lvl2pPr marL="742950" indent="-285750" eaLnBrk="0" hangingPunct="0">
              <a:defRPr sz="2800">
                <a:solidFill>
                  <a:schemeClr val="tx1"/>
                </a:solidFill>
                <a:latin typeface="Arial" pitchFamily="34" charset="0"/>
                <a:cs typeface="Arial" pitchFamily="34" charset="0"/>
              </a:defRPr>
            </a:lvl2pPr>
            <a:lvl3pPr marL="1143000" indent="-228600" eaLnBrk="0" hangingPunct="0">
              <a:defRPr sz="2800">
                <a:solidFill>
                  <a:schemeClr val="tx1"/>
                </a:solidFill>
                <a:latin typeface="Arial" pitchFamily="34" charset="0"/>
                <a:cs typeface="Arial" pitchFamily="34" charset="0"/>
              </a:defRPr>
            </a:lvl3pPr>
            <a:lvl4pPr marL="1600200" indent="-228600" eaLnBrk="0" hangingPunct="0">
              <a:defRPr sz="2800">
                <a:solidFill>
                  <a:schemeClr val="tx1"/>
                </a:solidFill>
                <a:latin typeface="Arial" pitchFamily="34" charset="0"/>
                <a:cs typeface="Arial" pitchFamily="34" charset="0"/>
              </a:defRPr>
            </a:lvl4pPr>
            <a:lvl5pPr marL="2057400" indent="-228600" eaLnBrk="0" hangingPunct="0">
              <a:defRPr sz="28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8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8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8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800">
                <a:solidFill>
                  <a:schemeClr val="tx1"/>
                </a:solidFill>
                <a:latin typeface="Arial" pitchFamily="34" charset="0"/>
                <a:cs typeface="Arial" pitchFamily="34" charset="0"/>
              </a:defRPr>
            </a:lvl9pPr>
          </a:lstStyle>
          <a:p>
            <a:pPr algn="r" rtl="1" eaLnBrk="1" hangingPunct="1"/>
            <a:r>
              <a:rPr lang="ar-SA" altLang="ar-SA" sz="2400" b="1">
                <a:solidFill>
                  <a:srgbClr val="0000FF"/>
                </a:solidFill>
              </a:rPr>
              <a:t>الرسالة</a:t>
            </a:r>
            <a:r>
              <a:rPr lang="ar-SA" altLang="ar-SA" sz="1900" b="1">
                <a:solidFill>
                  <a:srgbClr val="0000FF"/>
                </a:solidFill>
              </a:rPr>
              <a:t> </a:t>
            </a:r>
            <a:r>
              <a:rPr lang="ar-SA" altLang="ar-SA" sz="2400" b="1">
                <a:solidFill>
                  <a:srgbClr val="0000FF"/>
                </a:solidFill>
              </a:rPr>
              <a:t>المرسلة</a:t>
            </a:r>
            <a:endParaRPr lang="en-US" altLang="ar-SA" sz="4400"/>
          </a:p>
        </p:txBody>
      </p:sp>
      <p:sp>
        <p:nvSpPr>
          <p:cNvPr id="22594" name="AutoShape 66"/>
          <p:cNvSpPr>
            <a:spLocks noChangeArrowheads="1"/>
          </p:cNvSpPr>
          <p:nvPr/>
        </p:nvSpPr>
        <p:spPr bwMode="auto">
          <a:xfrm>
            <a:off x="3630613" y="4349420"/>
            <a:ext cx="1382712" cy="470058"/>
          </a:xfrm>
          <a:prstGeom prst="wedgeRoundRectCallout">
            <a:avLst>
              <a:gd name="adj1" fmla="val 68023"/>
              <a:gd name="adj2" fmla="val -100000"/>
              <a:gd name="adj3" fmla="val 16667"/>
            </a:avLst>
          </a:prstGeom>
          <a:solidFill>
            <a:srgbClr val="FFFFFF"/>
          </a:solidFill>
          <a:ln w="9525">
            <a:solidFill>
              <a:srgbClr val="000000"/>
            </a:solidFill>
            <a:miter lim="800000"/>
            <a:headEnd/>
            <a:tailEnd/>
          </a:ln>
        </p:spPr>
        <p:txBody>
          <a:bodyPr lIns="0" tIns="0" rIns="0" bIns="0">
            <a:spAutoFit/>
          </a:bodyPr>
          <a:lstStyle>
            <a:lvl1pPr eaLnBrk="0" hangingPunct="0">
              <a:defRPr sz="2800">
                <a:solidFill>
                  <a:schemeClr val="tx1"/>
                </a:solidFill>
                <a:latin typeface="Arial" pitchFamily="34" charset="0"/>
                <a:cs typeface="Arial" pitchFamily="34" charset="0"/>
              </a:defRPr>
            </a:lvl1pPr>
            <a:lvl2pPr marL="742950" indent="-285750" eaLnBrk="0" hangingPunct="0">
              <a:defRPr sz="2800">
                <a:solidFill>
                  <a:schemeClr val="tx1"/>
                </a:solidFill>
                <a:latin typeface="Arial" pitchFamily="34" charset="0"/>
                <a:cs typeface="Arial" pitchFamily="34" charset="0"/>
              </a:defRPr>
            </a:lvl2pPr>
            <a:lvl3pPr marL="1143000" indent="-228600" eaLnBrk="0" hangingPunct="0">
              <a:defRPr sz="2800">
                <a:solidFill>
                  <a:schemeClr val="tx1"/>
                </a:solidFill>
                <a:latin typeface="Arial" pitchFamily="34" charset="0"/>
                <a:cs typeface="Arial" pitchFamily="34" charset="0"/>
              </a:defRPr>
            </a:lvl3pPr>
            <a:lvl4pPr marL="1600200" indent="-228600" eaLnBrk="0" hangingPunct="0">
              <a:defRPr sz="2800">
                <a:solidFill>
                  <a:schemeClr val="tx1"/>
                </a:solidFill>
                <a:latin typeface="Arial" pitchFamily="34" charset="0"/>
                <a:cs typeface="Arial" pitchFamily="34" charset="0"/>
              </a:defRPr>
            </a:lvl4pPr>
            <a:lvl5pPr marL="2057400" indent="-228600" eaLnBrk="0" hangingPunct="0">
              <a:defRPr sz="28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8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8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8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800">
                <a:solidFill>
                  <a:schemeClr val="tx1"/>
                </a:solidFill>
                <a:latin typeface="Arial" pitchFamily="34" charset="0"/>
                <a:cs typeface="Arial" pitchFamily="34" charset="0"/>
              </a:defRPr>
            </a:lvl9pPr>
          </a:lstStyle>
          <a:p>
            <a:pPr algn="r" rtl="1" eaLnBrk="1" hangingPunct="1">
              <a:lnSpc>
                <a:spcPct val="150000"/>
              </a:lnSpc>
            </a:pPr>
            <a:r>
              <a:rPr lang="ar-SA" altLang="ar-SA" sz="2100" b="1">
                <a:solidFill>
                  <a:srgbClr val="800000"/>
                </a:solidFill>
              </a:rPr>
              <a:t>التغذية الراجعة</a:t>
            </a:r>
            <a:endParaRPr lang="en-US" altLang="ar-SA" sz="4400"/>
          </a:p>
        </p:txBody>
      </p:sp>
      <p:sp>
        <p:nvSpPr>
          <p:cNvPr id="22595" name="AutoShape 67"/>
          <p:cNvSpPr>
            <a:spLocks noChangeArrowheads="1"/>
          </p:cNvSpPr>
          <p:nvPr/>
        </p:nvSpPr>
        <p:spPr bwMode="auto">
          <a:xfrm>
            <a:off x="4895850" y="5495826"/>
            <a:ext cx="1208088" cy="711200"/>
          </a:xfrm>
          <a:prstGeom prst="wedgeRoundRectCallout">
            <a:avLst>
              <a:gd name="adj1" fmla="val -93625"/>
              <a:gd name="adj2" fmla="val -52454"/>
              <a:gd name="adj3" fmla="val 16667"/>
            </a:avLst>
          </a:prstGeom>
          <a:solidFill>
            <a:srgbClr val="FFFFFF"/>
          </a:solidFill>
          <a:ln w="19050">
            <a:solidFill>
              <a:srgbClr val="000000"/>
            </a:solidFill>
            <a:miter lim="800000"/>
            <a:headEnd/>
            <a:tailEnd/>
          </a:ln>
        </p:spPr>
        <p:txBody>
          <a:bodyPr lIns="0" tIns="0" rIns="0" bIns="0">
            <a:spAutoFit/>
          </a:bodyPr>
          <a:lstStyle>
            <a:lvl1pPr eaLnBrk="0" hangingPunct="0">
              <a:defRPr sz="2800">
                <a:solidFill>
                  <a:schemeClr val="tx1"/>
                </a:solidFill>
                <a:latin typeface="Arial" pitchFamily="34" charset="0"/>
                <a:cs typeface="Arial" pitchFamily="34" charset="0"/>
              </a:defRPr>
            </a:lvl1pPr>
            <a:lvl2pPr marL="742950" indent="-285750" eaLnBrk="0" hangingPunct="0">
              <a:defRPr sz="2800">
                <a:solidFill>
                  <a:schemeClr val="tx1"/>
                </a:solidFill>
                <a:latin typeface="Arial" pitchFamily="34" charset="0"/>
                <a:cs typeface="Arial" pitchFamily="34" charset="0"/>
              </a:defRPr>
            </a:lvl2pPr>
            <a:lvl3pPr marL="1143000" indent="-228600" eaLnBrk="0" hangingPunct="0">
              <a:defRPr sz="2800">
                <a:solidFill>
                  <a:schemeClr val="tx1"/>
                </a:solidFill>
                <a:latin typeface="Arial" pitchFamily="34" charset="0"/>
                <a:cs typeface="Arial" pitchFamily="34" charset="0"/>
              </a:defRPr>
            </a:lvl3pPr>
            <a:lvl4pPr marL="1600200" indent="-228600" eaLnBrk="0" hangingPunct="0">
              <a:defRPr sz="2800">
                <a:solidFill>
                  <a:schemeClr val="tx1"/>
                </a:solidFill>
                <a:latin typeface="Arial" pitchFamily="34" charset="0"/>
                <a:cs typeface="Arial" pitchFamily="34" charset="0"/>
              </a:defRPr>
            </a:lvl4pPr>
            <a:lvl5pPr marL="2057400" indent="-228600" eaLnBrk="0" hangingPunct="0">
              <a:defRPr sz="28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8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8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8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800">
                <a:solidFill>
                  <a:schemeClr val="tx1"/>
                </a:solidFill>
                <a:latin typeface="Arial" pitchFamily="34" charset="0"/>
                <a:cs typeface="Arial" pitchFamily="34" charset="0"/>
              </a:defRPr>
            </a:lvl9pPr>
          </a:lstStyle>
          <a:p>
            <a:pPr algn="r" rtl="1" eaLnBrk="1" hangingPunct="1"/>
            <a:r>
              <a:rPr lang="ar-SA" altLang="ar-SA" sz="2100" b="1"/>
              <a:t>وسيلة الاتصال</a:t>
            </a:r>
            <a:endParaRPr lang="en-US" altLang="ar-SA" sz="4400"/>
          </a:p>
        </p:txBody>
      </p:sp>
      <p:grpSp>
        <p:nvGrpSpPr>
          <p:cNvPr id="7" name="مجموعة 6">
            <a:extLst>
              <a:ext uri="{FF2B5EF4-FFF2-40B4-BE49-F238E27FC236}">
                <a16:creationId xmlns:a16="http://schemas.microsoft.com/office/drawing/2014/main" id="{5D1118EF-57E2-4458-A5B9-4AE97E5E4260}"/>
              </a:ext>
            </a:extLst>
          </p:cNvPr>
          <p:cNvGrpSpPr/>
          <p:nvPr/>
        </p:nvGrpSpPr>
        <p:grpSpPr>
          <a:xfrm>
            <a:off x="288925" y="2770599"/>
            <a:ext cx="2281647" cy="3657087"/>
            <a:chOff x="288925" y="2770599"/>
            <a:chExt cx="2281647" cy="3657087"/>
          </a:xfrm>
        </p:grpSpPr>
        <p:grpSp>
          <p:nvGrpSpPr>
            <p:cNvPr id="5" name="مجموعة 4">
              <a:extLst>
                <a:ext uri="{FF2B5EF4-FFF2-40B4-BE49-F238E27FC236}">
                  <a16:creationId xmlns:a16="http://schemas.microsoft.com/office/drawing/2014/main" id="{5DD01BFD-0029-4F23-B935-280B029C5FC1}"/>
                </a:ext>
              </a:extLst>
            </p:cNvPr>
            <p:cNvGrpSpPr/>
            <p:nvPr/>
          </p:nvGrpSpPr>
          <p:grpSpPr>
            <a:xfrm>
              <a:off x="1788197" y="2770599"/>
              <a:ext cx="782375" cy="854731"/>
              <a:chOff x="1788197" y="2770599"/>
              <a:chExt cx="782375" cy="854731"/>
            </a:xfrm>
          </p:grpSpPr>
          <p:sp>
            <p:nvSpPr>
              <p:cNvPr id="21541" name="Freeform 72"/>
              <p:cNvSpPr>
                <a:spLocks/>
              </p:cNvSpPr>
              <p:nvPr/>
            </p:nvSpPr>
            <p:spPr bwMode="auto">
              <a:xfrm>
                <a:off x="1788197" y="2770599"/>
                <a:ext cx="591615" cy="652617"/>
              </a:xfrm>
              <a:custGeom>
                <a:avLst/>
                <a:gdLst>
                  <a:gd name="T0" fmla="*/ 200 w 586"/>
                  <a:gd name="T1" fmla="*/ 534 h 561"/>
                  <a:gd name="T2" fmla="*/ 165 w 586"/>
                  <a:gd name="T3" fmla="*/ 451 h 561"/>
                  <a:gd name="T4" fmla="*/ 120 w 586"/>
                  <a:gd name="T5" fmla="*/ 383 h 561"/>
                  <a:gd name="T6" fmla="*/ 73 w 586"/>
                  <a:gd name="T7" fmla="*/ 331 h 561"/>
                  <a:gd name="T8" fmla="*/ 15 w 586"/>
                  <a:gd name="T9" fmla="*/ 281 h 561"/>
                  <a:gd name="T10" fmla="*/ 0 w 586"/>
                  <a:gd name="T11" fmla="*/ 243 h 561"/>
                  <a:gd name="T12" fmla="*/ 0 w 586"/>
                  <a:gd name="T13" fmla="*/ 210 h 561"/>
                  <a:gd name="T14" fmla="*/ 48 w 586"/>
                  <a:gd name="T15" fmla="*/ 170 h 561"/>
                  <a:gd name="T16" fmla="*/ 143 w 586"/>
                  <a:gd name="T17" fmla="*/ 108 h 561"/>
                  <a:gd name="T18" fmla="*/ 263 w 586"/>
                  <a:gd name="T19" fmla="*/ 53 h 561"/>
                  <a:gd name="T20" fmla="*/ 275 w 586"/>
                  <a:gd name="T21" fmla="*/ 55 h 561"/>
                  <a:gd name="T22" fmla="*/ 385 w 586"/>
                  <a:gd name="T23" fmla="*/ 20 h 561"/>
                  <a:gd name="T24" fmla="*/ 481 w 586"/>
                  <a:gd name="T25" fmla="*/ 0 h 561"/>
                  <a:gd name="T26" fmla="*/ 493 w 586"/>
                  <a:gd name="T27" fmla="*/ 13 h 561"/>
                  <a:gd name="T28" fmla="*/ 498 w 586"/>
                  <a:gd name="T29" fmla="*/ 53 h 561"/>
                  <a:gd name="T30" fmla="*/ 493 w 586"/>
                  <a:gd name="T31" fmla="*/ 163 h 561"/>
                  <a:gd name="T32" fmla="*/ 506 w 586"/>
                  <a:gd name="T33" fmla="*/ 238 h 561"/>
                  <a:gd name="T34" fmla="*/ 528 w 586"/>
                  <a:gd name="T35" fmla="*/ 321 h 561"/>
                  <a:gd name="T36" fmla="*/ 553 w 586"/>
                  <a:gd name="T37" fmla="*/ 386 h 561"/>
                  <a:gd name="T38" fmla="*/ 576 w 586"/>
                  <a:gd name="T39" fmla="*/ 431 h 561"/>
                  <a:gd name="T40" fmla="*/ 586 w 586"/>
                  <a:gd name="T41" fmla="*/ 443 h 561"/>
                  <a:gd name="T42" fmla="*/ 546 w 586"/>
                  <a:gd name="T43" fmla="*/ 451 h 561"/>
                  <a:gd name="T44" fmla="*/ 506 w 586"/>
                  <a:gd name="T45" fmla="*/ 371 h 561"/>
                  <a:gd name="T46" fmla="*/ 481 w 586"/>
                  <a:gd name="T47" fmla="*/ 281 h 561"/>
                  <a:gd name="T48" fmla="*/ 458 w 586"/>
                  <a:gd name="T49" fmla="*/ 195 h 561"/>
                  <a:gd name="T50" fmla="*/ 453 w 586"/>
                  <a:gd name="T51" fmla="*/ 108 h 561"/>
                  <a:gd name="T52" fmla="*/ 450 w 586"/>
                  <a:gd name="T53" fmla="*/ 40 h 561"/>
                  <a:gd name="T54" fmla="*/ 373 w 586"/>
                  <a:gd name="T55" fmla="*/ 55 h 561"/>
                  <a:gd name="T56" fmla="*/ 270 w 586"/>
                  <a:gd name="T57" fmla="*/ 95 h 561"/>
                  <a:gd name="T58" fmla="*/ 165 w 586"/>
                  <a:gd name="T59" fmla="*/ 135 h 561"/>
                  <a:gd name="T60" fmla="*/ 93 w 586"/>
                  <a:gd name="T61" fmla="*/ 190 h 561"/>
                  <a:gd name="T62" fmla="*/ 50 w 586"/>
                  <a:gd name="T63" fmla="*/ 238 h 561"/>
                  <a:gd name="T64" fmla="*/ 65 w 586"/>
                  <a:gd name="T65" fmla="*/ 266 h 561"/>
                  <a:gd name="T66" fmla="*/ 125 w 586"/>
                  <a:gd name="T67" fmla="*/ 323 h 561"/>
                  <a:gd name="T68" fmla="*/ 180 w 586"/>
                  <a:gd name="T69" fmla="*/ 383 h 561"/>
                  <a:gd name="T70" fmla="*/ 220 w 586"/>
                  <a:gd name="T71" fmla="*/ 474 h 561"/>
                  <a:gd name="T72" fmla="*/ 248 w 586"/>
                  <a:gd name="T73" fmla="*/ 539 h 561"/>
                  <a:gd name="T74" fmla="*/ 215 w 586"/>
                  <a:gd name="T75" fmla="*/ 561 h 561"/>
                  <a:gd name="T76" fmla="*/ 200 w 586"/>
                  <a:gd name="T77" fmla="*/ 534 h 561"/>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586"/>
                  <a:gd name="T118" fmla="*/ 0 h 561"/>
                  <a:gd name="T119" fmla="*/ 586 w 586"/>
                  <a:gd name="T120" fmla="*/ 561 h 561"/>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586" h="561">
                    <a:moveTo>
                      <a:pt x="200" y="534"/>
                    </a:moveTo>
                    <a:lnTo>
                      <a:pt x="165" y="451"/>
                    </a:lnTo>
                    <a:lnTo>
                      <a:pt x="120" y="383"/>
                    </a:lnTo>
                    <a:lnTo>
                      <a:pt x="73" y="331"/>
                    </a:lnTo>
                    <a:lnTo>
                      <a:pt x="15" y="281"/>
                    </a:lnTo>
                    <a:lnTo>
                      <a:pt x="0" y="243"/>
                    </a:lnTo>
                    <a:lnTo>
                      <a:pt x="0" y="210"/>
                    </a:lnTo>
                    <a:lnTo>
                      <a:pt x="48" y="170"/>
                    </a:lnTo>
                    <a:lnTo>
                      <a:pt x="143" y="108"/>
                    </a:lnTo>
                    <a:lnTo>
                      <a:pt x="263" y="53"/>
                    </a:lnTo>
                    <a:lnTo>
                      <a:pt x="275" y="55"/>
                    </a:lnTo>
                    <a:lnTo>
                      <a:pt x="385" y="20"/>
                    </a:lnTo>
                    <a:lnTo>
                      <a:pt x="481" y="0"/>
                    </a:lnTo>
                    <a:lnTo>
                      <a:pt x="493" y="13"/>
                    </a:lnTo>
                    <a:lnTo>
                      <a:pt x="498" y="53"/>
                    </a:lnTo>
                    <a:lnTo>
                      <a:pt x="493" y="163"/>
                    </a:lnTo>
                    <a:lnTo>
                      <a:pt x="506" y="238"/>
                    </a:lnTo>
                    <a:lnTo>
                      <a:pt x="528" y="321"/>
                    </a:lnTo>
                    <a:lnTo>
                      <a:pt x="553" y="386"/>
                    </a:lnTo>
                    <a:lnTo>
                      <a:pt x="576" y="431"/>
                    </a:lnTo>
                    <a:lnTo>
                      <a:pt x="586" y="443"/>
                    </a:lnTo>
                    <a:lnTo>
                      <a:pt x="546" y="451"/>
                    </a:lnTo>
                    <a:lnTo>
                      <a:pt x="506" y="371"/>
                    </a:lnTo>
                    <a:lnTo>
                      <a:pt x="481" y="281"/>
                    </a:lnTo>
                    <a:lnTo>
                      <a:pt x="458" y="195"/>
                    </a:lnTo>
                    <a:lnTo>
                      <a:pt x="453" y="108"/>
                    </a:lnTo>
                    <a:lnTo>
                      <a:pt x="450" y="40"/>
                    </a:lnTo>
                    <a:lnTo>
                      <a:pt x="373" y="55"/>
                    </a:lnTo>
                    <a:lnTo>
                      <a:pt x="270" y="95"/>
                    </a:lnTo>
                    <a:lnTo>
                      <a:pt x="165" y="135"/>
                    </a:lnTo>
                    <a:lnTo>
                      <a:pt x="93" y="190"/>
                    </a:lnTo>
                    <a:lnTo>
                      <a:pt x="50" y="238"/>
                    </a:lnTo>
                    <a:lnTo>
                      <a:pt x="65" y="266"/>
                    </a:lnTo>
                    <a:lnTo>
                      <a:pt x="125" y="323"/>
                    </a:lnTo>
                    <a:lnTo>
                      <a:pt x="180" y="383"/>
                    </a:lnTo>
                    <a:lnTo>
                      <a:pt x="220" y="474"/>
                    </a:lnTo>
                    <a:lnTo>
                      <a:pt x="248" y="539"/>
                    </a:lnTo>
                    <a:lnTo>
                      <a:pt x="215" y="561"/>
                    </a:lnTo>
                    <a:lnTo>
                      <a:pt x="200" y="5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r" rtl="1"/>
                <a:endParaRPr lang="ar-SA"/>
              </a:p>
            </p:txBody>
          </p:sp>
          <p:sp>
            <p:nvSpPr>
              <p:cNvPr id="21543" name="Freeform 74"/>
              <p:cNvSpPr>
                <a:spLocks/>
              </p:cNvSpPr>
              <p:nvPr/>
            </p:nvSpPr>
            <p:spPr bwMode="auto">
              <a:xfrm>
                <a:off x="1896171" y="3264704"/>
                <a:ext cx="674401" cy="360626"/>
              </a:xfrm>
              <a:custGeom>
                <a:avLst/>
                <a:gdLst>
                  <a:gd name="T0" fmla="*/ 500 w 668"/>
                  <a:gd name="T1" fmla="*/ 0 h 310"/>
                  <a:gd name="T2" fmla="*/ 510 w 668"/>
                  <a:gd name="T3" fmla="*/ 5 h 310"/>
                  <a:gd name="T4" fmla="*/ 598 w 668"/>
                  <a:gd name="T5" fmla="*/ 12 h 310"/>
                  <a:gd name="T6" fmla="*/ 655 w 668"/>
                  <a:gd name="T7" fmla="*/ 45 h 310"/>
                  <a:gd name="T8" fmla="*/ 668 w 668"/>
                  <a:gd name="T9" fmla="*/ 93 h 310"/>
                  <a:gd name="T10" fmla="*/ 653 w 668"/>
                  <a:gd name="T11" fmla="*/ 133 h 310"/>
                  <a:gd name="T12" fmla="*/ 628 w 668"/>
                  <a:gd name="T13" fmla="*/ 158 h 310"/>
                  <a:gd name="T14" fmla="*/ 590 w 668"/>
                  <a:gd name="T15" fmla="*/ 160 h 310"/>
                  <a:gd name="T16" fmla="*/ 533 w 668"/>
                  <a:gd name="T17" fmla="*/ 160 h 310"/>
                  <a:gd name="T18" fmla="*/ 425 w 668"/>
                  <a:gd name="T19" fmla="*/ 165 h 310"/>
                  <a:gd name="T20" fmla="*/ 335 w 668"/>
                  <a:gd name="T21" fmla="*/ 175 h 310"/>
                  <a:gd name="T22" fmla="*/ 247 w 668"/>
                  <a:gd name="T23" fmla="*/ 205 h 310"/>
                  <a:gd name="T24" fmla="*/ 190 w 668"/>
                  <a:gd name="T25" fmla="*/ 245 h 310"/>
                  <a:gd name="T26" fmla="*/ 127 w 668"/>
                  <a:gd name="T27" fmla="*/ 283 h 310"/>
                  <a:gd name="T28" fmla="*/ 82 w 668"/>
                  <a:gd name="T29" fmla="*/ 310 h 310"/>
                  <a:gd name="T30" fmla="*/ 27 w 668"/>
                  <a:gd name="T31" fmla="*/ 308 h 310"/>
                  <a:gd name="T32" fmla="*/ 0 w 668"/>
                  <a:gd name="T33" fmla="*/ 285 h 310"/>
                  <a:gd name="T34" fmla="*/ 0 w 668"/>
                  <a:gd name="T35" fmla="*/ 245 h 310"/>
                  <a:gd name="T36" fmla="*/ 32 w 668"/>
                  <a:gd name="T37" fmla="*/ 195 h 310"/>
                  <a:gd name="T38" fmla="*/ 90 w 668"/>
                  <a:gd name="T39" fmla="*/ 133 h 310"/>
                  <a:gd name="T40" fmla="*/ 137 w 668"/>
                  <a:gd name="T41" fmla="*/ 113 h 310"/>
                  <a:gd name="T42" fmla="*/ 145 w 668"/>
                  <a:gd name="T43" fmla="*/ 148 h 310"/>
                  <a:gd name="T44" fmla="*/ 82 w 668"/>
                  <a:gd name="T45" fmla="*/ 190 h 310"/>
                  <a:gd name="T46" fmla="*/ 42 w 668"/>
                  <a:gd name="T47" fmla="*/ 238 h 310"/>
                  <a:gd name="T48" fmla="*/ 35 w 668"/>
                  <a:gd name="T49" fmla="*/ 260 h 310"/>
                  <a:gd name="T50" fmla="*/ 50 w 668"/>
                  <a:gd name="T51" fmla="*/ 275 h 310"/>
                  <a:gd name="T52" fmla="*/ 75 w 668"/>
                  <a:gd name="T53" fmla="*/ 275 h 310"/>
                  <a:gd name="T54" fmla="*/ 122 w 668"/>
                  <a:gd name="T55" fmla="*/ 245 h 310"/>
                  <a:gd name="T56" fmla="*/ 185 w 668"/>
                  <a:gd name="T57" fmla="*/ 200 h 310"/>
                  <a:gd name="T58" fmla="*/ 242 w 668"/>
                  <a:gd name="T59" fmla="*/ 165 h 310"/>
                  <a:gd name="T60" fmla="*/ 320 w 668"/>
                  <a:gd name="T61" fmla="*/ 135 h 310"/>
                  <a:gd name="T62" fmla="*/ 413 w 668"/>
                  <a:gd name="T63" fmla="*/ 120 h 310"/>
                  <a:gd name="T64" fmla="*/ 510 w 668"/>
                  <a:gd name="T65" fmla="*/ 118 h 310"/>
                  <a:gd name="T66" fmla="*/ 583 w 668"/>
                  <a:gd name="T67" fmla="*/ 120 h 310"/>
                  <a:gd name="T68" fmla="*/ 615 w 668"/>
                  <a:gd name="T69" fmla="*/ 110 h 310"/>
                  <a:gd name="T70" fmla="*/ 623 w 668"/>
                  <a:gd name="T71" fmla="*/ 88 h 310"/>
                  <a:gd name="T72" fmla="*/ 615 w 668"/>
                  <a:gd name="T73" fmla="*/ 67 h 310"/>
                  <a:gd name="T74" fmla="*/ 595 w 668"/>
                  <a:gd name="T75" fmla="*/ 52 h 310"/>
                  <a:gd name="T76" fmla="*/ 550 w 668"/>
                  <a:gd name="T77" fmla="*/ 40 h 310"/>
                  <a:gd name="T78" fmla="*/ 478 w 668"/>
                  <a:gd name="T79" fmla="*/ 37 h 310"/>
                  <a:gd name="T80" fmla="*/ 382 w 668"/>
                  <a:gd name="T81" fmla="*/ 52 h 310"/>
                  <a:gd name="T82" fmla="*/ 290 w 668"/>
                  <a:gd name="T83" fmla="*/ 72 h 310"/>
                  <a:gd name="T84" fmla="*/ 207 w 668"/>
                  <a:gd name="T85" fmla="*/ 103 h 310"/>
                  <a:gd name="T86" fmla="*/ 145 w 668"/>
                  <a:gd name="T87" fmla="*/ 143 h 310"/>
                  <a:gd name="T88" fmla="*/ 142 w 668"/>
                  <a:gd name="T89" fmla="*/ 108 h 310"/>
                  <a:gd name="T90" fmla="*/ 215 w 668"/>
                  <a:gd name="T91" fmla="*/ 67 h 310"/>
                  <a:gd name="T92" fmla="*/ 295 w 668"/>
                  <a:gd name="T93" fmla="*/ 37 h 310"/>
                  <a:gd name="T94" fmla="*/ 357 w 668"/>
                  <a:gd name="T95" fmla="*/ 22 h 310"/>
                  <a:gd name="T96" fmla="*/ 465 w 668"/>
                  <a:gd name="T97" fmla="*/ 12 h 310"/>
                  <a:gd name="T98" fmla="*/ 500 w 668"/>
                  <a:gd name="T99" fmla="*/ 0 h 310"/>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68"/>
                  <a:gd name="T151" fmla="*/ 0 h 310"/>
                  <a:gd name="T152" fmla="*/ 668 w 668"/>
                  <a:gd name="T153" fmla="*/ 310 h 310"/>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68" h="310">
                    <a:moveTo>
                      <a:pt x="500" y="0"/>
                    </a:moveTo>
                    <a:lnTo>
                      <a:pt x="510" y="5"/>
                    </a:lnTo>
                    <a:lnTo>
                      <a:pt x="598" y="12"/>
                    </a:lnTo>
                    <a:lnTo>
                      <a:pt x="655" y="45"/>
                    </a:lnTo>
                    <a:lnTo>
                      <a:pt x="668" y="93"/>
                    </a:lnTo>
                    <a:lnTo>
                      <a:pt x="653" y="133"/>
                    </a:lnTo>
                    <a:lnTo>
                      <a:pt x="628" y="158"/>
                    </a:lnTo>
                    <a:lnTo>
                      <a:pt x="590" y="160"/>
                    </a:lnTo>
                    <a:lnTo>
                      <a:pt x="533" y="160"/>
                    </a:lnTo>
                    <a:lnTo>
                      <a:pt x="425" y="165"/>
                    </a:lnTo>
                    <a:lnTo>
                      <a:pt x="335" y="175"/>
                    </a:lnTo>
                    <a:lnTo>
                      <a:pt x="247" y="205"/>
                    </a:lnTo>
                    <a:lnTo>
                      <a:pt x="190" y="245"/>
                    </a:lnTo>
                    <a:lnTo>
                      <a:pt x="127" y="283"/>
                    </a:lnTo>
                    <a:lnTo>
                      <a:pt x="82" y="310"/>
                    </a:lnTo>
                    <a:lnTo>
                      <a:pt x="27" y="308"/>
                    </a:lnTo>
                    <a:lnTo>
                      <a:pt x="0" y="285"/>
                    </a:lnTo>
                    <a:lnTo>
                      <a:pt x="0" y="245"/>
                    </a:lnTo>
                    <a:lnTo>
                      <a:pt x="32" y="195"/>
                    </a:lnTo>
                    <a:lnTo>
                      <a:pt x="90" y="133"/>
                    </a:lnTo>
                    <a:lnTo>
                      <a:pt x="137" y="113"/>
                    </a:lnTo>
                    <a:lnTo>
                      <a:pt x="145" y="148"/>
                    </a:lnTo>
                    <a:lnTo>
                      <a:pt x="82" y="190"/>
                    </a:lnTo>
                    <a:lnTo>
                      <a:pt x="42" y="238"/>
                    </a:lnTo>
                    <a:lnTo>
                      <a:pt x="35" y="260"/>
                    </a:lnTo>
                    <a:lnTo>
                      <a:pt x="50" y="275"/>
                    </a:lnTo>
                    <a:lnTo>
                      <a:pt x="75" y="275"/>
                    </a:lnTo>
                    <a:lnTo>
                      <a:pt x="122" y="245"/>
                    </a:lnTo>
                    <a:lnTo>
                      <a:pt x="185" y="200"/>
                    </a:lnTo>
                    <a:lnTo>
                      <a:pt x="242" y="165"/>
                    </a:lnTo>
                    <a:lnTo>
                      <a:pt x="320" y="135"/>
                    </a:lnTo>
                    <a:lnTo>
                      <a:pt x="413" y="120"/>
                    </a:lnTo>
                    <a:lnTo>
                      <a:pt x="510" y="118"/>
                    </a:lnTo>
                    <a:lnTo>
                      <a:pt x="583" y="120"/>
                    </a:lnTo>
                    <a:lnTo>
                      <a:pt x="615" y="110"/>
                    </a:lnTo>
                    <a:lnTo>
                      <a:pt x="623" y="88"/>
                    </a:lnTo>
                    <a:lnTo>
                      <a:pt x="615" y="67"/>
                    </a:lnTo>
                    <a:lnTo>
                      <a:pt x="595" y="52"/>
                    </a:lnTo>
                    <a:lnTo>
                      <a:pt x="550" y="40"/>
                    </a:lnTo>
                    <a:lnTo>
                      <a:pt x="478" y="37"/>
                    </a:lnTo>
                    <a:lnTo>
                      <a:pt x="382" y="52"/>
                    </a:lnTo>
                    <a:lnTo>
                      <a:pt x="290" y="72"/>
                    </a:lnTo>
                    <a:lnTo>
                      <a:pt x="207" y="103"/>
                    </a:lnTo>
                    <a:lnTo>
                      <a:pt x="145" y="143"/>
                    </a:lnTo>
                    <a:lnTo>
                      <a:pt x="142" y="108"/>
                    </a:lnTo>
                    <a:lnTo>
                      <a:pt x="215" y="67"/>
                    </a:lnTo>
                    <a:lnTo>
                      <a:pt x="295" y="37"/>
                    </a:lnTo>
                    <a:lnTo>
                      <a:pt x="357" y="22"/>
                    </a:lnTo>
                    <a:lnTo>
                      <a:pt x="465" y="12"/>
                    </a:lnTo>
                    <a:lnTo>
                      <a:pt x="50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r" rtl="1"/>
                <a:endParaRPr lang="ar-SA"/>
              </a:p>
            </p:txBody>
          </p:sp>
        </p:grpSp>
        <p:grpSp>
          <p:nvGrpSpPr>
            <p:cNvPr id="21532" name="Group 75"/>
            <p:cNvGrpSpPr>
              <a:grpSpLocks/>
            </p:cNvGrpSpPr>
            <p:nvPr/>
          </p:nvGrpSpPr>
          <p:grpSpPr bwMode="auto">
            <a:xfrm>
              <a:off x="288925" y="3379811"/>
              <a:ext cx="1747586" cy="3047875"/>
              <a:chOff x="3534" y="6405"/>
              <a:chExt cx="1731" cy="2620"/>
            </a:xfrm>
          </p:grpSpPr>
          <p:sp>
            <p:nvSpPr>
              <p:cNvPr id="21533" name="Freeform 76"/>
              <p:cNvSpPr>
                <a:spLocks/>
              </p:cNvSpPr>
              <p:nvPr/>
            </p:nvSpPr>
            <p:spPr bwMode="auto">
              <a:xfrm>
                <a:off x="3914" y="6660"/>
                <a:ext cx="470" cy="476"/>
              </a:xfrm>
              <a:custGeom>
                <a:avLst/>
                <a:gdLst>
                  <a:gd name="T0" fmla="*/ 300 w 470"/>
                  <a:gd name="T1" fmla="*/ 121 h 476"/>
                  <a:gd name="T2" fmla="*/ 240 w 470"/>
                  <a:gd name="T3" fmla="*/ 66 h 476"/>
                  <a:gd name="T4" fmla="*/ 198 w 470"/>
                  <a:gd name="T5" fmla="*/ 41 h 476"/>
                  <a:gd name="T6" fmla="*/ 158 w 470"/>
                  <a:gd name="T7" fmla="*/ 25 h 476"/>
                  <a:gd name="T8" fmla="*/ 125 w 470"/>
                  <a:gd name="T9" fmla="*/ 23 h 476"/>
                  <a:gd name="T10" fmla="*/ 93 w 470"/>
                  <a:gd name="T11" fmla="*/ 33 h 476"/>
                  <a:gd name="T12" fmla="*/ 55 w 470"/>
                  <a:gd name="T13" fmla="*/ 51 h 476"/>
                  <a:gd name="T14" fmla="*/ 30 w 470"/>
                  <a:gd name="T15" fmla="*/ 86 h 476"/>
                  <a:gd name="T16" fmla="*/ 8 w 470"/>
                  <a:gd name="T17" fmla="*/ 126 h 476"/>
                  <a:gd name="T18" fmla="*/ 0 w 470"/>
                  <a:gd name="T19" fmla="*/ 176 h 476"/>
                  <a:gd name="T20" fmla="*/ 0 w 470"/>
                  <a:gd name="T21" fmla="*/ 238 h 476"/>
                  <a:gd name="T22" fmla="*/ 8 w 470"/>
                  <a:gd name="T23" fmla="*/ 296 h 476"/>
                  <a:gd name="T24" fmla="*/ 38 w 470"/>
                  <a:gd name="T25" fmla="*/ 359 h 476"/>
                  <a:gd name="T26" fmla="*/ 65 w 470"/>
                  <a:gd name="T27" fmla="*/ 404 h 476"/>
                  <a:gd name="T28" fmla="*/ 110 w 470"/>
                  <a:gd name="T29" fmla="*/ 444 h 476"/>
                  <a:gd name="T30" fmla="*/ 153 w 470"/>
                  <a:gd name="T31" fmla="*/ 461 h 476"/>
                  <a:gd name="T32" fmla="*/ 198 w 470"/>
                  <a:gd name="T33" fmla="*/ 476 h 476"/>
                  <a:gd name="T34" fmla="*/ 253 w 470"/>
                  <a:gd name="T35" fmla="*/ 476 h 476"/>
                  <a:gd name="T36" fmla="*/ 295 w 470"/>
                  <a:gd name="T37" fmla="*/ 466 h 476"/>
                  <a:gd name="T38" fmla="*/ 325 w 470"/>
                  <a:gd name="T39" fmla="*/ 444 h 476"/>
                  <a:gd name="T40" fmla="*/ 355 w 470"/>
                  <a:gd name="T41" fmla="*/ 406 h 476"/>
                  <a:gd name="T42" fmla="*/ 368 w 470"/>
                  <a:gd name="T43" fmla="*/ 359 h 476"/>
                  <a:gd name="T44" fmla="*/ 368 w 470"/>
                  <a:gd name="T45" fmla="*/ 304 h 476"/>
                  <a:gd name="T46" fmla="*/ 363 w 470"/>
                  <a:gd name="T47" fmla="*/ 256 h 476"/>
                  <a:gd name="T48" fmla="*/ 350 w 470"/>
                  <a:gd name="T49" fmla="*/ 201 h 476"/>
                  <a:gd name="T50" fmla="*/ 340 w 470"/>
                  <a:gd name="T51" fmla="*/ 161 h 476"/>
                  <a:gd name="T52" fmla="*/ 395 w 470"/>
                  <a:gd name="T53" fmla="*/ 111 h 476"/>
                  <a:gd name="T54" fmla="*/ 435 w 470"/>
                  <a:gd name="T55" fmla="*/ 81 h 476"/>
                  <a:gd name="T56" fmla="*/ 460 w 470"/>
                  <a:gd name="T57" fmla="*/ 63 h 476"/>
                  <a:gd name="T58" fmla="*/ 470 w 470"/>
                  <a:gd name="T59" fmla="*/ 38 h 476"/>
                  <a:gd name="T60" fmla="*/ 468 w 470"/>
                  <a:gd name="T61" fmla="*/ 10 h 476"/>
                  <a:gd name="T62" fmla="*/ 453 w 470"/>
                  <a:gd name="T63" fmla="*/ 0 h 476"/>
                  <a:gd name="T64" fmla="*/ 420 w 470"/>
                  <a:gd name="T65" fmla="*/ 0 h 476"/>
                  <a:gd name="T66" fmla="*/ 398 w 470"/>
                  <a:gd name="T67" fmla="*/ 18 h 476"/>
                  <a:gd name="T68" fmla="*/ 363 w 470"/>
                  <a:gd name="T69" fmla="*/ 58 h 476"/>
                  <a:gd name="T70" fmla="*/ 325 w 470"/>
                  <a:gd name="T71" fmla="*/ 103 h 476"/>
                  <a:gd name="T72" fmla="*/ 300 w 470"/>
                  <a:gd name="T73" fmla="*/ 121 h 47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70"/>
                  <a:gd name="T112" fmla="*/ 0 h 476"/>
                  <a:gd name="T113" fmla="*/ 470 w 470"/>
                  <a:gd name="T114" fmla="*/ 476 h 47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70" h="476">
                    <a:moveTo>
                      <a:pt x="300" y="121"/>
                    </a:moveTo>
                    <a:lnTo>
                      <a:pt x="240" y="66"/>
                    </a:lnTo>
                    <a:lnTo>
                      <a:pt x="198" y="41"/>
                    </a:lnTo>
                    <a:lnTo>
                      <a:pt x="158" y="25"/>
                    </a:lnTo>
                    <a:lnTo>
                      <a:pt x="125" y="23"/>
                    </a:lnTo>
                    <a:lnTo>
                      <a:pt x="93" y="33"/>
                    </a:lnTo>
                    <a:lnTo>
                      <a:pt x="55" y="51"/>
                    </a:lnTo>
                    <a:lnTo>
                      <a:pt x="30" y="86"/>
                    </a:lnTo>
                    <a:lnTo>
                      <a:pt x="8" y="126"/>
                    </a:lnTo>
                    <a:lnTo>
                      <a:pt x="0" y="176"/>
                    </a:lnTo>
                    <a:lnTo>
                      <a:pt x="0" y="238"/>
                    </a:lnTo>
                    <a:lnTo>
                      <a:pt x="8" y="296"/>
                    </a:lnTo>
                    <a:lnTo>
                      <a:pt x="38" y="359"/>
                    </a:lnTo>
                    <a:lnTo>
                      <a:pt x="65" y="404"/>
                    </a:lnTo>
                    <a:lnTo>
                      <a:pt x="110" y="444"/>
                    </a:lnTo>
                    <a:lnTo>
                      <a:pt x="153" y="461"/>
                    </a:lnTo>
                    <a:lnTo>
                      <a:pt x="198" y="476"/>
                    </a:lnTo>
                    <a:lnTo>
                      <a:pt x="253" y="476"/>
                    </a:lnTo>
                    <a:lnTo>
                      <a:pt x="295" y="466"/>
                    </a:lnTo>
                    <a:lnTo>
                      <a:pt x="325" y="444"/>
                    </a:lnTo>
                    <a:lnTo>
                      <a:pt x="355" y="406"/>
                    </a:lnTo>
                    <a:lnTo>
                      <a:pt x="368" y="359"/>
                    </a:lnTo>
                    <a:lnTo>
                      <a:pt x="368" y="304"/>
                    </a:lnTo>
                    <a:lnTo>
                      <a:pt x="363" y="256"/>
                    </a:lnTo>
                    <a:lnTo>
                      <a:pt x="350" y="201"/>
                    </a:lnTo>
                    <a:lnTo>
                      <a:pt x="340" y="161"/>
                    </a:lnTo>
                    <a:lnTo>
                      <a:pt x="395" y="111"/>
                    </a:lnTo>
                    <a:lnTo>
                      <a:pt x="435" y="81"/>
                    </a:lnTo>
                    <a:lnTo>
                      <a:pt x="460" y="63"/>
                    </a:lnTo>
                    <a:lnTo>
                      <a:pt x="470" y="38"/>
                    </a:lnTo>
                    <a:lnTo>
                      <a:pt x="468" y="10"/>
                    </a:lnTo>
                    <a:lnTo>
                      <a:pt x="453" y="0"/>
                    </a:lnTo>
                    <a:lnTo>
                      <a:pt x="420" y="0"/>
                    </a:lnTo>
                    <a:lnTo>
                      <a:pt x="398" y="18"/>
                    </a:lnTo>
                    <a:lnTo>
                      <a:pt x="363" y="58"/>
                    </a:lnTo>
                    <a:lnTo>
                      <a:pt x="325" y="103"/>
                    </a:lnTo>
                    <a:lnTo>
                      <a:pt x="300" y="12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r" rtl="1"/>
                <a:endParaRPr lang="ar-SA"/>
              </a:p>
            </p:txBody>
          </p:sp>
          <p:sp>
            <p:nvSpPr>
              <p:cNvPr id="21534" name="Freeform 77"/>
              <p:cNvSpPr>
                <a:spLocks/>
              </p:cNvSpPr>
              <p:nvPr/>
            </p:nvSpPr>
            <p:spPr bwMode="auto">
              <a:xfrm>
                <a:off x="3749" y="7194"/>
                <a:ext cx="593" cy="722"/>
              </a:xfrm>
              <a:custGeom>
                <a:avLst/>
                <a:gdLst>
                  <a:gd name="T0" fmla="*/ 323 w 593"/>
                  <a:gd name="T1" fmla="*/ 133 h 722"/>
                  <a:gd name="T2" fmla="*/ 343 w 593"/>
                  <a:gd name="T3" fmla="*/ 78 h 722"/>
                  <a:gd name="T4" fmla="*/ 363 w 593"/>
                  <a:gd name="T5" fmla="*/ 30 h 722"/>
                  <a:gd name="T6" fmla="*/ 403 w 593"/>
                  <a:gd name="T7" fmla="*/ 13 h 722"/>
                  <a:gd name="T8" fmla="*/ 445 w 593"/>
                  <a:gd name="T9" fmla="*/ 0 h 722"/>
                  <a:gd name="T10" fmla="*/ 488 w 593"/>
                  <a:gd name="T11" fmla="*/ 8 h 722"/>
                  <a:gd name="T12" fmla="*/ 533 w 593"/>
                  <a:gd name="T13" fmla="*/ 30 h 722"/>
                  <a:gd name="T14" fmla="*/ 565 w 593"/>
                  <a:gd name="T15" fmla="*/ 63 h 722"/>
                  <a:gd name="T16" fmla="*/ 583 w 593"/>
                  <a:gd name="T17" fmla="*/ 108 h 722"/>
                  <a:gd name="T18" fmla="*/ 593 w 593"/>
                  <a:gd name="T19" fmla="*/ 175 h 722"/>
                  <a:gd name="T20" fmla="*/ 593 w 593"/>
                  <a:gd name="T21" fmla="*/ 258 h 722"/>
                  <a:gd name="T22" fmla="*/ 575 w 593"/>
                  <a:gd name="T23" fmla="*/ 331 h 722"/>
                  <a:gd name="T24" fmla="*/ 545 w 593"/>
                  <a:gd name="T25" fmla="*/ 413 h 722"/>
                  <a:gd name="T26" fmla="*/ 505 w 593"/>
                  <a:gd name="T27" fmla="*/ 504 h 722"/>
                  <a:gd name="T28" fmla="*/ 470 w 593"/>
                  <a:gd name="T29" fmla="*/ 564 h 722"/>
                  <a:gd name="T30" fmla="*/ 430 w 593"/>
                  <a:gd name="T31" fmla="*/ 611 h 722"/>
                  <a:gd name="T32" fmla="*/ 375 w 593"/>
                  <a:gd name="T33" fmla="*/ 659 h 722"/>
                  <a:gd name="T34" fmla="*/ 330 w 593"/>
                  <a:gd name="T35" fmla="*/ 689 h 722"/>
                  <a:gd name="T36" fmla="*/ 275 w 593"/>
                  <a:gd name="T37" fmla="*/ 707 h 722"/>
                  <a:gd name="T38" fmla="*/ 218 w 593"/>
                  <a:gd name="T39" fmla="*/ 722 h 722"/>
                  <a:gd name="T40" fmla="*/ 155 w 593"/>
                  <a:gd name="T41" fmla="*/ 722 h 722"/>
                  <a:gd name="T42" fmla="*/ 100 w 593"/>
                  <a:gd name="T43" fmla="*/ 707 h 722"/>
                  <a:gd name="T44" fmla="*/ 55 w 593"/>
                  <a:gd name="T45" fmla="*/ 682 h 722"/>
                  <a:gd name="T46" fmla="*/ 28 w 593"/>
                  <a:gd name="T47" fmla="*/ 646 h 722"/>
                  <a:gd name="T48" fmla="*/ 13 w 593"/>
                  <a:gd name="T49" fmla="*/ 609 h 722"/>
                  <a:gd name="T50" fmla="*/ 0 w 593"/>
                  <a:gd name="T51" fmla="*/ 569 h 722"/>
                  <a:gd name="T52" fmla="*/ 8 w 593"/>
                  <a:gd name="T53" fmla="*/ 521 h 722"/>
                  <a:gd name="T54" fmla="*/ 28 w 593"/>
                  <a:gd name="T55" fmla="*/ 476 h 722"/>
                  <a:gd name="T56" fmla="*/ 53 w 593"/>
                  <a:gd name="T57" fmla="*/ 441 h 722"/>
                  <a:gd name="T58" fmla="*/ 98 w 593"/>
                  <a:gd name="T59" fmla="*/ 411 h 722"/>
                  <a:gd name="T60" fmla="*/ 145 w 593"/>
                  <a:gd name="T61" fmla="*/ 396 h 722"/>
                  <a:gd name="T62" fmla="*/ 188 w 593"/>
                  <a:gd name="T63" fmla="*/ 381 h 722"/>
                  <a:gd name="T64" fmla="*/ 220 w 593"/>
                  <a:gd name="T65" fmla="*/ 353 h 722"/>
                  <a:gd name="T66" fmla="*/ 253 w 593"/>
                  <a:gd name="T67" fmla="*/ 308 h 722"/>
                  <a:gd name="T68" fmla="*/ 288 w 593"/>
                  <a:gd name="T69" fmla="*/ 243 h 722"/>
                  <a:gd name="T70" fmla="*/ 305 w 593"/>
                  <a:gd name="T71" fmla="*/ 188 h 722"/>
                  <a:gd name="T72" fmla="*/ 323 w 593"/>
                  <a:gd name="T73" fmla="*/ 133 h 72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593"/>
                  <a:gd name="T112" fmla="*/ 0 h 722"/>
                  <a:gd name="T113" fmla="*/ 593 w 593"/>
                  <a:gd name="T114" fmla="*/ 722 h 72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593" h="722">
                    <a:moveTo>
                      <a:pt x="323" y="133"/>
                    </a:moveTo>
                    <a:lnTo>
                      <a:pt x="343" y="78"/>
                    </a:lnTo>
                    <a:lnTo>
                      <a:pt x="363" y="30"/>
                    </a:lnTo>
                    <a:lnTo>
                      <a:pt x="403" y="13"/>
                    </a:lnTo>
                    <a:lnTo>
                      <a:pt x="445" y="0"/>
                    </a:lnTo>
                    <a:lnTo>
                      <a:pt x="488" y="8"/>
                    </a:lnTo>
                    <a:lnTo>
                      <a:pt x="533" y="30"/>
                    </a:lnTo>
                    <a:lnTo>
                      <a:pt x="565" y="63"/>
                    </a:lnTo>
                    <a:lnTo>
                      <a:pt x="583" y="108"/>
                    </a:lnTo>
                    <a:lnTo>
                      <a:pt x="593" y="175"/>
                    </a:lnTo>
                    <a:lnTo>
                      <a:pt x="593" y="258"/>
                    </a:lnTo>
                    <a:lnTo>
                      <a:pt x="575" y="331"/>
                    </a:lnTo>
                    <a:lnTo>
                      <a:pt x="545" y="413"/>
                    </a:lnTo>
                    <a:lnTo>
                      <a:pt x="505" y="504"/>
                    </a:lnTo>
                    <a:lnTo>
                      <a:pt x="470" y="564"/>
                    </a:lnTo>
                    <a:lnTo>
                      <a:pt x="430" y="611"/>
                    </a:lnTo>
                    <a:lnTo>
                      <a:pt x="375" y="659"/>
                    </a:lnTo>
                    <a:lnTo>
                      <a:pt x="330" y="689"/>
                    </a:lnTo>
                    <a:lnTo>
                      <a:pt x="275" y="707"/>
                    </a:lnTo>
                    <a:lnTo>
                      <a:pt x="218" y="722"/>
                    </a:lnTo>
                    <a:lnTo>
                      <a:pt x="155" y="722"/>
                    </a:lnTo>
                    <a:lnTo>
                      <a:pt x="100" y="707"/>
                    </a:lnTo>
                    <a:lnTo>
                      <a:pt x="55" y="682"/>
                    </a:lnTo>
                    <a:lnTo>
                      <a:pt x="28" y="646"/>
                    </a:lnTo>
                    <a:lnTo>
                      <a:pt x="13" y="609"/>
                    </a:lnTo>
                    <a:lnTo>
                      <a:pt x="0" y="569"/>
                    </a:lnTo>
                    <a:lnTo>
                      <a:pt x="8" y="521"/>
                    </a:lnTo>
                    <a:lnTo>
                      <a:pt x="28" y="476"/>
                    </a:lnTo>
                    <a:lnTo>
                      <a:pt x="53" y="441"/>
                    </a:lnTo>
                    <a:lnTo>
                      <a:pt x="98" y="411"/>
                    </a:lnTo>
                    <a:lnTo>
                      <a:pt x="145" y="396"/>
                    </a:lnTo>
                    <a:lnTo>
                      <a:pt x="188" y="381"/>
                    </a:lnTo>
                    <a:lnTo>
                      <a:pt x="220" y="353"/>
                    </a:lnTo>
                    <a:lnTo>
                      <a:pt x="253" y="308"/>
                    </a:lnTo>
                    <a:lnTo>
                      <a:pt x="288" y="243"/>
                    </a:lnTo>
                    <a:lnTo>
                      <a:pt x="305" y="188"/>
                    </a:lnTo>
                    <a:lnTo>
                      <a:pt x="323" y="13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r" rtl="1"/>
                <a:endParaRPr lang="ar-SA"/>
              </a:p>
            </p:txBody>
          </p:sp>
          <p:sp>
            <p:nvSpPr>
              <p:cNvPr id="21535" name="Freeform 78"/>
              <p:cNvSpPr>
                <a:spLocks/>
              </p:cNvSpPr>
              <p:nvPr/>
            </p:nvSpPr>
            <p:spPr bwMode="auto">
              <a:xfrm>
                <a:off x="3534" y="7159"/>
                <a:ext cx="595" cy="551"/>
              </a:xfrm>
              <a:custGeom>
                <a:avLst/>
                <a:gdLst>
                  <a:gd name="T0" fmla="*/ 380 w 595"/>
                  <a:gd name="T1" fmla="*/ 65 h 551"/>
                  <a:gd name="T2" fmla="*/ 493 w 595"/>
                  <a:gd name="T3" fmla="*/ 55 h 551"/>
                  <a:gd name="T4" fmla="*/ 545 w 595"/>
                  <a:gd name="T5" fmla="*/ 48 h 551"/>
                  <a:gd name="T6" fmla="*/ 580 w 595"/>
                  <a:gd name="T7" fmla="*/ 60 h 551"/>
                  <a:gd name="T8" fmla="*/ 595 w 595"/>
                  <a:gd name="T9" fmla="*/ 85 h 551"/>
                  <a:gd name="T10" fmla="*/ 595 w 595"/>
                  <a:gd name="T11" fmla="*/ 118 h 551"/>
                  <a:gd name="T12" fmla="*/ 578 w 595"/>
                  <a:gd name="T13" fmla="*/ 143 h 551"/>
                  <a:gd name="T14" fmla="*/ 548 w 595"/>
                  <a:gd name="T15" fmla="*/ 175 h 551"/>
                  <a:gd name="T16" fmla="*/ 435 w 595"/>
                  <a:gd name="T17" fmla="*/ 160 h 551"/>
                  <a:gd name="T18" fmla="*/ 350 w 595"/>
                  <a:gd name="T19" fmla="*/ 143 h 551"/>
                  <a:gd name="T20" fmla="*/ 250 w 595"/>
                  <a:gd name="T21" fmla="*/ 120 h 551"/>
                  <a:gd name="T22" fmla="*/ 173 w 595"/>
                  <a:gd name="T23" fmla="*/ 95 h 551"/>
                  <a:gd name="T24" fmla="*/ 148 w 595"/>
                  <a:gd name="T25" fmla="*/ 95 h 551"/>
                  <a:gd name="T26" fmla="*/ 155 w 595"/>
                  <a:gd name="T27" fmla="*/ 118 h 551"/>
                  <a:gd name="T28" fmla="*/ 190 w 595"/>
                  <a:gd name="T29" fmla="*/ 175 h 551"/>
                  <a:gd name="T30" fmla="*/ 228 w 595"/>
                  <a:gd name="T31" fmla="*/ 276 h 551"/>
                  <a:gd name="T32" fmla="*/ 230 w 595"/>
                  <a:gd name="T33" fmla="*/ 286 h 551"/>
                  <a:gd name="T34" fmla="*/ 250 w 595"/>
                  <a:gd name="T35" fmla="*/ 376 h 551"/>
                  <a:gd name="T36" fmla="*/ 260 w 595"/>
                  <a:gd name="T37" fmla="*/ 448 h 551"/>
                  <a:gd name="T38" fmla="*/ 255 w 595"/>
                  <a:gd name="T39" fmla="*/ 509 h 551"/>
                  <a:gd name="T40" fmla="*/ 228 w 595"/>
                  <a:gd name="T41" fmla="*/ 549 h 551"/>
                  <a:gd name="T42" fmla="*/ 160 w 595"/>
                  <a:gd name="T43" fmla="*/ 551 h 551"/>
                  <a:gd name="T44" fmla="*/ 115 w 595"/>
                  <a:gd name="T45" fmla="*/ 541 h 551"/>
                  <a:gd name="T46" fmla="*/ 68 w 595"/>
                  <a:gd name="T47" fmla="*/ 519 h 551"/>
                  <a:gd name="T48" fmla="*/ 30 w 595"/>
                  <a:gd name="T49" fmla="*/ 489 h 551"/>
                  <a:gd name="T50" fmla="*/ 13 w 595"/>
                  <a:gd name="T51" fmla="*/ 468 h 551"/>
                  <a:gd name="T52" fmla="*/ 5 w 595"/>
                  <a:gd name="T53" fmla="*/ 436 h 551"/>
                  <a:gd name="T54" fmla="*/ 0 w 595"/>
                  <a:gd name="T55" fmla="*/ 408 h 551"/>
                  <a:gd name="T56" fmla="*/ 33 w 595"/>
                  <a:gd name="T57" fmla="*/ 398 h 551"/>
                  <a:gd name="T58" fmla="*/ 70 w 595"/>
                  <a:gd name="T59" fmla="*/ 408 h 551"/>
                  <a:gd name="T60" fmla="*/ 88 w 595"/>
                  <a:gd name="T61" fmla="*/ 443 h 551"/>
                  <a:gd name="T62" fmla="*/ 118 w 595"/>
                  <a:gd name="T63" fmla="*/ 479 h 551"/>
                  <a:gd name="T64" fmla="*/ 160 w 595"/>
                  <a:gd name="T65" fmla="*/ 496 h 551"/>
                  <a:gd name="T66" fmla="*/ 198 w 595"/>
                  <a:gd name="T67" fmla="*/ 494 h 551"/>
                  <a:gd name="T68" fmla="*/ 203 w 595"/>
                  <a:gd name="T69" fmla="*/ 463 h 551"/>
                  <a:gd name="T70" fmla="*/ 203 w 595"/>
                  <a:gd name="T71" fmla="*/ 421 h 551"/>
                  <a:gd name="T72" fmla="*/ 188 w 595"/>
                  <a:gd name="T73" fmla="*/ 358 h 551"/>
                  <a:gd name="T74" fmla="*/ 160 w 595"/>
                  <a:gd name="T75" fmla="*/ 286 h 551"/>
                  <a:gd name="T76" fmla="*/ 133 w 595"/>
                  <a:gd name="T77" fmla="*/ 213 h 551"/>
                  <a:gd name="T78" fmla="*/ 95 w 595"/>
                  <a:gd name="T79" fmla="*/ 150 h 551"/>
                  <a:gd name="T80" fmla="*/ 60 w 595"/>
                  <a:gd name="T81" fmla="*/ 88 h 551"/>
                  <a:gd name="T82" fmla="*/ 33 w 595"/>
                  <a:gd name="T83" fmla="*/ 55 h 551"/>
                  <a:gd name="T84" fmla="*/ 45 w 595"/>
                  <a:gd name="T85" fmla="*/ 25 h 551"/>
                  <a:gd name="T86" fmla="*/ 70 w 595"/>
                  <a:gd name="T87" fmla="*/ 0 h 551"/>
                  <a:gd name="T88" fmla="*/ 115 w 595"/>
                  <a:gd name="T89" fmla="*/ 0 h 551"/>
                  <a:gd name="T90" fmla="*/ 175 w 595"/>
                  <a:gd name="T91" fmla="*/ 23 h 551"/>
                  <a:gd name="T92" fmla="*/ 278 w 595"/>
                  <a:gd name="T93" fmla="*/ 53 h 551"/>
                  <a:gd name="T94" fmla="*/ 325 w 595"/>
                  <a:gd name="T95" fmla="*/ 63 h 551"/>
                  <a:gd name="T96" fmla="*/ 380 w 595"/>
                  <a:gd name="T97" fmla="*/ 65 h 55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95"/>
                  <a:gd name="T148" fmla="*/ 0 h 551"/>
                  <a:gd name="T149" fmla="*/ 595 w 595"/>
                  <a:gd name="T150" fmla="*/ 551 h 551"/>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95" h="551">
                    <a:moveTo>
                      <a:pt x="380" y="65"/>
                    </a:moveTo>
                    <a:lnTo>
                      <a:pt x="493" y="55"/>
                    </a:lnTo>
                    <a:lnTo>
                      <a:pt x="545" y="48"/>
                    </a:lnTo>
                    <a:lnTo>
                      <a:pt x="580" y="60"/>
                    </a:lnTo>
                    <a:lnTo>
                      <a:pt x="595" y="85"/>
                    </a:lnTo>
                    <a:lnTo>
                      <a:pt x="595" y="118"/>
                    </a:lnTo>
                    <a:lnTo>
                      <a:pt x="578" y="143"/>
                    </a:lnTo>
                    <a:lnTo>
                      <a:pt x="548" y="175"/>
                    </a:lnTo>
                    <a:lnTo>
                      <a:pt x="435" y="160"/>
                    </a:lnTo>
                    <a:lnTo>
                      <a:pt x="350" y="143"/>
                    </a:lnTo>
                    <a:lnTo>
                      <a:pt x="250" y="120"/>
                    </a:lnTo>
                    <a:lnTo>
                      <a:pt x="173" y="95"/>
                    </a:lnTo>
                    <a:lnTo>
                      <a:pt x="148" y="95"/>
                    </a:lnTo>
                    <a:lnTo>
                      <a:pt x="155" y="118"/>
                    </a:lnTo>
                    <a:lnTo>
                      <a:pt x="190" y="175"/>
                    </a:lnTo>
                    <a:lnTo>
                      <a:pt x="228" y="276"/>
                    </a:lnTo>
                    <a:lnTo>
                      <a:pt x="230" y="286"/>
                    </a:lnTo>
                    <a:lnTo>
                      <a:pt x="250" y="376"/>
                    </a:lnTo>
                    <a:lnTo>
                      <a:pt x="260" y="448"/>
                    </a:lnTo>
                    <a:lnTo>
                      <a:pt x="255" y="509"/>
                    </a:lnTo>
                    <a:lnTo>
                      <a:pt x="228" y="549"/>
                    </a:lnTo>
                    <a:lnTo>
                      <a:pt x="160" y="551"/>
                    </a:lnTo>
                    <a:lnTo>
                      <a:pt x="115" y="541"/>
                    </a:lnTo>
                    <a:lnTo>
                      <a:pt x="68" y="519"/>
                    </a:lnTo>
                    <a:lnTo>
                      <a:pt x="30" y="489"/>
                    </a:lnTo>
                    <a:lnTo>
                      <a:pt x="13" y="468"/>
                    </a:lnTo>
                    <a:lnTo>
                      <a:pt x="5" y="436"/>
                    </a:lnTo>
                    <a:lnTo>
                      <a:pt x="0" y="408"/>
                    </a:lnTo>
                    <a:lnTo>
                      <a:pt x="33" y="398"/>
                    </a:lnTo>
                    <a:lnTo>
                      <a:pt x="70" y="408"/>
                    </a:lnTo>
                    <a:lnTo>
                      <a:pt x="88" y="443"/>
                    </a:lnTo>
                    <a:lnTo>
                      <a:pt x="118" y="479"/>
                    </a:lnTo>
                    <a:lnTo>
                      <a:pt x="160" y="496"/>
                    </a:lnTo>
                    <a:lnTo>
                      <a:pt x="198" y="494"/>
                    </a:lnTo>
                    <a:lnTo>
                      <a:pt x="203" y="463"/>
                    </a:lnTo>
                    <a:lnTo>
                      <a:pt x="203" y="421"/>
                    </a:lnTo>
                    <a:lnTo>
                      <a:pt x="188" y="358"/>
                    </a:lnTo>
                    <a:lnTo>
                      <a:pt x="160" y="286"/>
                    </a:lnTo>
                    <a:lnTo>
                      <a:pt x="133" y="213"/>
                    </a:lnTo>
                    <a:lnTo>
                      <a:pt x="95" y="150"/>
                    </a:lnTo>
                    <a:lnTo>
                      <a:pt x="60" y="88"/>
                    </a:lnTo>
                    <a:lnTo>
                      <a:pt x="33" y="55"/>
                    </a:lnTo>
                    <a:lnTo>
                      <a:pt x="45" y="25"/>
                    </a:lnTo>
                    <a:lnTo>
                      <a:pt x="70" y="0"/>
                    </a:lnTo>
                    <a:lnTo>
                      <a:pt x="115" y="0"/>
                    </a:lnTo>
                    <a:lnTo>
                      <a:pt x="175" y="23"/>
                    </a:lnTo>
                    <a:lnTo>
                      <a:pt x="278" y="53"/>
                    </a:lnTo>
                    <a:lnTo>
                      <a:pt x="325" y="63"/>
                    </a:lnTo>
                    <a:lnTo>
                      <a:pt x="380" y="6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r" rtl="1"/>
                <a:endParaRPr lang="ar-SA"/>
              </a:p>
            </p:txBody>
          </p:sp>
          <p:sp>
            <p:nvSpPr>
              <p:cNvPr id="21536" name="Freeform 79"/>
              <p:cNvSpPr>
                <a:spLocks/>
              </p:cNvSpPr>
              <p:nvPr/>
            </p:nvSpPr>
            <p:spPr bwMode="auto">
              <a:xfrm>
                <a:off x="4202" y="6405"/>
                <a:ext cx="1063" cy="944"/>
              </a:xfrm>
              <a:custGeom>
                <a:avLst/>
                <a:gdLst>
                  <a:gd name="T0" fmla="*/ 257 w 1063"/>
                  <a:gd name="T1" fmla="*/ 721 h 944"/>
                  <a:gd name="T2" fmla="*/ 122 w 1063"/>
                  <a:gd name="T3" fmla="*/ 784 h 944"/>
                  <a:gd name="T4" fmla="*/ 40 w 1063"/>
                  <a:gd name="T5" fmla="*/ 809 h 944"/>
                  <a:gd name="T6" fmla="*/ 0 w 1063"/>
                  <a:gd name="T7" fmla="*/ 837 h 944"/>
                  <a:gd name="T8" fmla="*/ 7 w 1063"/>
                  <a:gd name="T9" fmla="*/ 877 h 944"/>
                  <a:gd name="T10" fmla="*/ 27 w 1063"/>
                  <a:gd name="T11" fmla="*/ 917 h 944"/>
                  <a:gd name="T12" fmla="*/ 67 w 1063"/>
                  <a:gd name="T13" fmla="*/ 939 h 944"/>
                  <a:gd name="T14" fmla="*/ 105 w 1063"/>
                  <a:gd name="T15" fmla="*/ 944 h 944"/>
                  <a:gd name="T16" fmla="*/ 232 w 1063"/>
                  <a:gd name="T17" fmla="*/ 869 h 944"/>
                  <a:gd name="T18" fmla="*/ 368 w 1063"/>
                  <a:gd name="T19" fmla="*/ 774 h 944"/>
                  <a:gd name="T20" fmla="*/ 503 w 1063"/>
                  <a:gd name="T21" fmla="*/ 666 h 944"/>
                  <a:gd name="T22" fmla="*/ 590 w 1063"/>
                  <a:gd name="T23" fmla="*/ 566 h 944"/>
                  <a:gd name="T24" fmla="*/ 725 w 1063"/>
                  <a:gd name="T25" fmla="*/ 423 h 944"/>
                  <a:gd name="T26" fmla="*/ 825 w 1063"/>
                  <a:gd name="T27" fmla="*/ 321 h 944"/>
                  <a:gd name="T28" fmla="*/ 875 w 1063"/>
                  <a:gd name="T29" fmla="*/ 291 h 944"/>
                  <a:gd name="T30" fmla="*/ 935 w 1063"/>
                  <a:gd name="T31" fmla="*/ 265 h 944"/>
                  <a:gd name="T32" fmla="*/ 995 w 1063"/>
                  <a:gd name="T33" fmla="*/ 250 h 944"/>
                  <a:gd name="T34" fmla="*/ 1040 w 1063"/>
                  <a:gd name="T35" fmla="*/ 243 h 944"/>
                  <a:gd name="T36" fmla="*/ 1063 w 1063"/>
                  <a:gd name="T37" fmla="*/ 218 h 944"/>
                  <a:gd name="T38" fmla="*/ 1043 w 1063"/>
                  <a:gd name="T39" fmla="*/ 190 h 944"/>
                  <a:gd name="T40" fmla="*/ 1023 w 1063"/>
                  <a:gd name="T41" fmla="*/ 185 h 944"/>
                  <a:gd name="T42" fmla="*/ 985 w 1063"/>
                  <a:gd name="T43" fmla="*/ 190 h 944"/>
                  <a:gd name="T44" fmla="*/ 960 w 1063"/>
                  <a:gd name="T45" fmla="*/ 205 h 944"/>
                  <a:gd name="T46" fmla="*/ 928 w 1063"/>
                  <a:gd name="T47" fmla="*/ 218 h 944"/>
                  <a:gd name="T48" fmla="*/ 913 w 1063"/>
                  <a:gd name="T49" fmla="*/ 205 h 944"/>
                  <a:gd name="T50" fmla="*/ 915 w 1063"/>
                  <a:gd name="T51" fmla="*/ 180 h 944"/>
                  <a:gd name="T52" fmla="*/ 938 w 1063"/>
                  <a:gd name="T53" fmla="*/ 148 h 944"/>
                  <a:gd name="T54" fmla="*/ 963 w 1063"/>
                  <a:gd name="T55" fmla="*/ 108 h 944"/>
                  <a:gd name="T56" fmla="*/ 970 w 1063"/>
                  <a:gd name="T57" fmla="*/ 52 h 944"/>
                  <a:gd name="T58" fmla="*/ 963 w 1063"/>
                  <a:gd name="T59" fmla="*/ 7 h 944"/>
                  <a:gd name="T60" fmla="*/ 953 w 1063"/>
                  <a:gd name="T61" fmla="*/ 0 h 944"/>
                  <a:gd name="T62" fmla="*/ 908 w 1063"/>
                  <a:gd name="T63" fmla="*/ 12 h 944"/>
                  <a:gd name="T64" fmla="*/ 895 w 1063"/>
                  <a:gd name="T65" fmla="*/ 63 h 944"/>
                  <a:gd name="T66" fmla="*/ 858 w 1063"/>
                  <a:gd name="T67" fmla="*/ 95 h 944"/>
                  <a:gd name="T68" fmla="*/ 848 w 1063"/>
                  <a:gd name="T69" fmla="*/ 143 h 944"/>
                  <a:gd name="T70" fmla="*/ 820 w 1063"/>
                  <a:gd name="T71" fmla="*/ 220 h 944"/>
                  <a:gd name="T72" fmla="*/ 795 w 1063"/>
                  <a:gd name="T73" fmla="*/ 268 h 944"/>
                  <a:gd name="T74" fmla="*/ 690 w 1063"/>
                  <a:gd name="T75" fmla="*/ 371 h 944"/>
                  <a:gd name="T76" fmla="*/ 583 w 1063"/>
                  <a:gd name="T77" fmla="*/ 458 h 944"/>
                  <a:gd name="T78" fmla="*/ 500 w 1063"/>
                  <a:gd name="T79" fmla="*/ 531 h 944"/>
                  <a:gd name="T80" fmla="*/ 453 w 1063"/>
                  <a:gd name="T81" fmla="*/ 586 h 944"/>
                  <a:gd name="T82" fmla="*/ 398 w 1063"/>
                  <a:gd name="T83" fmla="*/ 631 h 944"/>
                  <a:gd name="T84" fmla="*/ 340 w 1063"/>
                  <a:gd name="T85" fmla="*/ 679 h 944"/>
                  <a:gd name="T86" fmla="*/ 257 w 1063"/>
                  <a:gd name="T87" fmla="*/ 721 h 94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063"/>
                  <a:gd name="T133" fmla="*/ 0 h 944"/>
                  <a:gd name="T134" fmla="*/ 1063 w 1063"/>
                  <a:gd name="T135" fmla="*/ 944 h 944"/>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063" h="944">
                    <a:moveTo>
                      <a:pt x="257" y="721"/>
                    </a:moveTo>
                    <a:lnTo>
                      <a:pt x="122" y="784"/>
                    </a:lnTo>
                    <a:lnTo>
                      <a:pt x="40" y="809"/>
                    </a:lnTo>
                    <a:lnTo>
                      <a:pt x="0" y="837"/>
                    </a:lnTo>
                    <a:lnTo>
                      <a:pt x="7" y="877"/>
                    </a:lnTo>
                    <a:lnTo>
                      <a:pt x="27" y="917"/>
                    </a:lnTo>
                    <a:lnTo>
                      <a:pt x="67" y="939"/>
                    </a:lnTo>
                    <a:lnTo>
                      <a:pt x="105" y="944"/>
                    </a:lnTo>
                    <a:lnTo>
                      <a:pt x="232" y="869"/>
                    </a:lnTo>
                    <a:lnTo>
                      <a:pt x="368" y="774"/>
                    </a:lnTo>
                    <a:lnTo>
                      <a:pt x="503" y="666"/>
                    </a:lnTo>
                    <a:lnTo>
                      <a:pt x="590" y="566"/>
                    </a:lnTo>
                    <a:lnTo>
                      <a:pt x="725" y="423"/>
                    </a:lnTo>
                    <a:lnTo>
                      <a:pt x="825" y="321"/>
                    </a:lnTo>
                    <a:lnTo>
                      <a:pt x="875" y="291"/>
                    </a:lnTo>
                    <a:lnTo>
                      <a:pt x="935" y="265"/>
                    </a:lnTo>
                    <a:lnTo>
                      <a:pt x="995" y="250"/>
                    </a:lnTo>
                    <a:lnTo>
                      <a:pt x="1040" y="243"/>
                    </a:lnTo>
                    <a:lnTo>
                      <a:pt x="1063" y="218"/>
                    </a:lnTo>
                    <a:lnTo>
                      <a:pt x="1043" y="190"/>
                    </a:lnTo>
                    <a:lnTo>
                      <a:pt x="1023" y="185"/>
                    </a:lnTo>
                    <a:lnTo>
                      <a:pt x="985" y="190"/>
                    </a:lnTo>
                    <a:lnTo>
                      <a:pt x="960" y="205"/>
                    </a:lnTo>
                    <a:lnTo>
                      <a:pt x="928" y="218"/>
                    </a:lnTo>
                    <a:lnTo>
                      <a:pt x="913" y="205"/>
                    </a:lnTo>
                    <a:lnTo>
                      <a:pt x="915" y="180"/>
                    </a:lnTo>
                    <a:lnTo>
                      <a:pt x="938" y="148"/>
                    </a:lnTo>
                    <a:lnTo>
                      <a:pt x="963" y="108"/>
                    </a:lnTo>
                    <a:lnTo>
                      <a:pt x="970" y="52"/>
                    </a:lnTo>
                    <a:lnTo>
                      <a:pt x="963" y="7"/>
                    </a:lnTo>
                    <a:lnTo>
                      <a:pt x="953" y="0"/>
                    </a:lnTo>
                    <a:lnTo>
                      <a:pt x="908" y="12"/>
                    </a:lnTo>
                    <a:lnTo>
                      <a:pt x="895" y="63"/>
                    </a:lnTo>
                    <a:lnTo>
                      <a:pt x="858" y="95"/>
                    </a:lnTo>
                    <a:lnTo>
                      <a:pt x="848" y="143"/>
                    </a:lnTo>
                    <a:lnTo>
                      <a:pt x="820" y="220"/>
                    </a:lnTo>
                    <a:lnTo>
                      <a:pt x="795" y="268"/>
                    </a:lnTo>
                    <a:lnTo>
                      <a:pt x="690" y="371"/>
                    </a:lnTo>
                    <a:lnTo>
                      <a:pt x="583" y="458"/>
                    </a:lnTo>
                    <a:lnTo>
                      <a:pt x="500" y="531"/>
                    </a:lnTo>
                    <a:lnTo>
                      <a:pt x="453" y="586"/>
                    </a:lnTo>
                    <a:lnTo>
                      <a:pt x="398" y="631"/>
                    </a:lnTo>
                    <a:lnTo>
                      <a:pt x="340" y="679"/>
                    </a:lnTo>
                    <a:lnTo>
                      <a:pt x="257" y="72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r" rtl="1"/>
                <a:endParaRPr lang="ar-SA"/>
              </a:p>
            </p:txBody>
          </p:sp>
          <p:sp>
            <p:nvSpPr>
              <p:cNvPr id="21537" name="Freeform 80"/>
              <p:cNvSpPr>
                <a:spLocks/>
              </p:cNvSpPr>
              <p:nvPr/>
            </p:nvSpPr>
            <p:spPr bwMode="auto">
              <a:xfrm>
                <a:off x="3604" y="7708"/>
                <a:ext cx="335" cy="1317"/>
              </a:xfrm>
              <a:custGeom>
                <a:avLst/>
                <a:gdLst>
                  <a:gd name="T0" fmla="*/ 178 w 335"/>
                  <a:gd name="T1" fmla="*/ 65 h 1317"/>
                  <a:gd name="T2" fmla="*/ 200 w 335"/>
                  <a:gd name="T3" fmla="*/ 17 h 1317"/>
                  <a:gd name="T4" fmla="*/ 258 w 335"/>
                  <a:gd name="T5" fmla="*/ 0 h 1317"/>
                  <a:gd name="T6" fmla="*/ 270 w 335"/>
                  <a:gd name="T7" fmla="*/ 0 h 1317"/>
                  <a:gd name="T8" fmla="*/ 310 w 335"/>
                  <a:gd name="T9" fmla="*/ 25 h 1317"/>
                  <a:gd name="T10" fmla="*/ 335 w 335"/>
                  <a:gd name="T11" fmla="*/ 77 h 1317"/>
                  <a:gd name="T12" fmla="*/ 333 w 335"/>
                  <a:gd name="T13" fmla="*/ 158 h 1317"/>
                  <a:gd name="T14" fmla="*/ 318 w 335"/>
                  <a:gd name="T15" fmla="*/ 283 h 1317"/>
                  <a:gd name="T16" fmla="*/ 303 w 335"/>
                  <a:gd name="T17" fmla="*/ 458 h 1317"/>
                  <a:gd name="T18" fmla="*/ 280 w 335"/>
                  <a:gd name="T19" fmla="*/ 561 h 1317"/>
                  <a:gd name="T20" fmla="*/ 248 w 335"/>
                  <a:gd name="T21" fmla="*/ 661 h 1317"/>
                  <a:gd name="T22" fmla="*/ 205 w 335"/>
                  <a:gd name="T23" fmla="*/ 756 h 1317"/>
                  <a:gd name="T24" fmla="*/ 135 w 335"/>
                  <a:gd name="T25" fmla="*/ 851 h 1317"/>
                  <a:gd name="T26" fmla="*/ 120 w 335"/>
                  <a:gd name="T27" fmla="*/ 907 h 1317"/>
                  <a:gd name="T28" fmla="*/ 130 w 335"/>
                  <a:gd name="T29" fmla="*/ 982 h 1317"/>
                  <a:gd name="T30" fmla="*/ 158 w 335"/>
                  <a:gd name="T31" fmla="*/ 1069 h 1317"/>
                  <a:gd name="T32" fmla="*/ 170 w 335"/>
                  <a:gd name="T33" fmla="*/ 1142 h 1317"/>
                  <a:gd name="T34" fmla="*/ 178 w 335"/>
                  <a:gd name="T35" fmla="*/ 1190 h 1317"/>
                  <a:gd name="T36" fmla="*/ 205 w 335"/>
                  <a:gd name="T37" fmla="*/ 1212 h 1317"/>
                  <a:gd name="T38" fmla="*/ 273 w 335"/>
                  <a:gd name="T39" fmla="*/ 1240 h 1317"/>
                  <a:gd name="T40" fmla="*/ 313 w 335"/>
                  <a:gd name="T41" fmla="*/ 1255 h 1317"/>
                  <a:gd name="T42" fmla="*/ 320 w 335"/>
                  <a:gd name="T43" fmla="*/ 1277 h 1317"/>
                  <a:gd name="T44" fmla="*/ 313 w 335"/>
                  <a:gd name="T45" fmla="*/ 1287 h 1317"/>
                  <a:gd name="T46" fmla="*/ 310 w 335"/>
                  <a:gd name="T47" fmla="*/ 1302 h 1317"/>
                  <a:gd name="T48" fmla="*/ 263 w 335"/>
                  <a:gd name="T49" fmla="*/ 1310 h 1317"/>
                  <a:gd name="T50" fmla="*/ 250 w 335"/>
                  <a:gd name="T51" fmla="*/ 1317 h 1317"/>
                  <a:gd name="T52" fmla="*/ 185 w 335"/>
                  <a:gd name="T53" fmla="*/ 1317 h 1317"/>
                  <a:gd name="T54" fmla="*/ 138 w 335"/>
                  <a:gd name="T55" fmla="*/ 1285 h 1317"/>
                  <a:gd name="T56" fmla="*/ 103 w 335"/>
                  <a:gd name="T57" fmla="*/ 1232 h 1317"/>
                  <a:gd name="T58" fmla="*/ 90 w 335"/>
                  <a:gd name="T59" fmla="*/ 1207 h 1317"/>
                  <a:gd name="T60" fmla="*/ 88 w 335"/>
                  <a:gd name="T61" fmla="*/ 1165 h 1317"/>
                  <a:gd name="T62" fmla="*/ 80 w 335"/>
                  <a:gd name="T63" fmla="*/ 1110 h 1317"/>
                  <a:gd name="T64" fmla="*/ 70 w 335"/>
                  <a:gd name="T65" fmla="*/ 1042 h 1317"/>
                  <a:gd name="T66" fmla="*/ 48 w 335"/>
                  <a:gd name="T67" fmla="*/ 992 h 1317"/>
                  <a:gd name="T68" fmla="*/ 18 w 335"/>
                  <a:gd name="T69" fmla="*/ 967 h 1317"/>
                  <a:gd name="T70" fmla="*/ 0 w 335"/>
                  <a:gd name="T71" fmla="*/ 919 h 1317"/>
                  <a:gd name="T72" fmla="*/ 10 w 335"/>
                  <a:gd name="T73" fmla="*/ 894 h 1317"/>
                  <a:gd name="T74" fmla="*/ 25 w 335"/>
                  <a:gd name="T75" fmla="*/ 859 h 1317"/>
                  <a:gd name="T76" fmla="*/ 65 w 335"/>
                  <a:gd name="T77" fmla="*/ 834 h 1317"/>
                  <a:gd name="T78" fmla="*/ 103 w 335"/>
                  <a:gd name="T79" fmla="*/ 794 h 1317"/>
                  <a:gd name="T80" fmla="*/ 150 w 335"/>
                  <a:gd name="T81" fmla="*/ 674 h 1317"/>
                  <a:gd name="T82" fmla="*/ 185 w 335"/>
                  <a:gd name="T83" fmla="*/ 561 h 1317"/>
                  <a:gd name="T84" fmla="*/ 198 w 335"/>
                  <a:gd name="T85" fmla="*/ 443 h 1317"/>
                  <a:gd name="T86" fmla="*/ 185 w 335"/>
                  <a:gd name="T87" fmla="*/ 310 h 1317"/>
                  <a:gd name="T88" fmla="*/ 175 w 335"/>
                  <a:gd name="T89" fmla="*/ 180 h 1317"/>
                  <a:gd name="T90" fmla="*/ 168 w 335"/>
                  <a:gd name="T91" fmla="*/ 95 h 1317"/>
                  <a:gd name="T92" fmla="*/ 178 w 335"/>
                  <a:gd name="T93" fmla="*/ 65 h 1317"/>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335"/>
                  <a:gd name="T142" fmla="*/ 0 h 1317"/>
                  <a:gd name="T143" fmla="*/ 335 w 335"/>
                  <a:gd name="T144" fmla="*/ 1317 h 1317"/>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335" h="1317">
                    <a:moveTo>
                      <a:pt x="178" y="65"/>
                    </a:moveTo>
                    <a:lnTo>
                      <a:pt x="200" y="17"/>
                    </a:lnTo>
                    <a:lnTo>
                      <a:pt x="258" y="0"/>
                    </a:lnTo>
                    <a:lnTo>
                      <a:pt x="270" y="0"/>
                    </a:lnTo>
                    <a:lnTo>
                      <a:pt x="310" y="25"/>
                    </a:lnTo>
                    <a:lnTo>
                      <a:pt x="335" y="77"/>
                    </a:lnTo>
                    <a:lnTo>
                      <a:pt x="333" y="158"/>
                    </a:lnTo>
                    <a:lnTo>
                      <a:pt x="318" y="283"/>
                    </a:lnTo>
                    <a:lnTo>
                      <a:pt x="303" y="458"/>
                    </a:lnTo>
                    <a:lnTo>
                      <a:pt x="280" y="561"/>
                    </a:lnTo>
                    <a:lnTo>
                      <a:pt x="248" y="661"/>
                    </a:lnTo>
                    <a:lnTo>
                      <a:pt x="205" y="756"/>
                    </a:lnTo>
                    <a:lnTo>
                      <a:pt x="135" y="851"/>
                    </a:lnTo>
                    <a:lnTo>
                      <a:pt x="120" y="907"/>
                    </a:lnTo>
                    <a:lnTo>
                      <a:pt x="130" y="982"/>
                    </a:lnTo>
                    <a:lnTo>
                      <a:pt x="158" y="1069"/>
                    </a:lnTo>
                    <a:lnTo>
                      <a:pt x="170" y="1142"/>
                    </a:lnTo>
                    <a:lnTo>
                      <a:pt x="178" y="1190"/>
                    </a:lnTo>
                    <a:lnTo>
                      <a:pt x="205" y="1212"/>
                    </a:lnTo>
                    <a:lnTo>
                      <a:pt x="273" y="1240"/>
                    </a:lnTo>
                    <a:lnTo>
                      <a:pt x="313" y="1255"/>
                    </a:lnTo>
                    <a:lnTo>
                      <a:pt x="320" y="1277"/>
                    </a:lnTo>
                    <a:lnTo>
                      <a:pt x="313" y="1287"/>
                    </a:lnTo>
                    <a:lnTo>
                      <a:pt x="310" y="1302"/>
                    </a:lnTo>
                    <a:lnTo>
                      <a:pt x="263" y="1310"/>
                    </a:lnTo>
                    <a:lnTo>
                      <a:pt x="250" y="1317"/>
                    </a:lnTo>
                    <a:lnTo>
                      <a:pt x="185" y="1317"/>
                    </a:lnTo>
                    <a:lnTo>
                      <a:pt x="138" y="1285"/>
                    </a:lnTo>
                    <a:lnTo>
                      <a:pt x="103" y="1232"/>
                    </a:lnTo>
                    <a:lnTo>
                      <a:pt x="90" y="1207"/>
                    </a:lnTo>
                    <a:lnTo>
                      <a:pt x="88" y="1165"/>
                    </a:lnTo>
                    <a:lnTo>
                      <a:pt x="80" y="1110"/>
                    </a:lnTo>
                    <a:lnTo>
                      <a:pt x="70" y="1042"/>
                    </a:lnTo>
                    <a:lnTo>
                      <a:pt x="48" y="992"/>
                    </a:lnTo>
                    <a:lnTo>
                      <a:pt x="18" y="967"/>
                    </a:lnTo>
                    <a:lnTo>
                      <a:pt x="0" y="919"/>
                    </a:lnTo>
                    <a:lnTo>
                      <a:pt x="10" y="894"/>
                    </a:lnTo>
                    <a:lnTo>
                      <a:pt x="25" y="859"/>
                    </a:lnTo>
                    <a:lnTo>
                      <a:pt x="65" y="834"/>
                    </a:lnTo>
                    <a:lnTo>
                      <a:pt x="103" y="794"/>
                    </a:lnTo>
                    <a:lnTo>
                      <a:pt x="150" y="674"/>
                    </a:lnTo>
                    <a:lnTo>
                      <a:pt x="185" y="561"/>
                    </a:lnTo>
                    <a:lnTo>
                      <a:pt x="198" y="443"/>
                    </a:lnTo>
                    <a:lnTo>
                      <a:pt x="185" y="310"/>
                    </a:lnTo>
                    <a:lnTo>
                      <a:pt x="175" y="180"/>
                    </a:lnTo>
                    <a:lnTo>
                      <a:pt x="168" y="95"/>
                    </a:lnTo>
                    <a:lnTo>
                      <a:pt x="178" y="6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r" rtl="1"/>
                <a:endParaRPr lang="ar-SA"/>
              </a:p>
            </p:txBody>
          </p:sp>
          <p:sp>
            <p:nvSpPr>
              <p:cNvPr id="21538" name="Freeform 81"/>
              <p:cNvSpPr>
                <a:spLocks/>
              </p:cNvSpPr>
              <p:nvPr/>
            </p:nvSpPr>
            <p:spPr bwMode="auto">
              <a:xfrm>
                <a:off x="3872" y="7715"/>
                <a:ext cx="375" cy="1208"/>
              </a:xfrm>
              <a:custGeom>
                <a:avLst/>
                <a:gdLst>
                  <a:gd name="T0" fmla="*/ 70 w 375"/>
                  <a:gd name="T1" fmla="*/ 166 h 1208"/>
                  <a:gd name="T2" fmla="*/ 37 w 375"/>
                  <a:gd name="T3" fmla="*/ 88 h 1208"/>
                  <a:gd name="T4" fmla="*/ 37 w 375"/>
                  <a:gd name="T5" fmla="*/ 40 h 1208"/>
                  <a:gd name="T6" fmla="*/ 47 w 375"/>
                  <a:gd name="T7" fmla="*/ 33 h 1208"/>
                  <a:gd name="T8" fmla="*/ 67 w 375"/>
                  <a:gd name="T9" fmla="*/ 8 h 1208"/>
                  <a:gd name="T10" fmla="*/ 122 w 375"/>
                  <a:gd name="T11" fmla="*/ 0 h 1208"/>
                  <a:gd name="T12" fmla="*/ 165 w 375"/>
                  <a:gd name="T13" fmla="*/ 38 h 1208"/>
                  <a:gd name="T14" fmla="*/ 187 w 375"/>
                  <a:gd name="T15" fmla="*/ 78 h 1208"/>
                  <a:gd name="T16" fmla="*/ 205 w 375"/>
                  <a:gd name="T17" fmla="*/ 128 h 1208"/>
                  <a:gd name="T18" fmla="*/ 227 w 375"/>
                  <a:gd name="T19" fmla="*/ 231 h 1208"/>
                  <a:gd name="T20" fmla="*/ 242 w 375"/>
                  <a:gd name="T21" fmla="*/ 336 h 1208"/>
                  <a:gd name="T22" fmla="*/ 245 w 375"/>
                  <a:gd name="T23" fmla="*/ 439 h 1208"/>
                  <a:gd name="T24" fmla="*/ 237 w 375"/>
                  <a:gd name="T25" fmla="*/ 546 h 1208"/>
                  <a:gd name="T26" fmla="*/ 217 w 375"/>
                  <a:gd name="T27" fmla="*/ 629 h 1208"/>
                  <a:gd name="T28" fmla="*/ 197 w 375"/>
                  <a:gd name="T29" fmla="*/ 702 h 1208"/>
                  <a:gd name="T30" fmla="*/ 165 w 375"/>
                  <a:gd name="T31" fmla="*/ 772 h 1208"/>
                  <a:gd name="T32" fmla="*/ 132 w 375"/>
                  <a:gd name="T33" fmla="*/ 834 h 1208"/>
                  <a:gd name="T34" fmla="*/ 130 w 375"/>
                  <a:gd name="T35" fmla="*/ 880 h 1208"/>
                  <a:gd name="T36" fmla="*/ 137 w 375"/>
                  <a:gd name="T37" fmla="*/ 937 h 1208"/>
                  <a:gd name="T38" fmla="*/ 170 w 375"/>
                  <a:gd name="T39" fmla="*/ 1000 h 1208"/>
                  <a:gd name="T40" fmla="*/ 202 w 375"/>
                  <a:gd name="T41" fmla="*/ 1042 h 1208"/>
                  <a:gd name="T42" fmla="*/ 232 w 375"/>
                  <a:gd name="T43" fmla="*/ 1080 h 1208"/>
                  <a:gd name="T44" fmla="*/ 260 w 375"/>
                  <a:gd name="T45" fmla="*/ 1105 h 1208"/>
                  <a:gd name="T46" fmla="*/ 292 w 375"/>
                  <a:gd name="T47" fmla="*/ 1113 h 1208"/>
                  <a:gd name="T48" fmla="*/ 345 w 375"/>
                  <a:gd name="T49" fmla="*/ 1113 h 1208"/>
                  <a:gd name="T50" fmla="*/ 370 w 375"/>
                  <a:gd name="T51" fmla="*/ 1130 h 1208"/>
                  <a:gd name="T52" fmla="*/ 375 w 375"/>
                  <a:gd name="T53" fmla="*/ 1160 h 1208"/>
                  <a:gd name="T54" fmla="*/ 360 w 375"/>
                  <a:gd name="T55" fmla="*/ 1178 h 1208"/>
                  <a:gd name="T56" fmla="*/ 315 w 375"/>
                  <a:gd name="T57" fmla="*/ 1193 h 1208"/>
                  <a:gd name="T58" fmla="*/ 242 w 375"/>
                  <a:gd name="T59" fmla="*/ 1208 h 1208"/>
                  <a:gd name="T60" fmla="*/ 202 w 375"/>
                  <a:gd name="T61" fmla="*/ 1193 h 1208"/>
                  <a:gd name="T62" fmla="*/ 177 w 375"/>
                  <a:gd name="T63" fmla="*/ 1178 h 1208"/>
                  <a:gd name="T64" fmla="*/ 150 w 375"/>
                  <a:gd name="T65" fmla="*/ 1145 h 1208"/>
                  <a:gd name="T66" fmla="*/ 115 w 375"/>
                  <a:gd name="T67" fmla="*/ 1098 h 1208"/>
                  <a:gd name="T68" fmla="*/ 85 w 375"/>
                  <a:gd name="T69" fmla="*/ 987 h 1208"/>
                  <a:gd name="T70" fmla="*/ 52 w 375"/>
                  <a:gd name="T71" fmla="*/ 927 h 1208"/>
                  <a:gd name="T72" fmla="*/ 22 w 375"/>
                  <a:gd name="T73" fmla="*/ 900 h 1208"/>
                  <a:gd name="T74" fmla="*/ 0 w 375"/>
                  <a:gd name="T75" fmla="*/ 872 h 1208"/>
                  <a:gd name="T76" fmla="*/ 5 w 375"/>
                  <a:gd name="T77" fmla="*/ 832 h 1208"/>
                  <a:gd name="T78" fmla="*/ 35 w 375"/>
                  <a:gd name="T79" fmla="*/ 804 h 1208"/>
                  <a:gd name="T80" fmla="*/ 77 w 375"/>
                  <a:gd name="T81" fmla="*/ 777 h 1208"/>
                  <a:gd name="T82" fmla="*/ 107 w 375"/>
                  <a:gd name="T83" fmla="*/ 724 h 1208"/>
                  <a:gd name="T84" fmla="*/ 132 w 375"/>
                  <a:gd name="T85" fmla="*/ 619 h 1208"/>
                  <a:gd name="T86" fmla="*/ 150 w 375"/>
                  <a:gd name="T87" fmla="*/ 516 h 1208"/>
                  <a:gd name="T88" fmla="*/ 147 w 375"/>
                  <a:gd name="T89" fmla="*/ 411 h 1208"/>
                  <a:gd name="T90" fmla="*/ 130 w 375"/>
                  <a:gd name="T91" fmla="*/ 316 h 1208"/>
                  <a:gd name="T92" fmla="*/ 107 w 375"/>
                  <a:gd name="T93" fmla="*/ 241 h 1208"/>
                  <a:gd name="T94" fmla="*/ 85 w 375"/>
                  <a:gd name="T95" fmla="*/ 191 h 1208"/>
                  <a:gd name="T96" fmla="*/ 70 w 375"/>
                  <a:gd name="T97" fmla="*/ 166 h 120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375"/>
                  <a:gd name="T148" fmla="*/ 0 h 1208"/>
                  <a:gd name="T149" fmla="*/ 375 w 375"/>
                  <a:gd name="T150" fmla="*/ 1208 h 1208"/>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375" h="1208">
                    <a:moveTo>
                      <a:pt x="70" y="166"/>
                    </a:moveTo>
                    <a:lnTo>
                      <a:pt x="37" y="88"/>
                    </a:lnTo>
                    <a:lnTo>
                      <a:pt x="37" y="40"/>
                    </a:lnTo>
                    <a:lnTo>
                      <a:pt x="47" y="33"/>
                    </a:lnTo>
                    <a:lnTo>
                      <a:pt x="67" y="8"/>
                    </a:lnTo>
                    <a:lnTo>
                      <a:pt x="122" y="0"/>
                    </a:lnTo>
                    <a:lnTo>
                      <a:pt x="165" y="38"/>
                    </a:lnTo>
                    <a:lnTo>
                      <a:pt x="187" y="78"/>
                    </a:lnTo>
                    <a:lnTo>
                      <a:pt x="205" y="128"/>
                    </a:lnTo>
                    <a:lnTo>
                      <a:pt x="227" y="231"/>
                    </a:lnTo>
                    <a:lnTo>
                      <a:pt x="242" y="336"/>
                    </a:lnTo>
                    <a:lnTo>
                      <a:pt x="245" y="439"/>
                    </a:lnTo>
                    <a:lnTo>
                      <a:pt x="237" y="546"/>
                    </a:lnTo>
                    <a:lnTo>
                      <a:pt x="217" y="629"/>
                    </a:lnTo>
                    <a:lnTo>
                      <a:pt x="197" y="702"/>
                    </a:lnTo>
                    <a:lnTo>
                      <a:pt x="165" y="772"/>
                    </a:lnTo>
                    <a:lnTo>
                      <a:pt x="132" y="834"/>
                    </a:lnTo>
                    <a:lnTo>
                      <a:pt x="130" y="880"/>
                    </a:lnTo>
                    <a:lnTo>
                      <a:pt x="137" y="937"/>
                    </a:lnTo>
                    <a:lnTo>
                      <a:pt x="170" y="1000"/>
                    </a:lnTo>
                    <a:lnTo>
                      <a:pt x="202" y="1042"/>
                    </a:lnTo>
                    <a:lnTo>
                      <a:pt x="232" y="1080"/>
                    </a:lnTo>
                    <a:lnTo>
                      <a:pt x="260" y="1105"/>
                    </a:lnTo>
                    <a:lnTo>
                      <a:pt x="292" y="1113"/>
                    </a:lnTo>
                    <a:lnTo>
                      <a:pt x="345" y="1113"/>
                    </a:lnTo>
                    <a:lnTo>
                      <a:pt x="370" y="1130"/>
                    </a:lnTo>
                    <a:lnTo>
                      <a:pt x="375" y="1160"/>
                    </a:lnTo>
                    <a:lnTo>
                      <a:pt x="360" y="1178"/>
                    </a:lnTo>
                    <a:lnTo>
                      <a:pt x="315" y="1193"/>
                    </a:lnTo>
                    <a:lnTo>
                      <a:pt x="242" y="1208"/>
                    </a:lnTo>
                    <a:lnTo>
                      <a:pt x="202" y="1193"/>
                    </a:lnTo>
                    <a:lnTo>
                      <a:pt x="177" y="1178"/>
                    </a:lnTo>
                    <a:lnTo>
                      <a:pt x="150" y="1145"/>
                    </a:lnTo>
                    <a:lnTo>
                      <a:pt x="115" y="1098"/>
                    </a:lnTo>
                    <a:lnTo>
                      <a:pt x="85" y="987"/>
                    </a:lnTo>
                    <a:lnTo>
                      <a:pt x="52" y="927"/>
                    </a:lnTo>
                    <a:lnTo>
                      <a:pt x="22" y="900"/>
                    </a:lnTo>
                    <a:lnTo>
                      <a:pt x="0" y="872"/>
                    </a:lnTo>
                    <a:lnTo>
                      <a:pt x="5" y="832"/>
                    </a:lnTo>
                    <a:lnTo>
                      <a:pt x="35" y="804"/>
                    </a:lnTo>
                    <a:lnTo>
                      <a:pt x="77" y="777"/>
                    </a:lnTo>
                    <a:lnTo>
                      <a:pt x="107" y="724"/>
                    </a:lnTo>
                    <a:lnTo>
                      <a:pt x="132" y="619"/>
                    </a:lnTo>
                    <a:lnTo>
                      <a:pt x="150" y="516"/>
                    </a:lnTo>
                    <a:lnTo>
                      <a:pt x="147" y="411"/>
                    </a:lnTo>
                    <a:lnTo>
                      <a:pt x="130" y="316"/>
                    </a:lnTo>
                    <a:lnTo>
                      <a:pt x="107" y="241"/>
                    </a:lnTo>
                    <a:lnTo>
                      <a:pt x="85" y="191"/>
                    </a:lnTo>
                    <a:lnTo>
                      <a:pt x="70" y="16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r" rtl="1"/>
                <a:endParaRPr lang="ar-SA"/>
              </a:p>
            </p:txBody>
          </p:sp>
        </p:grpSp>
      </p:grpSp>
      <p:sp>
        <p:nvSpPr>
          <p:cNvPr id="22610" name="AutoShape 82"/>
          <p:cNvSpPr>
            <a:spLocks noChangeArrowheads="1"/>
          </p:cNvSpPr>
          <p:nvPr/>
        </p:nvSpPr>
        <p:spPr bwMode="auto">
          <a:xfrm flipH="1">
            <a:off x="660400" y="2700238"/>
            <a:ext cx="1090613" cy="450850"/>
          </a:xfrm>
          <a:prstGeom prst="wedgeEllipseCallout">
            <a:avLst>
              <a:gd name="adj1" fmla="val 35912"/>
              <a:gd name="adj2" fmla="val 107616"/>
            </a:avLst>
          </a:prstGeom>
          <a:solidFill>
            <a:srgbClr val="FFC000"/>
          </a:solidFill>
          <a:ln w="19050" algn="ctr">
            <a:solidFill>
              <a:srgbClr val="000000"/>
            </a:solidFill>
            <a:miter lim="800000"/>
            <a:headEnd/>
            <a:tailEnd/>
          </a:ln>
        </p:spPr>
        <p:txBody>
          <a:bodyPr lIns="0" tIns="0" rIns="0" bIns="0">
            <a:spAutoFit/>
          </a:bodyPr>
          <a:lstStyle>
            <a:lvl1pPr eaLnBrk="0" hangingPunct="0">
              <a:defRPr sz="2800">
                <a:solidFill>
                  <a:schemeClr val="tx1"/>
                </a:solidFill>
                <a:latin typeface="Arial" pitchFamily="34" charset="0"/>
                <a:cs typeface="Arial" pitchFamily="34" charset="0"/>
              </a:defRPr>
            </a:lvl1pPr>
            <a:lvl2pPr marL="742950" indent="-285750" eaLnBrk="0" hangingPunct="0">
              <a:defRPr sz="2800">
                <a:solidFill>
                  <a:schemeClr val="tx1"/>
                </a:solidFill>
                <a:latin typeface="Arial" pitchFamily="34" charset="0"/>
                <a:cs typeface="Arial" pitchFamily="34" charset="0"/>
              </a:defRPr>
            </a:lvl2pPr>
            <a:lvl3pPr marL="1143000" indent="-228600" eaLnBrk="0" hangingPunct="0">
              <a:defRPr sz="2800">
                <a:solidFill>
                  <a:schemeClr val="tx1"/>
                </a:solidFill>
                <a:latin typeface="Arial" pitchFamily="34" charset="0"/>
                <a:cs typeface="Arial" pitchFamily="34" charset="0"/>
              </a:defRPr>
            </a:lvl3pPr>
            <a:lvl4pPr marL="1600200" indent="-228600" eaLnBrk="0" hangingPunct="0">
              <a:defRPr sz="2800">
                <a:solidFill>
                  <a:schemeClr val="tx1"/>
                </a:solidFill>
                <a:latin typeface="Arial" pitchFamily="34" charset="0"/>
                <a:cs typeface="Arial" pitchFamily="34" charset="0"/>
              </a:defRPr>
            </a:lvl4pPr>
            <a:lvl5pPr marL="2057400" indent="-228600" eaLnBrk="0" hangingPunct="0">
              <a:defRPr sz="28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8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8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8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800">
                <a:solidFill>
                  <a:schemeClr val="tx1"/>
                </a:solidFill>
                <a:latin typeface="Arial" pitchFamily="34" charset="0"/>
                <a:cs typeface="Arial" pitchFamily="34" charset="0"/>
              </a:defRPr>
            </a:lvl9pPr>
          </a:lstStyle>
          <a:p>
            <a:pPr algn="ctr" rtl="1" eaLnBrk="1" hangingPunct="1"/>
            <a:r>
              <a:rPr lang="ar-SA" altLang="ar-SA" sz="2000" b="1"/>
              <a:t>تشويش</a:t>
            </a:r>
            <a:endParaRPr lang="en-US" altLang="ar-SA" sz="2000" b="1"/>
          </a:p>
        </p:txBody>
      </p:sp>
      <p:sp>
        <p:nvSpPr>
          <p:cNvPr id="22611" name="AutoShape 83"/>
          <p:cNvSpPr>
            <a:spLocks noChangeArrowheads="1"/>
          </p:cNvSpPr>
          <p:nvPr/>
        </p:nvSpPr>
        <p:spPr bwMode="auto">
          <a:xfrm flipH="1">
            <a:off x="7323138" y="2111276"/>
            <a:ext cx="1085850" cy="450850"/>
          </a:xfrm>
          <a:prstGeom prst="wedgeEllipseCallout">
            <a:avLst>
              <a:gd name="adj1" fmla="val -13301"/>
              <a:gd name="adj2" fmla="val 91755"/>
            </a:avLst>
          </a:prstGeom>
          <a:solidFill>
            <a:srgbClr val="FFC000"/>
          </a:solidFill>
          <a:ln w="19050">
            <a:solidFill>
              <a:srgbClr val="000000"/>
            </a:solidFill>
            <a:miter lim="800000"/>
            <a:headEnd/>
            <a:tailEnd/>
          </a:ln>
        </p:spPr>
        <p:txBody>
          <a:bodyPr lIns="0" tIns="0" rIns="0" bIns="0">
            <a:spAutoFit/>
          </a:bodyPr>
          <a:lstStyle>
            <a:lvl1pPr eaLnBrk="0" hangingPunct="0">
              <a:defRPr sz="2800">
                <a:solidFill>
                  <a:schemeClr val="tx1"/>
                </a:solidFill>
                <a:latin typeface="Arial" pitchFamily="34" charset="0"/>
                <a:cs typeface="Arial" pitchFamily="34" charset="0"/>
              </a:defRPr>
            </a:lvl1pPr>
            <a:lvl2pPr marL="742950" indent="-285750" eaLnBrk="0" hangingPunct="0">
              <a:defRPr sz="2800">
                <a:solidFill>
                  <a:schemeClr val="tx1"/>
                </a:solidFill>
                <a:latin typeface="Arial" pitchFamily="34" charset="0"/>
                <a:cs typeface="Arial" pitchFamily="34" charset="0"/>
              </a:defRPr>
            </a:lvl2pPr>
            <a:lvl3pPr marL="1143000" indent="-228600" eaLnBrk="0" hangingPunct="0">
              <a:defRPr sz="2800">
                <a:solidFill>
                  <a:schemeClr val="tx1"/>
                </a:solidFill>
                <a:latin typeface="Arial" pitchFamily="34" charset="0"/>
                <a:cs typeface="Arial" pitchFamily="34" charset="0"/>
              </a:defRPr>
            </a:lvl3pPr>
            <a:lvl4pPr marL="1600200" indent="-228600" eaLnBrk="0" hangingPunct="0">
              <a:defRPr sz="2800">
                <a:solidFill>
                  <a:schemeClr val="tx1"/>
                </a:solidFill>
                <a:latin typeface="Arial" pitchFamily="34" charset="0"/>
                <a:cs typeface="Arial" pitchFamily="34" charset="0"/>
              </a:defRPr>
            </a:lvl4pPr>
            <a:lvl5pPr marL="2057400" indent="-228600" eaLnBrk="0" hangingPunct="0">
              <a:defRPr sz="28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8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8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8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800">
                <a:solidFill>
                  <a:schemeClr val="tx1"/>
                </a:solidFill>
                <a:latin typeface="Arial" pitchFamily="34" charset="0"/>
                <a:cs typeface="Arial" pitchFamily="34" charset="0"/>
              </a:defRPr>
            </a:lvl9pPr>
          </a:lstStyle>
          <a:p>
            <a:pPr algn="ctr" rtl="1" eaLnBrk="1" hangingPunct="1"/>
            <a:r>
              <a:rPr lang="ar-SA" altLang="ar-SA" sz="2000" b="1"/>
              <a:t>تشويش</a:t>
            </a:r>
            <a:endParaRPr lang="en-US" altLang="ar-SA" sz="4000"/>
          </a:p>
        </p:txBody>
      </p:sp>
      <p:grpSp>
        <p:nvGrpSpPr>
          <p:cNvPr id="9" name="Group 95"/>
          <p:cNvGrpSpPr>
            <a:grpSpLocks/>
          </p:cNvGrpSpPr>
          <p:nvPr/>
        </p:nvGrpSpPr>
        <p:grpSpPr bwMode="auto">
          <a:xfrm>
            <a:off x="7561263" y="2851051"/>
            <a:ext cx="1331912" cy="1004887"/>
            <a:chOff x="4763" y="1135"/>
            <a:chExt cx="839" cy="633"/>
          </a:xfrm>
        </p:grpSpPr>
        <p:sp>
          <p:nvSpPr>
            <p:cNvPr id="21525" name="AutoShape 84"/>
            <p:cNvSpPr>
              <a:spLocks noChangeArrowheads="1"/>
            </p:cNvSpPr>
            <p:nvPr/>
          </p:nvSpPr>
          <p:spPr bwMode="auto">
            <a:xfrm>
              <a:off x="4763" y="1135"/>
              <a:ext cx="839" cy="633"/>
            </a:xfrm>
            <a:prstGeom prst="cloudCallout">
              <a:avLst>
                <a:gd name="adj1" fmla="val -89699"/>
                <a:gd name="adj2" fmla="val 47000"/>
              </a:avLst>
            </a:prstGeom>
            <a:solidFill>
              <a:srgbClr val="FFFFFF"/>
            </a:solidFill>
            <a:ln w="28575">
              <a:solidFill>
                <a:srgbClr val="000000"/>
              </a:solidFill>
              <a:round/>
              <a:headEnd/>
              <a:tailEnd/>
            </a:ln>
          </p:spPr>
          <p:txBody>
            <a:bodyPr lIns="0" tIns="0" rIns="0" bIns="0"/>
            <a:lstStyle>
              <a:lvl1pPr eaLnBrk="0" hangingPunct="0">
                <a:defRPr sz="2800">
                  <a:solidFill>
                    <a:schemeClr val="tx1"/>
                  </a:solidFill>
                  <a:latin typeface="Arial" pitchFamily="34" charset="0"/>
                  <a:cs typeface="Arial" pitchFamily="34" charset="0"/>
                </a:defRPr>
              </a:lvl1pPr>
              <a:lvl2pPr marL="742950" indent="-285750" eaLnBrk="0" hangingPunct="0">
                <a:defRPr sz="2800">
                  <a:solidFill>
                    <a:schemeClr val="tx1"/>
                  </a:solidFill>
                  <a:latin typeface="Arial" pitchFamily="34" charset="0"/>
                  <a:cs typeface="Arial" pitchFamily="34" charset="0"/>
                </a:defRPr>
              </a:lvl2pPr>
              <a:lvl3pPr marL="1143000" indent="-228600" eaLnBrk="0" hangingPunct="0">
                <a:defRPr sz="2800">
                  <a:solidFill>
                    <a:schemeClr val="tx1"/>
                  </a:solidFill>
                  <a:latin typeface="Arial" pitchFamily="34" charset="0"/>
                  <a:cs typeface="Arial" pitchFamily="34" charset="0"/>
                </a:defRPr>
              </a:lvl3pPr>
              <a:lvl4pPr marL="1600200" indent="-228600" eaLnBrk="0" hangingPunct="0">
                <a:defRPr sz="2800">
                  <a:solidFill>
                    <a:schemeClr val="tx1"/>
                  </a:solidFill>
                  <a:latin typeface="Arial" pitchFamily="34" charset="0"/>
                  <a:cs typeface="Arial" pitchFamily="34" charset="0"/>
                </a:defRPr>
              </a:lvl4pPr>
              <a:lvl5pPr marL="2057400" indent="-228600" eaLnBrk="0" hangingPunct="0">
                <a:defRPr sz="28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8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8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8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800">
                  <a:solidFill>
                    <a:schemeClr val="tx1"/>
                  </a:solidFill>
                  <a:latin typeface="Arial" pitchFamily="34" charset="0"/>
                  <a:cs typeface="Arial" pitchFamily="34" charset="0"/>
                </a:defRPr>
              </a:lvl9pPr>
            </a:lstStyle>
            <a:p>
              <a:pPr algn="r" rtl="1" eaLnBrk="1" hangingPunct="1"/>
              <a:endParaRPr lang="en-US" altLang="ar-SA" sz="4400"/>
            </a:p>
          </p:txBody>
        </p:sp>
        <p:grpSp>
          <p:nvGrpSpPr>
            <p:cNvPr id="21526" name="Group 85"/>
            <p:cNvGrpSpPr>
              <a:grpSpLocks/>
            </p:cNvGrpSpPr>
            <p:nvPr/>
          </p:nvGrpSpPr>
          <p:grpSpPr bwMode="auto">
            <a:xfrm>
              <a:off x="4969" y="1253"/>
              <a:ext cx="382" cy="379"/>
              <a:chOff x="9357" y="3562"/>
              <a:chExt cx="1713" cy="1615"/>
            </a:xfrm>
          </p:grpSpPr>
          <p:sp>
            <p:nvSpPr>
              <p:cNvPr id="21527" name="Oval 86"/>
              <p:cNvSpPr>
                <a:spLocks noChangeArrowheads="1"/>
              </p:cNvSpPr>
              <p:nvPr/>
            </p:nvSpPr>
            <p:spPr bwMode="auto">
              <a:xfrm>
                <a:off x="9357" y="3562"/>
                <a:ext cx="1713" cy="1615"/>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sz="2800">
                    <a:solidFill>
                      <a:schemeClr val="tx1"/>
                    </a:solidFill>
                    <a:latin typeface="Arial" pitchFamily="34" charset="0"/>
                    <a:cs typeface="Arial" pitchFamily="34" charset="0"/>
                  </a:defRPr>
                </a:lvl1pPr>
                <a:lvl2pPr marL="742950" indent="-285750" eaLnBrk="0" hangingPunct="0">
                  <a:defRPr sz="2800">
                    <a:solidFill>
                      <a:schemeClr val="tx1"/>
                    </a:solidFill>
                    <a:latin typeface="Arial" pitchFamily="34" charset="0"/>
                    <a:cs typeface="Arial" pitchFamily="34" charset="0"/>
                  </a:defRPr>
                </a:lvl2pPr>
                <a:lvl3pPr marL="1143000" indent="-228600" eaLnBrk="0" hangingPunct="0">
                  <a:defRPr sz="2800">
                    <a:solidFill>
                      <a:schemeClr val="tx1"/>
                    </a:solidFill>
                    <a:latin typeface="Arial" pitchFamily="34" charset="0"/>
                    <a:cs typeface="Arial" pitchFamily="34" charset="0"/>
                  </a:defRPr>
                </a:lvl3pPr>
                <a:lvl4pPr marL="1600200" indent="-228600" eaLnBrk="0" hangingPunct="0">
                  <a:defRPr sz="2800">
                    <a:solidFill>
                      <a:schemeClr val="tx1"/>
                    </a:solidFill>
                    <a:latin typeface="Arial" pitchFamily="34" charset="0"/>
                    <a:cs typeface="Arial" pitchFamily="34" charset="0"/>
                  </a:defRPr>
                </a:lvl4pPr>
                <a:lvl5pPr marL="2057400" indent="-228600" eaLnBrk="0" hangingPunct="0">
                  <a:defRPr sz="28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8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8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8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800">
                    <a:solidFill>
                      <a:schemeClr val="tx1"/>
                    </a:solidFill>
                    <a:latin typeface="Arial" pitchFamily="34" charset="0"/>
                    <a:cs typeface="Arial" pitchFamily="34" charset="0"/>
                  </a:defRPr>
                </a:lvl9pPr>
              </a:lstStyle>
              <a:p>
                <a:pPr algn="r" rtl="1" eaLnBrk="1" hangingPunct="1"/>
                <a:endParaRPr lang="ar-SA" altLang="ar-SA"/>
              </a:p>
            </p:txBody>
          </p:sp>
          <p:sp>
            <p:nvSpPr>
              <p:cNvPr id="21528" name="Oval 87"/>
              <p:cNvSpPr>
                <a:spLocks noChangeArrowheads="1"/>
              </p:cNvSpPr>
              <p:nvPr/>
            </p:nvSpPr>
            <p:spPr bwMode="auto">
              <a:xfrm>
                <a:off x="9426" y="3654"/>
                <a:ext cx="1527" cy="145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sz="2800">
                    <a:solidFill>
                      <a:schemeClr val="tx1"/>
                    </a:solidFill>
                    <a:latin typeface="Arial" pitchFamily="34" charset="0"/>
                    <a:cs typeface="Arial" pitchFamily="34" charset="0"/>
                  </a:defRPr>
                </a:lvl1pPr>
                <a:lvl2pPr marL="742950" indent="-285750" eaLnBrk="0" hangingPunct="0">
                  <a:defRPr sz="2800">
                    <a:solidFill>
                      <a:schemeClr val="tx1"/>
                    </a:solidFill>
                    <a:latin typeface="Arial" pitchFamily="34" charset="0"/>
                    <a:cs typeface="Arial" pitchFamily="34" charset="0"/>
                  </a:defRPr>
                </a:lvl2pPr>
                <a:lvl3pPr marL="1143000" indent="-228600" eaLnBrk="0" hangingPunct="0">
                  <a:defRPr sz="2800">
                    <a:solidFill>
                      <a:schemeClr val="tx1"/>
                    </a:solidFill>
                    <a:latin typeface="Arial" pitchFamily="34" charset="0"/>
                    <a:cs typeface="Arial" pitchFamily="34" charset="0"/>
                  </a:defRPr>
                </a:lvl3pPr>
                <a:lvl4pPr marL="1600200" indent="-228600" eaLnBrk="0" hangingPunct="0">
                  <a:defRPr sz="2800">
                    <a:solidFill>
                      <a:schemeClr val="tx1"/>
                    </a:solidFill>
                    <a:latin typeface="Arial" pitchFamily="34" charset="0"/>
                    <a:cs typeface="Arial" pitchFamily="34" charset="0"/>
                  </a:defRPr>
                </a:lvl4pPr>
                <a:lvl5pPr marL="2057400" indent="-228600" eaLnBrk="0" hangingPunct="0">
                  <a:defRPr sz="28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8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8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8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800">
                    <a:solidFill>
                      <a:schemeClr val="tx1"/>
                    </a:solidFill>
                    <a:latin typeface="Arial" pitchFamily="34" charset="0"/>
                    <a:cs typeface="Arial" pitchFamily="34" charset="0"/>
                  </a:defRPr>
                </a:lvl9pPr>
              </a:lstStyle>
              <a:p>
                <a:pPr algn="r" rtl="1" eaLnBrk="1" hangingPunct="1"/>
                <a:endParaRPr lang="ar-SA" altLang="ar-SA"/>
              </a:p>
            </p:txBody>
          </p:sp>
          <p:sp>
            <p:nvSpPr>
              <p:cNvPr id="21529" name="Freeform 88"/>
              <p:cNvSpPr>
                <a:spLocks/>
              </p:cNvSpPr>
              <p:nvPr/>
            </p:nvSpPr>
            <p:spPr bwMode="auto">
              <a:xfrm>
                <a:off x="9831" y="3801"/>
                <a:ext cx="410" cy="698"/>
              </a:xfrm>
              <a:custGeom>
                <a:avLst/>
                <a:gdLst>
                  <a:gd name="T0" fmla="*/ 410 w 410"/>
                  <a:gd name="T1" fmla="*/ 613 h 698"/>
                  <a:gd name="T2" fmla="*/ 155 w 410"/>
                  <a:gd name="T3" fmla="*/ 231 h 698"/>
                  <a:gd name="T4" fmla="*/ 271 w 410"/>
                  <a:gd name="T5" fmla="*/ 176 h 698"/>
                  <a:gd name="T6" fmla="*/ 0 w 410"/>
                  <a:gd name="T7" fmla="*/ 0 h 698"/>
                  <a:gd name="T8" fmla="*/ 8 w 410"/>
                  <a:gd name="T9" fmla="*/ 322 h 698"/>
                  <a:gd name="T10" fmla="*/ 90 w 410"/>
                  <a:gd name="T11" fmla="*/ 206 h 698"/>
                  <a:gd name="T12" fmla="*/ 361 w 410"/>
                  <a:gd name="T13" fmla="*/ 698 h 698"/>
                  <a:gd name="T14" fmla="*/ 410 w 410"/>
                  <a:gd name="T15" fmla="*/ 613 h 698"/>
                  <a:gd name="T16" fmla="*/ 0 60000 65536"/>
                  <a:gd name="T17" fmla="*/ 0 60000 65536"/>
                  <a:gd name="T18" fmla="*/ 0 60000 65536"/>
                  <a:gd name="T19" fmla="*/ 0 60000 65536"/>
                  <a:gd name="T20" fmla="*/ 0 60000 65536"/>
                  <a:gd name="T21" fmla="*/ 0 60000 65536"/>
                  <a:gd name="T22" fmla="*/ 0 60000 65536"/>
                  <a:gd name="T23" fmla="*/ 0 60000 65536"/>
                  <a:gd name="T24" fmla="*/ 0 w 410"/>
                  <a:gd name="T25" fmla="*/ 0 h 698"/>
                  <a:gd name="T26" fmla="*/ 410 w 410"/>
                  <a:gd name="T27" fmla="*/ 698 h 69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10" h="698">
                    <a:moveTo>
                      <a:pt x="410" y="613"/>
                    </a:moveTo>
                    <a:lnTo>
                      <a:pt x="155" y="231"/>
                    </a:lnTo>
                    <a:lnTo>
                      <a:pt x="271" y="176"/>
                    </a:lnTo>
                    <a:lnTo>
                      <a:pt x="0" y="0"/>
                    </a:lnTo>
                    <a:lnTo>
                      <a:pt x="8" y="322"/>
                    </a:lnTo>
                    <a:lnTo>
                      <a:pt x="90" y="206"/>
                    </a:lnTo>
                    <a:lnTo>
                      <a:pt x="361" y="698"/>
                    </a:lnTo>
                    <a:lnTo>
                      <a:pt x="410" y="61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r" rtl="1"/>
                <a:endParaRPr lang="ar-SA"/>
              </a:p>
            </p:txBody>
          </p:sp>
          <p:sp>
            <p:nvSpPr>
              <p:cNvPr id="21530" name="Freeform 89"/>
              <p:cNvSpPr>
                <a:spLocks/>
              </p:cNvSpPr>
              <p:nvPr/>
            </p:nvSpPr>
            <p:spPr bwMode="auto">
              <a:xfrm>
                <a:off x="10142" y="4392"/>
                <a:ext cx="404" cy="406"/>
              </a:xfrm>
              <a:custGeom>
                <a:avLst/>
                <a:gdLst>
                  <a:gd name="T0" fmla="*/ 0 w 404"/>
                  <a:gd name="T1" fmla="*/ 51 h 406"/>
                  <a:gd name="T2" fmla="*/ 312 w 404"/>
                  <a:gd name="T3" fmla="*/ 329 h 406"/>
                  <a:gd name="T4" fmla="*/ 183 w 404"/>
                  <a:gd name="T5" fmla="*/ 362 h 406"/>
                  <a:gd name="T6" fmla="*/ 404 w 404"/>
                  <a:gd name="T7" fmla="*/ 406 h 406"/>
                  <a:gd name="T8" fmla="*/ 367 w 404"/>
                  <a:gd name="T9" fmla="*/ 156 h 406"/>
                  <a:gd name="T10" fmla="*/ 331 w 404"/>
                  <a:gd name="T11" fmla="*/ 294 h 406"/>
                  <a:gd name="T12" fmla="*/ 64 w 404"/>
                  <a:gd name="T13" fmla="*/ 0 h 406"/>
                  <a:gd name="T14" fmla="*/ 0 w 404"/>
                  <a:gd name="T15" fmla="*/ 51 h 406"/>
                  <a:gd name="T16" fmla="*/ 0 60000 65536"/>
                  <a:gd name="T17" fmla="*/ 0 60000 65536"/>
                  <a:gd name="T18" fmla="*/ 0 60000 65536"/>
                  <a:gd name="T19" fmla="*/ 0 60000 65536"/>
                  <a:gd name="T20" fmla="*/ 0 60000 65536"/>
                  <a:gd name="T21" fmla="*/ 0 60000 65536"/>
                  <a:gd name="T22" fmla="*/ 0 60000 65536"/>
                  <a:gd name="T23" fmla="*/ 0 60000 65536"/>
                  <a:gd name="T24" fmla="*/ 0 w 404"/>
                  <a:gd name="T25" fmla="*/ 0 h 406"/>
                  <a:gd name="T26" fmla="*/ 404 w 404"/>
                  <a:gd name="T27" fmla="*/ 406 h 40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04" h="406">
                    <a:moveTo>
                      <a:pt x="0" y="51"/>
                    </a:moveTo>
                    <a:lnTo>
                      <a:pt x="312" y="329"/>
                    </a:lnTo>
                    <a:lnTo>
                      <a:pt x="183" y="362"/>
                    </a:lnTo>
                    <a:lnTo>
                      <a:pt x="404" y="406"/>
                    </a:lnTo>
                    <a:lnTo>
                      <a:pt x="367" y="156"/>
                    </a:lnTo>
                    <a:lnTo>
                      <a:pt x="331" y="294"/>
                    </a:lnTo>
                    <a:lnTo>
                      <a:pt x="64" y="0"/>
                    </a:lnTo>
                    <a:lnTo>
                      <a:pt x="0" y="5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r" rtl="1"/>
                <a:endParaRPr lang="ar-SA"/>
              </a:p>
            </p:txBody>
          </p:sp>
        </p:grpSp>
      </p:grpSp>
      <p:grpSp>
        <p:nvGrpSpPr>
          <p:cNvPr id="11" name="Group 96"/>
          <p:cNvGrpSpPr>
            <a:grpSpLocks/>
          </p:cNvGrpSpPr>
          <p:nvPr/>
        </p:nvGrpSpPr>
        <p:grpSpPr bwMode="auto">
          <a:xfrm>
            <a:off x="2959100" y="4910039"/>
            <a:ext cx="1246188" cy="1285875"/>
            <a:chOff x="1864" y="2432"/>
            <a:chExt cx="785" cy="810"/>
          </a:xfrm>
          <a:solidFill>
            <a:srgbClr val="FFC000"/>
          </a:solidFill>
        </p:grpSpPr>
        <p:sp>
          <p:nvSpPr>
            <p:cNvPr id="21523" name="AutoShape 90"/>
            <p:cNvSpPr>
              <a:spLocks noChangeArrowheads="1"/>
            </p:cNvSpPr>
            <p:nvPr/>
          </p:nvSpPr>
          <p:spPr bwMode="auto">
            <a:xfrm flipH="1">
              <a:off x="1864" y="2958"/>
              <a:ext cx="687" cy="284"/>
            </a:xfrm>
            <a:prstGeom prst="wedgeEllipseCallout">
              <a:avLst>
                <a:gd name="adj1" fmla="val -31190"/>
                <a:gd name="adj2" fmla="val -115153"/>
              </a:avLst>
            </a:prstGeom>
            <a:grpFill/>
            <a:ln w="19050" algn="ctr">
              <a:solidFill>
                <a:srgbClr val="000000"/>
              </a:solidFill>
              <a:miter lim="800000"/>
              <a:headEnd/>
              <a:tailEnd/>
            </a:ln>
          </p:spPr>
          <p:txBody>
            <a:bodyPr lIns="0" tIns="0" rIns="0" bIns="0">
              <a:spAutoFit/>
            </a:bodyPr>
            <a:lstStyle>
              <a:lvl1pPr eaLnBrk="0" hangingPunct="0">
                <a:defRPr sz="2800">
                  <a:solidFill>
                    <a:schemeClr val="tx1"/>
                  </a:solidFill>
                  <a:latin typeface="Arial" pitchFamily="34" charset="0"/>
                  <a:cs typeface="Arial" pitchFamily="34" charset="0"/>
                </a:defRPr>
              </a:lvl1pPr>
              <a:lvl2pPr marL="742950" indent="-285750" eaLnBrk="0" hangingPunct="0">
                <a:defRPr sz="2800">
                  <a:solidFill>
                    <a:schemeClr val="tx1"/>
                  </a:solidFill>
                  <a:latin typeface="Arial" pitchFamily="34" charset="0"/>
                  <a:cs typeface="Arial" pitchFamily="34" charset="0"/>
                </a:defRPr>
              </a:lvl2pPr>
              <a:lvl3pPr marL="1143000" indent="-228600" eaLnBrk="0" hangingPunct="0">
                <a:defRPr sz="2800">
                  <a:solidFill>
                    <a:schemeClr val="tx1"/>
                  </a:solidFill>
                  <a:latin typeface="Arial" pitchFamily="34" charset="0"/>
                  <a:cs typeface="Arial" pitchFamily="34" charset="0"/>
                </a:defRPr>
              </a:lvl3pPr>
              <a:lvl4pPr marL="1600200" indent="-228600" eaLnBrk="0" hangingPunct="0">
                <a:defRPr sz="2800">
                  <a:solidFill>
                    <a:schemeClr val="tx1"/>
                  </a:solidFill>
                  <a:latin typeface="Arial" pitchFamily="34" charset="0"/>
                  <a:cs typeface="Arial" pitchFamily="34" charset="0"/>
                </a:defRPr>
              </a:lvl4pPr>
              <a:lvl5pPr marL="2057400" indent="-228600" eaLnBrk="0" hangingPunct="0">
                <a:defRPr sz="28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8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8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8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800">
                  <a:solidFill>
                    <a:schemeClr val="tx1"/>
                  </a:solidFill>
                  <a:latin typeface="Arial" pitchFamily="34" charset="0"/>
                  <a:cs typeface="Arial" pitchFamily="34" charset="0"/>
                </a:defRPr>
              </a:lvl9pPr>
            </a:lstStyle>
            <a:p>
              <a:pPr algn="ctr" rtl="1" eaLnBrk="1" hangingPunct="1"/>
              <a:r>
                <a:rPr lang="ar-SA" altLang="ar-SA" sz="2000" b="1"/>
                <a:t>تشويش</a:t>
              </a:r>
              <a:endParaRPr lang="en-US" altLang="ar-SA" sz="2000" b="1"/>
            </a:p>
          </p:txBody>
        </p:sp>
        <p:sp>
          <p:nvSpPr>
            <p:cNvPr id="21524" name="Arc 91"/>
            <p:cNvSpPr>
              <a:spLocks/>
            </p:cNvSpPr>
            <p:nvPr/>
          </p:nvSpPr>
          <p:spPr bwMode="auto">
            <a:xfrm rot="1491822">
              <a:off x="2286" y="2432"/>
              <a:ext cx="363" cy="272"/>
            </a:xfrm>
            <a:custGeom>
              <a:avLst/>
              <a:gdLst>
                <a:gd name="T0" fmla="*/ 0 w 18684"/>
                <a:gd name="T1" fmla="*/ 0 h 21600"/>
                <a:gd name="T2" fmla="*/ 0 w 18684"/>
                <a:gd name="T3" fmla="*/ 0 h 21600"/>
                <a:gd name="T4" fmla="*/ 0 w 18684"/>
                <a:gd name="T5" fmla="*/ 0 h 21600"/>
                <a:gd name="T6" fmla="*/ 0 60000 65536"/>
                <a:gd name="T7" fmla="*/ 0 60000 65536"/>
                <a:gd name="T8" fmla="*/ 0 60000 65536"/>
                <a:gd name="T9" fmla="*/ 0 w 18684"/>
                <a:gd name="T10" fmla="*/ 0 h 21600"/>
                <a:gd name="T11" fmla="*/ 18684 w 18684"/>
                <a:gd name="T12" fmla="*/ 21600 h 21600"/>
              </a:gdLst>
              <a:ahLst/>
              <a:cxnLst>
                <a:cxn ang="T6">
                  <a:pos x="T0" y="T1"/>
                </a:cxn>
                <a:cxn ang="T7">
                  <a:pos x="T2" y="T3"/>
                </a:cxn>
                <a:cxn ang="T8">
                  <a:pos x="T4" y="T5"/>
                </a:cxn>
              </a:cxnLst>
              <a:rect l="T9" t="T10" r="T11" b="T12"/>
              <a:pathLst>
                <a:path w="18684" h="21600" fill="none" extrusionOk="0">
                  <a:moveTo>
                    <a:pt x="18683" y="18654"/>
                  </a:moveTo>
                  <a:cubicBezTo>
                    <a:pt x="15379" y="20583"/>
                    <a:pt x="11621" y="21599"/>
                    <a:pt x="7795" y="21600"/>
                  </a:cubicBezTo>
                  <a:cubicBezTo>
                    <a:pt x="5129" y="21600"/>
                    <a:pt x="2486" y="21106"/>
                    <a:pt x="-1" y="20144"/>
                  </a:cubicBezTo>
                </a:path>
                <a:path w="18684" h="21600" stroke="0" extrusionOk="0">
                  <a:moveTo>
                    <a:pt x="18683" y="18654"/>
                  </a:moveTo>
                  <a:cubicBezTo>
                    <a:pt x="15379" y="20583"/>
                    <a:pt x="11621" y="21599"/>
                    <a:pt x="7795" y="21600"/>
                  </a:cubicBezTo>
                  <a:cubicBezTo>
                    <a:pt x="5129" y="21600"/>
                    <a:pt x="2486" y="21106"/>
                    <a:pt x="-1" y="20144"/>
                  </a:cubicBezTo>
                  <a:lnTo>
                    <a:pt x="7795" y="0"/>
                  </a:lnTo>
                  <a:lnTo>
                    <a:pt x="18683" y="18654"/>
                  </a:lnTo>
                  <a:close/>
                </a:path>
              </a:pathLst>
            </a:custGeom>
            <a:noFill/>
            <a:ln w="28575">
              <a:solidFill>
                <a:srgbClr val="FF0000"/>
              </a:solidFill>
              <a:prstDash val="dash"/>
              <a:round/>
              <a:headEnd/>
              <a:tailEnd/>
            </a:ln>
          </p:spPr>
          <p:txBody>
            <a:bodyPr/>
            <a:lstStyle/>
            <a:p>
              <a:pPr algn="r" rtl="1"/>
              <a:endParaRPr lang="ar-SA" sz="2800"/>
            </a:p>
          </p:txBody>
        </p:sp>
      </p:grpSp>
      <p:sp>
        <p:nvSpPr>
          <p:cNvPr id="21522" name="Rectangle 93"/>
          <p:cNvSpPr>
            <a:spLocks noChangeArrowheads="1"/>
          </p:cNvSpPr>
          <p:nvPr/>
        </p:nvSpPr>
        <p:spPr bwMode="auto">
          <a:xfrm>
            <a:off x="3771352" y="1748534"/>
            <a:ext cx="1632178" cy="461665"/>
          </a:xfrm>
          <a:prstGeom prst="rect">
            <a:avLst/>
          </a:prstGeom>
          <a:ln/>
        </p:spPr>
        <p:style>
          <a:lnRef idx="1">
            <a:schemeClr val="accent4"/>
          </a:lnRef>
          <a:fillRef idx="2">
            <a:schemeClr val="accent4"/>
          </a:fillRef>
          <a:effectRef idx="1">
            <a:schemeClr val="accent4"/>
          </a:effectRef>
          <a:fontRef idx="minor">
            <a:schemeClr val="dk1"/>
          </a:fontRef>
        </p:style>
        <p:txBody>
          <a:bodyPr wrap="none">
            <a:spAutoFit/>
          </a:bodyPr>
          <a:lstStyle/>
          <a:p>
            <a:pPr algn="r" rtl="1"/>
            <a:r>
              <a:rPr lang="ar-SA" altLang="ar-SA" sz="2400" b="1" dirty="0">
                <a:solidFill>
                  <a:schemeClr val="accent4">
                    <a:lumMod val="50000"/>
                  </a:schemeClr>
                </a:solidFill>
                <a:latin typeface="Arial" pitchFamily="34" charset="0"/>
                <a:cs typeface="Arial" pitchFamily="34" charset="0"/>
              </a:rPr>
              <a:t>مخطط الاتصال</a:t>
            </a:r>
            <a:endParaRPr lang="en-US" altLang="ar-SA" sz="2400" b="1" dirty="0">
              <a:solidFill>
                <a:schemeClr val="accent4">
                  <a:lumMod val="50000"/>
                </a:schemeClr>
              </a:solidFill>
              <a:latin typeface="Arial" pitchFamily="34" charset="0"/>
              <a:cs typeface="Arial" pitchFamily="34" charset="0"/>
            </a:endParaRPr>
          </a:p>
        </p:txBody>
      </p:sp>
      <p:sp>
        <p:nvSpPr>
          <p:cNvPr id="63" name="مستطيل 62">
            <a:extLst>
              <a:ext uri="{FF2B5EF4-FFF2-40B4-BE49-F238E27FC236}">
                <a16:creationId xmlns:a16="http://schemas.microsoft.com/office/drawing/2014/main" id="{77BAE79F-DC1B-4BC1-8D5B-141383A01DB6}"/>
              </a:ext>
            </a:extLst>
          </p:cNvPr>
          <p:cNvSpPr/>
          <p:nvPr/>
        </p:nvSpPr>
        <p:spPr>
          <a:xfrm>
            <a:off x="6931248" y="1412404"/>
            <a:ext cx="2021707" cy="584775"/>
          </a:xfrm>
          <a:prstGeom prst="rect">
            <a:avLst/>
          </a:prstGeom>
          <a:solidFill>
            <a:schemeClr val="accent3">
              <a:lumMod val="60000"/>
              <a:lumOff val="40000"/>
            </a:schemeClr>
          </a:solidFill>
          <a:ln>
            <a:solidFill>
              <a:schemeClr val="accent2">
                <a:lumMod val="75000"/>
              </a:schemeClr>
            </a:solidFill>
            <a:prstDash val="dash"/>
          </a:ln>
        </p:spPr>
        <p:txBody>
          <a:bodyPr wrap="none">
            <a:spAutoFit/>
          </a:bodyPr>
          <a:lstStyle/>
          <a:p>
            <a:pPr algn="r" rtl="1"/>
            <a:r>
              <a:rPr lang="ar-SA" sz="3200" b="1" dirty="0">
                <a:solidFill>
                  <a:schemeClr val="accent4">
                    <a:lumMod val="50000"/>
                  </a:schemeClr>
                </a:solidFill>
              </a:rPr>
              <a:t>فنون التواصل</a:t>
            </a:r>
          </a:p>
        </p:txBody>
      </p:sp>
      <p:sp>
        <p:nvSpPr>
          <p:cNvPr id="57" name="مستطيل 56">
            <a:extLst>
              <a:ext uri="{FF2B5EF4-FFF2-40B4-BE49-F238E27FC236}">
                <a16:creationId xmlns:a16="http://schemas.microsoft.com/office/drawing/2014/main" id="{12E2D2AA-6544-4E1A-8233-7117FE6BAC4E}"/>
              </a:ext>
            </a:extLst>
          </p:cNvPr>
          <p:cNvSpPr/>
          <p:nvPr/>
        </p:nvSpPr>
        <p:spPr>
          <a:xfrm>
            <a:off x="25803" y="1311031"/>
            <a:ext cx="1337226" cy="461665"/>
          </a:xfrm>
          <a:prstGeom prst="rect">
            <a:avLst/>
          </a:prstGeom>
        </p:spPr>
        <p:style>
          <a:lnRef idx="1">
            <a:schemeClr val="accent4"/>
          </a:lnRef>
          <a:fillRef idx="2">
            <a:schemeClr val="accent4"/>
          </a:fillRef>
          <a:effectRef idx="1">
            <a:schemeClr val="accent4"/>
          </a:effectRef>
          <a:fontRef idx="minor">
            <a:schemeClr val="dk1"/>
          </a:fontRef>
        </p:style>
        <p:txBody>
          <a:bodyPr wrap="none" lIns="91440" tIns="45720" rIns="91440" bIns="45720">
            <a:spAutoFit/>
          </a:bodyPr>
          <a:lstStyle/>
          <a:p>
            <a:pPr algn="ctr"/>
            <a:r>
              <a:rPr lang="ar-SA" sz="2400" b="1" cap="none" spc="0" dirty="0">
                <a:ln w="0"/>
                <a:solidFill>
                  <a:srgbClr val="10466A"/>
                </a:solidFill>
                <a:effectLst>
                  <a:outerShdw blurRad="38100" dist="19050" dir="2700000" algn="tl" rotWithShape="0">
                    <a:schemeClr val="dk1">
                      <a:alpha val="40000"/>
                    </a:schemeClr>
                  </a:outerShdw>
                </a:effectLst>
              </a:rPr>
              <a:t>الجلسة (3)</a:t>
            </a:r>
          </a:p>
        </p:txBody>
      </p:sp>
      <p:sp>
        <p:nvSpPr>
          <p:cNvPr id="3" name="مربع نص 2">
            <a:extLst>
              <a:ext uri="{FF2B5EF4-FFF2-40B4-BE49-F238E27FC236}">
                <a16:creationId xmlns:a16="http://schemas.microsoft.com/office/drawing/2014/main" id="{9768D03A-8F7A-4C25-AA14-B071BEBCD15B}"/>
              </a:ext>
            </a:extLst>
          </p:cNvPr>
          <p:cNvSpPr txBox="1"/>
          <p:nvPr/>
        </p:nvSpPr>
        <p:spPr>
          <a:xfrm>
            <a:off x="1426081" y="1379202"/>
            <a:ext cx="2191626" cy="369332"/>
          </a:xfrm>
          <a:prstGeom prst="rect">
            <a:avLst/>
          </a:prstGeom>
        </p:spPr>
        <p:style>
          <a:lnRef idx="1">
            <a:schemeClr val="accent6"/>
          </a:lnRef>
          <a:fillRef idx="2">
            <a:schemeClr val="accent6"/>
          </a:fillRef>
          <a:effectRef idx="1">
            <a:schemeClr val="accent6"/>
          </a:effectRef>
          <a:fontRef idx="minor">
            <a:schemeClr val="dk1"/>
          </a:fontRef>
        </p:style>
        <p:txBody>
          <a:bodyPr wrap="none" rtlCol="1">
            <a:spAutoFit/>
          </a:bodyPr>
          <a:lstStyle/>
          <a:p>
            <a:pPr algn="r" rtl="1"/>
            <a:r>
              <a:rPr lang="ar-SA" b="1" dirty="0">
                <a:solidFill>
                  <a:srgbClr val="C00000"/>
                </a:solidFill>
              </a:rPr>
              <a:t>مهارات في الاقناع والحوار</a:t>
            </a:r>
          </a:p>
        </p:txBody>
      </p:sp>
    </p:spTree>
    <p:extLst>
      <p:ext uri="{BB962C8B-B14F-4D97-AF65-F5344CB8AC3E}">
        <p14:creationId xmlns:p14="http://schemas.microsoft.com/office/powerpoint/2010/main" val="290355265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مستطيل 6"/>
          <p:cNvSpPr/>
          <p:nvPr/>
        </p:nvSpPr>
        <p:spPr>
          <a:xfrm>
            <a:off x="2819716" y="2081932"/>
            <a:ext cx="4711546" cy="523220"/>
          </a:xfrm>
          <a:prstGeom prst="rect">
            <a:avLst/>
          </a:prstGeom>
        </p:spPr>
        <p:txBody>
          <a:bodyPr wrap="none">
            <a:spAutoFit/>
          </a:bodyPr>
          <a:lstStyle/>
          <a:p>
            <a:pPr marL="457200" indent="-457200" algn="r" rtl="1">
              <a:buFont typeface="Arial" panose="020B0604020202020204" pitchFamily="34" charset="0"/>
              <a:buChar char="•"/>
            </a:pPr>
            <a:r>
              <a:rPr lang="ar-SA" sz="2800" b="1" dirty="0">
                <a:solidFill>
                  <a:schemeClr val="accent3">
                    <a:lumMod val="50000"/>
                  </a:schemeClr>
                </a:solidFill>
              </a:rPr>
              <a:t>العناصر الخمسة للتعبير الغير لفظي</a:t>
            </a:r>
          </a:p>
        </p:txBody>
      </p:sp>
      <p:graphicFrame>
        <p:nvGraphicFramePr>
          <p:cNvPr id="10" name="رسم تخطيطي 9"/>
          <p:cNvGraphicFramePr/>
          <p:nvPr>
            <p:extLst>
              <p:ext uri="{D42A27DB-BD31-4B8C-83A1-F6EECF244321}">
                <p14:modId xmlns:p14="http://schemas.microsoft.com/office/powerpoint/2010/main" val="2612702991"/>
              </p:ext>
            </p:extLst>
          </p:nvPr>
        </p:nvGraphicFramePr>
        <p:xfrm>
          <a:off x="7043949" y="2744681"/>
          <a:ext cx="1944216" cy="24572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شكل حر: شكل 5">
            <a:extLst>
              <a:ext uri="{FF2B5EF4-FFF2-40B4-BE49-F238E27FC236}">
                <a16:creationId xmlns:a16="http://schemas.microsoft.com/office/drawing/2014/main" id="{53C7F749-3E89-4701-B6FB-8851F48475D5}"/>
              </a:ext>
            </a:extLst>
          </p:cNvPr>
          <p:cNvSpPr/>
          <p:nvPr/>
        </p:nvSpPr>
        <p:spPr>
          <a:xfrm>
            <a:off x="3920938" y="3139545"/>
            <a:ext cx="2564388" cy="1113304"/>
          </a:xfrm>
          <a:custGeom>
            <a:avLst/>
            <a:gdLst>
              <a:gd name="connsiteX0" fmla="*/ 0 w 2564388"/>
              <a:gd name="connsiteY0" fmla="*/ 0 h 1385728"/>
              <a:gd name="connsiteX1" fmla="*/ 2564388 w 2564388"/>
              <a:gd name="connsiteY1" fmla="*/ 0 h 1385728"/>
              <a:gd name="connsiteX2" fmla="*/ 2564388 w 2564388"/>
              <a:gd name="connsiteY2" fmla="*/ 1385728 h 1385728"/>
              <a:gd name="connsiteX3" fmla="*/ 0 w 2564388"/>
              <a:gd name="connsiteY3" fmla="*/ 1385728 h 1385728"/>
              <a:gd name="connsiteX4" fmla="*/ 0 w 2564388"/>
              <a:gd name="connsiteY4" fmla="*/ 0 h 13857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64388" h="1385728">
                <a:moveTo>
                  <a:pt x="0" y="0"/>
                </a:moveTo>
                <a:lnTo>
                  <a:pt x="2564388" y="0"/>
                </a:lnTo>
                <a:lnTo>
                  <a:pt x="2564388" y="1385728"/>
                </a:lnTo>
                <a:lnTo>
                  <a:pt x="0" y="1385728"/>
                </a:lnTo>
                <a:lnTo>
                  <a:pt x="0" y="0"/>
                </a:lnTo>
                <a:close/>
              </a:path>
            </a:pathLst>
          </a:custGeom>
          <a:ln w="3175">
            <a:solidFill>
              <a:schemeClr val="accent4">
                <a:lumMod val="50000"/>
              </a:schemeClr>
            </a:solidFill>
            <a:prstDash val="dash"/>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49686" tIns="153960" rIns="349686" bIns="142240" numCol="1" spcCol="1270" anchor="t" anchorCtr="0">
            <a:noAutofit/>
          </a:bodyPr>
          <a:lstStyle/>
          <a:p>
            <a:pPr marL="228600" lvl="1" indent="-228600" algn="r" defTabSz="889000" rtl="1">
              <a:lnSpc>
                <a:spcPct val="90000"/>
              </a:lnSpc>
              <a:spcBef>
                <a:spcPct val="0"/>
              </a:spcBef>
              <a:spcAft>
                <a:spcPct val="15000"/>
              </a:spcAft>
              <a:buChar char="•"/>
            </a:pPr>
            <a:endParaRPr lang="ar-SA" sz="2000" kern="1200" dirty="0"/>
          </a:p>
          <a:p>
            <a:pPr marL="228600" lvl="1" indent="-228600" algn="r" defTabSz="889000" rtl="1">
              <a:lnSpc>
                <a:spcPct val="90000"/>
              </a:lnSpc>
              <a:spcBef>
                <a:spcPct val="0"/>
              </a:spcBef>
              <a:spcAft>
                <a:spcPct val="15000"/>
              </a:spcAft>
              <a:buChar char="•"/>
            </a:pPr>
            <a:r>
              <a:rPr lang="ar-SA" sz="2000" b="1" kern="1200" dirty="0"/>
              <a:t>في النظرة </a:t>
            </a:r>
          </a:p>
          <a:p>
            <a:pPr marL="228600" lvl="1" indent="-228600" algn="r" defTabSz="889000" rtl="1">
              <a:lnSpc>
                <a:spcPct val="90000"/>
              </a:lnSpc>
              <a:spcBef>
                <a:spcPct val="0"/>
              </a:spcBef>
              <a:spcAft>
                <a:spcPct val="15000"/>
              </a:spcAft>
              <a:buChar char="•"/>
            </a:pPr>
            <a:r>
              <a:rPr lang="ar-SA" sz="2000" b="1" kern="1200" dirty="0"/>
              <a:t>في الابتسامة</a:t>
            </a:r>
          </a:p>
          <a:p>
            <a:pPr marL="228600" lvl="1" indent="-228600" algn="r" defTabSz="889000" rtl="1">
              <a:lnSpc>
                <a:spcPct val="90000"/>
              </a:lnSpc>
              <a:spcBef>
                <a:spcPct val="0"/>
              </a:spcBef>
              <a:spcAft>
                <a:spcPct val="15000"/>
              </a:spcAft>
              <a:buChar char="•"/>
            </a:pPr>
            <a:endParaRPr lang="ar-SA" sz="2000" kern="1200" dirty="0"/>
          </a:p>
        </p:txBody>
      </p:sp>
      <p:sp>
        <p:nvSpPr>
          <p:cNvPr id="11" name="شكل حر: شكل 10">
            <a:extLst>
              <a:ext uri="{FF2B5EF4-FFF2-40B4-BE49-F238E27FC236}">
                <a16:creationId xmlns:a16="http://schemas.microsoft.com/office/drawing/2014/main" id="{FE10076A-1813-4364-8640-52D7F399AB14}"/>
              </a:ext>
            </a:extLst>
          </p:cNvPr>
          <p:cNvSpPr/>
          <p:nvPr/>
        </p:nvSpPr>
        <p:spPr>
          <a:xfrm>
            <a:off x="4457191" y="2812146"/>
            <a:ext cx="1803073" cy="551034"/>
          </a:xfrm>
          <a:custGeom>
            <a:avLst/>
            <a:gdLst>
              <a:gd name="connsiteX0" fmla="*/ 0 w 1803073"/>
              <a:gd name="connsiteY0" fmla="*/ 91841 h 551034"/>
              <a:gd name="connsiteX1" fmla="*/ 91841 w 1803073"/>
              <a:gd name="connsiteY1" fmla="*/ 0 h 551034"/>
              <a:gd name="connsiteX2" fmla="*/ 1711232 w 1803073"/>
              <a:gd name="connsiteY2" fmla="*/ 0 h 551034"/>
              <a:gd name="connsiteX3" fmla="*/ 1803073 w 1803073"/>
              <a:gd name="connsiteY3" fmla="*/ 91841 h 551034"/>
              <a:gd name="connsiteX4" fmla="*/ 1803073 w 1803073"/>
              <a:gd name="connsiteY4" fmla="*/ 459193 h 551034"/>
              <a:gd name="connsiteX5" fmla="*/ 1711232 w 1803073"/>
              <a:gd name="connsiteY5" fmla="*/ 551034 h 551034"/>
              <a:gd name="connsiteX6" fmla="*/ 91841 w 1803073"/>
              <a:gd name="connsiteY6" fmla="*/ 551034 h 551034"/>
              <a:gd name="connsiteX7" fmla="*/ 0 w 1803073"/>
              <a:gd name="connsiteY7" fmla="*/ 459193 h 551034"/>
              <a:gd name="connsiteX8" fmla="*/ 0 w 1803073"/>
              <a:gd name="connsiteY8" fmla="*/ 91841 h 551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03073" h="551034">
                <a:moveTo>
                  <a:pt x="0" y="91841"/>
                </a:moveTo>
                <a:cubicBezTo>
                  <a:pt x="0" y="41119"/>
                  <a:pt x="41119" y="0"/>
                  <a:pt x="91841" y="0"/>
                </a:cubicBezTo>
                <a:lnTo>
                  <a:pt x="1711232" y="0"/>
                </a:lnTo>
                <a:cubicBezTo>
                  <a:pt x="1761954" y="0"/>
                  <a:pt x="1803073" y="41119"/>
                  <a:pt x="1803073" y="91841"/>
                </a:cubicBezTo>
                <a:lnTo>
                  <a:pt x="1803073" y="459193"/>
                </a:lnTo>
                <a:cubicBezTo>
                  <a:pt x="1803073" y="509915"/>
                  <a:pt x="1761954" y="551034"/>
                  <a:pt x="1711232" y="551034"/>
                </a:cubicBezTo>
                <a:lnTo>
                  <a:pt x="91841" y="551034"/>
                </a:lnTo>
                <a:cubicBezTo>
                  <a:pt x="41119" y="551034"/>
                  <a:pt x="0" y="509915"/>
                  <a:pt x="0" y="459193"/>
                </a:cubicBezTo>
                <a:lnTo>
                  <a:pt x="0" y="91841"/>
                </a:lnTo>
                <a:close/>
              </a:path>
            </a:pathLst>
          </a:custGeom>
          <a:solidFill>
            <a:schemeClr val="accent4">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46110" tIns="26899" rIns="146110" bIns="26899" numCol="1" spcCol="1270" anchor="ctr" anchorCtr="0">
            <a:noAutofit/>
          </a:bodyPr>
          <a:lstStyle/>
          <a:p>
            <a:pPr marL="0" lvl="0" indent="0" algn="ctr" defTabSz="1244600" rtl="1">
              <a:lnSpc>
                <a:spcPct val="90000"/>
              </a:lnSpc>
              <a:spcBef>
                <a:spcPct val="0"/>
              </a:spcBef>
              <a:spcAft>
                <a:spcPct val="35000"/>
              </a:spcAft>
              <a:buNone/>
            </a:pPr>
            <a:r>
              <a:rPr lang="ar-SA" sz="2800" b="1" kern="1200" dirty="0">
                <a:solidFill>
                  <a:schemeClr val="accent2">
                    <a:lumMod val="50000"/>
                  </a:schemeClr>
                </a:solidFill>
              </a:rPr>
              <a:t>1- الصدق</a:t>
            </a:r>
            <a:endParaRPr lang="ar-SA" sz="2800" kern="1200" dirty="0">
              <a:solidFill>
                <a:schemeClr val="accent2">
                  <a:lumMod val="50000"/>
                </a:schemeClr>
              </a:solidFill>
            </a:endParaRPr>
          </a:p>
        </p:txBody>
      </p:sp>
      <p:sp>
        <p:nvSpPr>
          <p:cNvPr id="9" name="مربع نص 8">
            <a:extLst>
              <a:ext uri="{FF2B5EF4-FFF2-40B4-BE49-F238E27FC236}">
                <a16:creationId xmlns:a16="http://schemas.microsoft.com/office/drawing/2014/main" id="{39FD8581-5D57-4B94-B90E-3E66C2FBF0DD}"/>
              </a:ext>
            </a:extLst>
          </p:cNvPr>
          <p:cNvSpPr txBox="1"/>
          <p:nvPr/>
        </p:nvSpPr>
        <p:spPr>
          <a:xfrm>
            <a:off x="3836858" y="4378133"/>
            <a:ext cx="3401565" cy="1938992"/>
          </a:xfrm>
          <a:prstGeom prst="rect">
            <a:avLst/>
          </a:prstGeom>
          <a:noFill/>
        </p:spPr>
        <p:txBody>
          <a:bodyPr wrap="square">
            <a:spAutoFit/>
          </a:bodyPr>
          <a:lstStyle/>
          <a:p>
            <a:pPr algn="ctr" rtl="1"/>
            <a:r>
              <a:rPr lang="ar-SA" sz="2400" dirty="0">
                <a:solidFill>
                  <a:srgbClr val="002060"/>
                </a:solidFill>
              </a:rPr>
              <a:t>عَيناكِ قَد دَلَّتا عَينَيَّ مِنكِ عَلى. </a:t>
            </a:r>
          </a:p>
          <a:p>
            <a:pPr algn="ctr" rtl="1"/>
            <a:r>
              <a:rPr lang="ar-SA" sz="2400" dirty="0">
                <a:solidFill>
                  <a:srgbClr val="002060"/>
                </a:solidFill>
              </a:rPr>
              <a:t>أَشياءَ لَولاهُما ماكُنتُ أَدريها</a:t>
            </a:r>
          </a:p>
          <a:p>
            <a:pPr algn="ctr" rtl="1"/>
            <a:endParaRPr lang="ar-SA" sz="2400" dirty="0">
              <a:solidFill>
                <a:srgbClr val="002060"/>
              </a:solidFill>
            </a:endParaRPr>
          </a:p>
          <a:p>
            <a:pPr algn="ctr" rtl="1"/>
            <a:r>
              <a:rPr lang="ar-SA" sz="2400" dirty="0">
                <a:solidFill>
                  <a:srgbClr val="002060"/>
                </a:solidFill>
              </a:rPr>
              <a:t>وَالعَيْنُ تَعْلَمُ مِن عَيْنَيْ مُحَدِّثِهَا</a:t>
            </a:r>
          </a:p>
          <a:p>
            <a:pPr algn="ctr" rtl="1"/>
            <a:r>
              <a:rPr lang="ar-SA" sz="2400" dirty="0">
                <a:solidFill>
                  <a:srgbClr val="002060"/>
                </a:solidFill>
              </a:rPr>
              <a:t>أَنْ كَانَ مِنْ حِزْبِهَا أَوْ مِنْ أَعَادِيهَا</a:t>
            </a:r>
          </a:p>
        </p:txBody>
      </p:sp>
      <p:sp>
        <p:nvSpPr>
          <p:cNvPr id="12" name="مستطيل 11">
            <a:extLst>
              <a:ext uri="{FF2B5EF4-FFF2-40B4-BE49-F238E27FC236}">
                <a16:creationId xmlns:a16="http://schemas.microsoft.com/office/drawing/2014/main" id="{21FDA927-E829-4C9A-8723-FDF8C949271C}"/>
              </a:ext>
            </a:extLst>
          </p:cNvPr>
          <p:cNvSpPr/>
          <p:nvPr/>
        </p:nvSpPr>
        <p:spPr>
          <a:xfrm>
            <a:off x="6931248" y="1412404"/>
            <a:ext cx="2021707" cy="584775"/>
          </a:xfrm>
          <a:prstGeom prst="rect">
            <a:avLst/>
          </a:prstGeom>
          <a:solidFill>
            <a:schemeClr val="accent3">
              <a:lumMod val="60000"/>
              <a:lumOff val="40000"/>
            </a:schemeClr>
          </a:solidFill>
          <a:ln>
            <a:solidFill>
              <a:schemeClr val="accent2">
                <a:lumMod val="75000"/>
              </a:schemeClr>
            </a:solidFill>
            <a:prstDash val="dash"/>
          </a:ln>
        </p:spPr>
        <p:txBody>
          <a:bodyPr wrap="none">
            <a:spAutoFit/>
          </a:bodyPr>
          <a:lstStyle/>
          <a:p>
            <a:pPr algn="r" rtl="1"/>
            <a:r>
              <a:rPr lang="ar-SA" sz="3200" b="1" dirty="0">
                <a:solidFill>
                  <a:schemeClr val="accent4">
                    <a:lumMod val="50000"/>
                  </a:schemeClr>
                </a:solidFill>
              </a:rPr>
              <a:t>فنون التواصل</a:t>
            </a:r>
          </a:p>
        </p:txBody>
      </p:sp>
      <p:sp>
        <p:nvSpPr>
          <p:cNvPr id="13" name="مستطيل 12">
            <a:extLst>
              <a:ext uri="{FF2B5EF4-FFF2-40B4-BE49-F238E27FC236}">
                <a16:creationId xmlns:a16="http://schemas.microsoft.com/office/drawing/2014/main" id="{EFC3995D-E171-49CE-A23A-99FC8A269B62}"/>
              </a:ext>
            </a:extLst>
          </p:cNvPr>
          <p:cNvSpPr/>
          <p:nvPr/>
        </p:nvSpPr>
        <p:spPr>
          <a:xfrm>
            <a:off x="291683" y="4838542"/>
            <a:ext cx="3097322" cy="461665"/>
          </a:xfrm>
          <a:prstGeom prst="rect">
            <a:avLst/>
          </a:prstGeom>
        </p:spPr>
        <p:txBody>
          <a:bodyPr wrap="none">
            <a:spAutoFit/>
          </a:bodyPr>
          <a:lstStyle/>
          <a:p>
            <a:pPr algn="r" rtl="1"/>
            <a:r>
              <a:rPr lang="ar-SA" sz="2400" b="1" dirty="0">
                <a:solidFill>
                  <a:srgbClr val="C00000"/>
                </a:solidFill>
              </a:rPr>
              <a:t>الابتسامة لغة لا تحتاج ترجمة</a:t>
            </a:r>
          </a:p>
        </p:txBody>
      </p:sp>
      <p:sp>
        <p:nvSpPr>
          <p:cNvPr id="14" name="مستطيل 13">
            <a:extLst>
              <a:ext uri="{FF2B5EF4-FFF2-40B4-BE49-F238E27FC236}">
                <a16:creationId xmlns:a16="http://schemas.microsoft.com/office/drawing/2014/main" id="{CB0C1FD2-19B6-4890-BF4D-1E4B72AD05FE}"/>
              </a:ext>
            </a:extLst>
          </p:cNvPr>
          <p:cNvSpPr/>
          <p:nvPr/>
        </p:nvSpPr>
        <p:spPr>
          <a:xfrm>
            <a:off x="468013" y="5362430"/>
            <a:ext cx="2920992" cy="461665"/>
          </a:xfrm>
          <a:prstGeom prst="rect">
            <a:avLst/>
          </a:prstGeom>
        </p:spPr>
        <p:txBody>
          <a:bodyPr wrap="none">
            <a:spAutoFit/>
          </a:bodyPr>
          <a:lstStyle/>
          <a:p>
            <a:pPr algn="r" rtl="1"/>
            <a:r>
              <a:rPr lang="ar-SA" sz="2400" b="1" dirty="0">
                <a:solidFill>
                  <a:srgbClr val="C00000"/>
                </a:solidFill>
              </a:rPr>
              <a:t>تبسمك في وجه اخيك صدقة</a:t>
            </a:r>
          </a:p>
        </p:txBody>
      </p:sp>
      <p:pic>
        <p:nvPicPr>
          <p:cNvPr id="15" name="صورة 14">
            <a:extLst>
              <a:ext uri="{FF2B5EF4-FFF2-40B4-BE49-F238E27FC236}">
                <a16:creationId xmlns:a16="http://schemas.microsoft.com/office/drawing/2014/main" id="{3F2909CC-3C60-4442-B5A8-076A58743E7E}"/>
              </a:ext>
            </a:extLst>
          </p:cNvPr>
          <p:cNvPicPr>
            <a:picLocks noChangeAspect="1"/>
          </p:cNvPicPr>
          <p:nvPr/>
        </p:nvPicPr>
        <p:blipFill>
          <a:blip r:embed="rId8"/>
          <a:stretch>
            <a:fillRect/>
          </a:stretch>
        </p:blipFill>
        <p:spPr>
          <a:xfrm>
            <a:off x="770570" y="2723640"/>
            <a:ext cx="982454" cy="1226846"/>
          </a:xfrm>
          <a:prstGeom prst="rect">
            <a:avLst/>
          </a:prstGeom>
          <a:scene3d>
            <a:camera prst="orthographicFront">
              <a:rot lat="0" lon="60000" rev="0"/>
            </a:camera>
            <a:lightRig rig="threePt" dir="t"/>
          </a:scene3d>
        </p:spPr>
      </p:pic>
      <p:pic>
        <p:nvPicPr>
          <p:cNvPr id="16" name="صورة 15">
            <a:extLst>
              <a:ext uri="{FF2B5EF4-FFF2-40B4-BE49-F238E27FC236}">
                <a16:creationId xmlns:a16="http://schemas.microsoft.com/office/drawing/2014/main" id="{9CAA95C5-065D-477D-B944-A677A8B7AC62}"/>
              </a:ext>
            </a:extLst>
          </p:cNvPr>
          <p:cNvPicPr>
            <a:picLocks noChangeAspect="1"/>
          </p:cNvPicPr>
          <p:nvPr/>
        </p:nvPicPr>
        <p:blipFill>
          <a:blip r:embed="rId9"/>
          <a:stretch>
            <a:fillRect/>
          </a:stretch>
        </p:blipFill>
        <p:spPr>
          <a:xfrm>
            <a:off x="2016111" y="2618253"/>
            <a:ext cx="803605" cy="1477895"/>
          </a:xfrm>
          <a:prstGeom prst="rect">
            <a:avLst/>
          </a:prstGeom>
          <a:scene3d>
            <a:camera prst="orthographicFront">
              <a:rot lat="0" lon="0" rev="0"/>
            </a:camera>
            <a:lightRig rig="threePt" dir="t">
              <a:rot lat="0" lon="0" rev="0"/>
            </a:lightRig>
          </a:scene3d>
        </p:spPr>
      </p:pic>
      <p:sp>
        <p:nvSpPr>
          <p:cNvPr id="19" name="مستطيل 18">
            <a:extLst>
              <a:ext uri="{FF2B5EF4-FFF2-40B4-BE49-F238E27FC236}">
                <a16:creationId xmlns:a16="http://schemas.microsoft.com/office/drawing/2014/main" id="{AD7D23A7-0B8A-4CA8-BC42-CD250C467208}"/>
              </a:ext>
            </a:extLst>
          </p:cNvPr>
          <p:cNvSpPr/>
          <p:nvPr/>
        </p:nvSpPr>
        <p:spPr>
          <a:xfrm>
            <a:off x="312522" y="4133044"/>
            <a:ext cx="3076483" cy="461665"/>
          </a:xfrm>
          <a:prstGeom prst="rect">
            <a:avLst/>
          </a:prstGeom>
        </p:spPr>
        <p:txBody>
          <a:bodyPr wrap="none">
            <a:spAutoFit/>
          </a:bodyPr>
          <a:lstStyle/>
          <a:p>
            <a:pPr algn="r" rtl="1"/>
            <a:r>
              <a:rPr lang="ar-SA" sz="2400" b="1" dirty="0">
                <a:solidFill>
                  <a:srgbClr val="C00000"/>
                </a:solidFill>
              </a:rPr>
              <a:t>الابتسامة أسرع الديون قضاء</a:t>
            </a:r>
          </a:p>
        </p:txBody>
      </p:sp>
      <p:sp>
        <p:nvSpPr>
          <p:cNvPr id="17" name="مستطيل 16">
            <a:extLst>
              <a:ext uri="{FF2B5EF4-FFF2-40B4-BE49-F238E27FC236}">
                <a16:creationId xmlns:a16="http://schemas.microsoft.com/office/drawing/2014/main" id="{2F6BAD16-389D-4BEF-A384-FC80EECD04DB}"/>
              </a:ext>
            </a:extLst>
          </p:cNvPr>
          <p:cNvSpPr/>
          <p:nvPr/>
        </p:nvSpPr>
        <p:spPr>
          <a:xfrm>
            <a:off x="25803" y="1311031"/>
            <a:ext cx="1337226" cy="461665"/>
          </a:xfrm>
          <a:prstGeom prst="rect">
            <a:avLst/>
          </a:prstGeom>
        </p:spPr>
        <p:style>
          <a:lnRef idx="1">
            <a:schemeClr val="accent4"/>
          </a:lnRef>
          <a:fillRef idx="2">
            <a:schemeClr val="accent4"/>
          </a:fillRef>
          <a:effectRef idx="1">
            <a:schemeClr val="accent4"/>
          </a:effectRef>
          <a:fontRef idx="minor">
            <a:schemeClr val="dk1"/>
          </a:fontRef>
        </p:style>
        <p:txBody>
          <a:bodyPr wrap="none" lIns="91440" tIns="45720" rIns="91440" bIns="45720">
            <a:spAutoFit/>
          </a:bodyPr>
          <a:lstStyle/>
          <a:p>
            <a:pPr algn="ctr"/>
            <a:r>
              <a:rPr lang="ar-SA" sz="2400" b="1" cap="none" spc="0" dirty="0">
                <a:ln w="0"/>
                <a:solidFill>
                  <a:srgbClr val="10466A"/>
                </a:solidFill>
                <a:effectLst>
                  <a:outerShdw blurRad="38100" dist="19050" dir="2700000" algn="tl" rotWithShape="0">
                    <a:schemeClr val="dk1">
                      <a:alpha val="40000"/>
                    </a:schemeClr>
                  </a:outerShdw>
                </a:effectLst>
              </a:rPr>
              <a:t>الجلسة (3)</a:t>
            </a:r>
          </a:p>
        </p:txBody>
      </p:sp>
      <p:sp>
        <p:nvSpPr>
          <p:cNvPr id="2" name="مربع نص 1">
            <a:extLst>
              <a:ext uri="{FF2B5EF4-FFF2-40B4-BE49-F238E27FC236}">
                <a16:creationId xmlns:a16="http://schemas.microsoft.com/office/drawing/2014/main" id="{31C13E28-2C03-40A7-8345-78E2DDB74030}"/>
              </a:ext>
            </a:extLst>
          </p:cNvPr>
          <p:cNvSpPr txBox="1"/>
          <p:nvPr/>
        </p:nvSpPr>
        <p:spPr>
          <a:xfrm>
            <a:off x="1426081" y="1379202"/>
            <a:ext cx="2191626" cy="369332"/>
          </a:xfrm>
          <a:prstGeom prst="rect">
            <a:avLst/>
          </a:prstGeom>
        </p:spPr>
        <p:style>
          <a:lnRef idx="1">
            <a:schemeClr val="accent6"/>
          </a:lnRef>
          <a:fillRef idx="2">
            <a:schemeClr val="accent6"/>
          </a:fillRef>
          <a:effectRef idx="1">
            <a:schemeClr val="accent6"/>
          </a:effectRef>
          <a:fontRef idx="minor">
            <a:schemeClr val="dk1"/>
          </a:fontRef>
        </p:style>
        <p:txBody>
          <a:bodyPr wrap="none" rtlCol="1">
            <a:spAutoFit/>
          </a:bodyPr>
          <a:lstStyle/>
          <a:p>
            <a:pPr algn="r" rtl="1"/>
            <a:r>
              <a:rPr lang="ar-SA" b="1" dirty="0">
                <a:solidFill>
                  <a:srgbClr val="C00000"/>
                </a:solidFill>
              </a:rPr>
              <a:t>مهارات في الاقناع والحوار</a:t>
            </a:r>
          </a:p>
        </p:txBody>
      </p:sp>
    </p:spTree>
    <p:extLst>
      <p:ext uri="{BB962C8B-B14F-4D97-AF65-F5344CB8AC3E}">
        <p14:creationId xmlns:p14="http://schemas.microsoft.com/office/powerpoint/2010/main" val="1014346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bg/>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animBg="1"/>
      <p:bldP spid="11" grpId="0" animBg="1"/>
      <p:bldP spid="9" grpId="0"/>
      <p:bldP spid="13" grpId="0"/>
      <p:bldP spid="14" grpId="0"/>
      <p:bldP spid="19"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شكل حر: شكل 4">
            <a:extLst>
              <a:ext uri="{FF2B5EF4-FFF2-40B4-BE49-F238E27FC236}">
                <a16:creationId xmlns:a16="http://schemas.microsoft.com/office/drawing/2014/main" id="{4E50F436-FC17-4C8E-8EFF-EB5CEBD79FA3}"/>
              </a:ext>
            </a:extLst>
          </p:cNvPr>
          <p:cNvSpPr/>
          <p:nvPr/>
        </p:nvSpPr>
        <p:spPr>
          <a:xfrm>
            <a:off x="4427986" y="4094475"/>
            <a:ext cx="2257667" cy="1452101"/>
          </a:xfrm>
          <a:custGeom>
            <a:avLst/>
            <a:gdLst>
              <a:gd name="connsiteX0" fmla="*/ 0 w 2257667"/>
              <a:gd name="connsiteY0" fmla="*/ 0 h 1452101"/>
              <a:gd name="connsiteX1" fmla="*/ 2257667 w 2257667"/>
              <a:gd name="connsiteY1" fmla="*/ 0 h 1452101"/>
              <a:gd name="connsiteX2" fmla="*/ 2257667 w 2257667"/>
              <a:gd name="connsiteY2" fmla="*/ 1452101 h 1452101"/>
              <a:gd name="connsiteX3" fmla="*/ 0 w 2257667"/>
              <a:gd name="connsiteY3" fmla="*/ 1452101 h 1452101"/>
              <a:gd name="connsiteX4" fmla="*/ 0 w 2257667"/>
              <a:gd name="connsiteY4" fmla="*/ 0 h 14521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7667" h="1452101">
                <a:moveTo>
                  <a:pt x="0" y="0"/>
                </a:moveTo>
                <a:lnTo>
                  <a:pt x="2257667" y="0"/>
                </a:lnTo>
                <a:lnTo>
                  <a:pt x="2257667" y="1452101"/>
                </a:lnTo>
                <a:lnTo>
                  <a:pt x="0" y="1452101"/>
                </a:lnTo>
                <a:lnTo>
                  <a:pt x="0" y="0"/>
                </a:lnTo>
                <a:close/>
              </a:path>
            </a:pathLst>
          </a:custGeom>
          <a:ln w="3175">
            <a:solidFill>
              <a:schemeClr val="accent4">
                <a:lumMod val="50000"/>
              </a:schemeClr>
            </a:solidFill>
            <a:prstDash val="dash"/>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49686" tIns="132466" rIns="349686" bIns="142240" numCol="1" spcCol="1270" anchor="t" anchorCtr="0">
            <a:noAutofit/>
          </a:bodyPr>
          <a:lstStyle/>
          <a:p>
            <a:pPr marL="228600" lvl="1" indent="-228600" algn="r" defTabSz="889000" rtl="1">
              <a:lnSpc>
                <a:spcPct val="90000"/>
              </a:lnSpc>
              <a:spcBef>
                <a:spcPct val="0"/>
              </a:spcBef>
              <a:spcAft>
                <a:spcPct val="15000"/>
              </a:spcAft>
              <a:buChar char="•"/>
            </a:pPr>
            <a:r>
              <a:rPr lang="ar-SA" sz="2000" b="1" kern="1200" dirty="0"/>
              <a:t>عدم الغرور</a:t>
            </a:r>
            <a:endParaRPr lang="ar-SA" sz="2000" kern="1200" dirty="0"/>
          </a:p>
          <a:p>
            <a:pPr marL="228600" lvl="1" indent="-228600" algn="r" defTabSz="889000" rtl="1">
              <a:lnSpc>
                <a:spcPct val="90000"/>
              </a:lnSpc>
              <a:spcBef>
                <a:spcPct val="0"/>
              </a:spcBef>
              <a:spcAft>
                <a:spcPct val="15000"/>
              </a:spcAft>
              <a:buChar char="•"/>
            </a:pPr>
            <a:r>
              <a:rPr lang="ar-SA" sz="2000" b="1" kern="1200" dirty="0"/>
              <a:t>تذكر عيوبك</a:t>
            </a:r>
          </a:p>
          <a:p>
            <a:pPr marL="228600" lvl="1" indent="-228600" algn="r" defTabSz="889000" rtl="1">
              <a:lnSpc>
                <a:spcPct val="90000"/>
              </a:lnSpc>
              <a:spcBef>
                <a:spcPct val="0"/>
              </a:spcBef>
              <a:spcAft>
                <a:spcPct val="15000"/>
              </a:spcAft>
              <a:buChar char="•"/>
            </a:pPr>
            <a:r>
              <a:rPr lang="ar-SA" sz="2000" b="1" kern="1200" dirty="0"/>
              <a:t>تذكر نقص</a:t>
            </a:r>
          </a:p>
          <a:p>
            <a:pPr marL="228600" lvl="1" indent="-228600" algn="r" defTabSz="889000" rtl="1">
              <a:lnSpc>
                <a:spcPct val="90000"/>
              </a:lnSpc>
              <a:spcBef>
                <a:spcPct val="0"/>
              </a:spcBef>
              <a:spcAft>
                <a:spcPct val="15000"/>
              </a:spcAft>
              <a:buChar char="•"/>
            </a:pPr>
            <a:r>
              <a:rPr lang="ar-SA" sz="2000" b="1" kern="1200" dirty="0"/>
              <a:t>ستر الله عليك</a:t>
            </a:r>
          </a:p>
        </p:txBody>
      </p:sp>
      <p:sp>
        <p:nvSpPr>
          <p:cNvPr id="6" name="شكل حر: شكل 5">
            <a:extLst>
              <a:ext uri="{FF2B5EF4-FFF2-40B4-BE49-F238E27FC236}">
                <a16:creationId xmlns:a16="http://schemas.microsoft.com/office/drawing/2014/main" id="{98457396-12E0-4936-B82C-32BDBAC681FC}"/>
              </a:ext>
            </a:extLst>
          </p:cNvPr>
          <p:cNvSpPr/>
          <p:nvPr/>
        </p:nvSpPr>
        <p:spPr>
          <a:xfrm>
            <a:off x="4627573" y="3540805"/>
            <a:ext cx="1803073" cy="474104"/>
          </a:xfrm>
          <a:custGeom>
            <a:avLst/>
            <a:gdLst>
              <a:gd name="connsiteX0" fmla="*/ 0 w 1803073"/>
              <a:gd name="connsiteY0" fmla="*/ 79019 h 474104"/>
              <a:gd name="connsiteX1" fmla="*/ 79019 w 1803073"/>
              <a:gd name="connsiteY1" fmla="*/ 0 h 474104"/>
              <a:gd name="connsiteX2" fmla="*/ 1724054 w 1803073"/>
              <a:gd name="connsiteY2" fmla="*/ 0 h 474104"/>
              <a:gd name="connsiteX3" fmla="*/ 1803073 w 1803073"/>
              <a:gd name="connsiteY3" fmla="*/ 79019 h 474104"/>
              <a:gd name="connsiteX4" fmla="*/ 1803073 w 1803073"/>
              <a:gd name="connsiteY4" fmla="*/ 395085 h 474104"/>
              <a:gd name="connsiteX5" fmla="*/ 1724054 w 1803073"/>
              <a:gd name="connsiteY5" fmla="*/ 474104 h 474104"/>
              <a:gd name="connsiteX6" fmla="*/ 79019 w 1803073"/>
              <a:gd name="connsiteY6" fmla="*/ 474104 h 474104"/>
              <a:gd name="connsiteX7" fmla="*/ 0 w 1803073"/>
              <a:gd name="connsiteY7" fmla="*/ 395085 h 474104"/>
              <a:gd name="connsiteX8" fmla="*/ 0 w 1803073"/>
              <a:gd name="connsiteY8" fmla="*/ 79019 h 47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03073" h="474104">
                <a:moveTo>
                  <a:pt x="0" y="79019"/>
                </a:moveTo>
                <a:cubicBezTo>
                  <a:pt x="0" y="35378"/>
                  <a:pt x="35378" y="0"/>
                  <a:pt x="79019" y="0"/>
                </a:cubicBezTo>
                <a:lnTo>
                  <a:pt x="1724054" y="0"/>
                </a:lnTo>
                <a:cubicBezTo>
                  <a:pt x="1767695" y="0"/>
                  <a:pt x="1803073" y="35378"/>
                  <a:pt x="1803073" y="79019"/>
                </a:cubicBezTo>
                <a:lnTo>
                  <a:pt x="1803073" y="395085"/>
                </a:lnTo>
                <a:cubicBezTo>
                  <a:pt x="1803073" y="438726"/>
                  <a:pt x="1767695" y="474104"/>
                  <a:pt x="1724054" y="474104"/>
                </a:cubicBezTo>
                <a:lnTo>
                  <a:pt x="79019" y="474104"/>
                </a:lnTo>
                <a:cubicBezTo>
                  <a:pt x="35378" y="474104"/>
                  <a:pt x="0" y="438726"/>
                  <a:pt x="0" y="395085"/>
                </a:cubicBezTo>
                <a:lnTo>
                  <a:pt x="0" y="79019"/>
                </a:lnTo>
                <a:close/>
              </a:path>
            </a:pathLst>
          </a:custGeom>
          <a:solidFill>
            <a:schemeClr val="accent4">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42355" tIns="23144" rIns="142355" bIns="23144" numCol="1" spcCol="1270" anchor="ctr" anchorCtr="0">
            <a:noAutofit/>
          </a:bodyPr>
          <a:lstStyle/>
          <a:p>
            <a:pPr marL="0" lvl="0" indent="0" algn="ctr" defTabSz="1244600" rtl="1">
              <a:lnSpc>
                <a:spcPct val="90000"/>
              </a:lnSpc>
              <a:spcBef>
                <a:spcPct val="0"/>
              </a:spcBef>
              <a:spcAft>
                <a:spcPct val="35000"/>
              </a:spcAft>
              <a:buNone/>
            </a:pPr>
            <a:r>
              <a:rPr lang="ar-SA" sz="2800" b="1" kern="1200" dirty="0">
                <a:solidFill>
                  <a:schemeClr val="accent2">
                    <a:lumMod val="50000"/>
                  </a:schemeClr>
                </a:solidFill>
              </a:rPr>
              <a:t>2- التواضع </a:t>
            </a:r>
            <a:endParaRPr lang="ar-SA" sz="2800" kern="1200" dirty="0">
              <a:solidFill>
                <a:schemeClr val="accent2">
                  <a:lumMod val="50000"/>
                </a:schemeClr>
              </a:solidFill>
            </a:endParaRPr>
          </a:p>
        </p:txBody>
      </p:sp>
      <p:pic>
        <p:nvPicPr>
          <p:cNvPr id="2" name="صورة 1"/>
          <p:cNvPicPr>
            <a:picLocks noChangeAspect="1"/>
          </p:cNvPicPr>
          <p:nvPr/>
        </p:nvPicPr>
        <p:blipFill rotWithShape="1">
          <a:blip r:embed="rId3" cstate="print">
            <a:extLst>
              <a:ext uri="{28A0092B-C50C-407E-A947-70E740481C1C}">
                <a14:useLocalDpi xmlns:a14="http://schemas.microsoft.com/office/drawing/2010/main" val="0"/>
              </a:ext>
            </a:extLst>
          </a:blip>
          <a:srcRect l="22418" t="21254" r="20985" b="21075"/>
          <a:stretch/>
        </p:blipFill>
        <p:spPr>
          <a:xfrm>
            <a:off x="251520" y="2895104"/>
            <a:ext cx="3472819" cy="3538758"/>
          </a:xfrm>
          <a:prstGeom prst="rect">
            <a:avLst/>
          </a:prstGeom>
        </p:spPr>
      </p:pic>
      <p:sp>
        <p:nvSpPr>
          <p:cNvPr id="9" name="مستطيل 8">
            <a:extLst>
              <a:ext uri="{FF2B5EF4-FFF2-40B4-BE49-F238E27FC236}">
                <a16:creationId xmlns:a16="http://schemas.microsoft.com/office/drawing/2014/main" id="{77492812-B948-4FCB-9239-19E0F6AB167A}"/>
              </a:ext>
            </a:extLst>
          </p:cNvPr>
          <p:cNvSpPr/>
          <p:nvPr/>
        </p:nvSpPr>
        <p:spPr>
          <a:xfrm>
            <a:off x="6931248" y="1412404"/>
            <a:ext cx="2021707" cy="584775"/>
          </a:xfrm>
          <a:prstGeom prst="rect">
            <a:avLst/>
          </a:prstGeom>
          <a:solidFill>
            <a:schemeClr val="accent3">
              <a:lumMod val="60000"/>
              <a:lumOff val="40000"/>
            </a:schemeClr>
          </a:solidFill>
          <a:ln>
            <a:solidFill>
              <a:schemeClr val="accent2">
                <a:lumMod val="75000"/>
              </a:schemeClr>
            </a:solidFill>
            <a:prstDash val="dash"/>
          </a:ln>
        </p:spPr>
        <p:txBody>
          <a:bodyPr wrap="none">
            <a:spAutoFit/>
          </a:bodyPr>
          <a:lstStyle/>
          <a:p>
            <a:pPr algn="r" rtl="1"/>
            <a:r>
              <a:rPr lang="ar-SA" sz="3200" b="1" dirty="0">
                <a:solidFill>
                  <a:schemeClr val="accent4">
                    <a:lumMod val="50000"/>
                  </a:schemeClr>
                </a:solidFill>
              </a:rPr>
              <a:t>فنون التواصل</a:t>
            </a:r>
          </a:p>
        </p:txBody>
      </p:sp>
      <p:sp>
        <p:nvSpPr>
          <p:cNvPr id="11" name="مستطيل 10">
            <a:extLst>
              <a:ext uri="{FF2B5EF4-FFF2-40B4-BE49-F238E27FC236}">
                <a16:creationId xmlns:a16="http://schemas.microsoft.com/office/drawing/2014/main" id="{2581E62C-8BAD-402E-BCCB-F78DEB2F50EE}"/>
              </a:ext>
            </a:extLst>
          </p:cNvPr>
          <p:cNvSpPr/>
          <p:nvPr/>
        </p:nvSpPr>
        <p:spPr>
          <a:xfrm>
            <a:off x="2819716" y="2081932"/>
            <a:ext cx="4711546" cy="523220"/>
          </a:xfrm>
          <a:prstGeom prst="rect">
            <a:avLst/>
          </a:prstGeom>
        </p:spPr>
        <p:txBody>
          <a:bodyPr wrap="none">
            <a:spAutoFit/>
          </a:bodyPr>
          <a:lstStyle/>
          <a:p>
            <a:pPr marL="457200" indent="-457200" algn="r" rtl="1">
              <a:buFont typeface="Arial" panose="020B0604020202020204" pitchFamily="34" charset="0"/>
              <a:buChar char="•"/>
            </a:pPr>
            <a:r>
              <a:rPr lang="ar-SA" sz="2800" b="1" dirty="0">
                <a:solidFill>
                  <a:schemeClr val="accent3">
                    <a:lumMod val="50000"/>
                  </a:schemeClr>
                </a:solidFill>
              </a:rPr>
              <a:t>العناصر الخمسة للتعبير الغير لفظي</a:t>
            </a:r>
          </a:p>
        </p:txBody>
      </p:sp>
      <p:graphicFrame>
        <p:nvGraphicFramePr>
          <p:cNvPr id="12" name="رسم تخطيطي 11">
            <a:extLst>
              <a:ext uri="{FF2B5EF4-FFF2-40B4-BE49-F238E27FC236}">
                <a16:creationId xmlns:a16="http://schemas.microsoft.com/office/drawing/2014/main" id="{D00637DA-DE37-474A-A563-C44A426A5123}"/>
              </a:ext>
            </a:extLst>
          </p:cNvPr>
          <p:cNvGraphicFramePr/>
          <p:nvPr>
            <p:extLst>
              <p:ext uri="{D42A27DB-BD31-4B8C-83A1-F6EECF244321}">
                <p14:modId xmlns:p14="http://schemas.microsoft.com/office/powerpoint/2010/main" val="2154142064"/>
              </p:ext>
            </p:extLst>
          </p:nvPr>
        </p:nvGraphicFramePr>
        <p:xfrm>
          <a:off x="7043949" y="2744681"/>
          <a:ext cx="1944216" cy="245726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مستطيل 7">
            <a:extLst>
              <a:ext uri="{FF2B5EF4-FFF2-40B4-BE49-F238E27FC236}">
                <a16:creationId xmlns:a16="http://schemas.microsoft.com/office/drawing/2014/main" id="{9DD27AAA-CA10-477B-AFD6-1CD4305986B6}"/>
              </a:ext>
            </a:extLst>
          </p:cNvPr>
          <p:cNvSpPr/>
          <p:nvPr/>
        </p:nvSpPr>
        <p:spPr>
          <a:xfrm>
            <a:off x="25803" y="1311031"/>
            <a:ext cx="1337226" cy="461665"/>
          </a:xfrm>
          <a:prstGeom prst="rect">
            <a:avLst/>
          </a:prstGeom>
        </p:spPr>
        <p:style>
          <a:lnRef idx="1">
            <a:schemeClr val="accent4"/>
          </a:lnRef>
          <a:fillRef idx="2">
            <a:schemeClr val="accent4"/>
          </a:fillRef>
          <a:effectRef idx="1">
            <a:schemeClr val="accent4"/>
          </a:effectRef>
          <a:fontRef idx="minor">
            <a:schemeClr val="dk1"/>
          </a:fontRef>
        </p:style>
        <p:txBody>
          <a:bodyPr wrap="none" lIns="91440" tIns="45720" rIns="91440" bIns="45720">
            <a:spAutoFit/>
          </a:bodyPr>
          <a:lstStyle/>
          <a:p>
            <a:pPr algn="ctr"/>
            <a:r>
              <a:rPr lang="ar-SA" sz="2400" b="1" cap="none" spc="0" dirty="0">
                <a:ln w="0"/>
                <a:solidFill>
                  <a:srgbClr val="10466A"/>
                </a:solidFill>
                <a:effectLst>
                  <a:outerShdw blurRad="38100" dist="19050" dir="2700000" algn="tl" rotWithShape="0">
                    <a:schemeClr val="dk1">
                      <a:alpha val="40000"/>
                    </a:schemeClr>
                  </a:outerShdw>
                </a:effectLst>
              </a:rPr>
              <a:t>الجلسة (3)</a:t>
            </a:r>
          </a:p>
        </p:txBody>
      </p:sp>
      <p:sp>
        <p:nvSpPr>
          <p:cNvPr id="3" name="مربع نص 2">
            <a:extLst>
              <a:ext uri="{FF2B5EF4-FFF2-40B4-BE49-F238E27FC236}">
                <a16:creationId xmlns:a16="http://schemas.microsoft.com/office/drawing/2014/main" id="{87005855-9ECE-4F56-B031-6D8C9D3FEECD}"/>
              </a:ext>
            </a:extLst>
          </p:cNvPr>
          <p:cNvSpPr txBox="1"/>
          <p:nvPr/>
        </p:nvSpPr>
        <p:spPr>
          <a:xfrm>
            <a:off x="1426081" y="1379202"/>
            <a:ext cx="2191626" cy="369332"/>
          </a:xfrm>
          <a:prstGeom prst="rect">
            <a:avLst/>
          </a:prstGeom>
        </p:spPr>
        <p:style>
          <a:lnRef idx="1">
            <a:schemeClr val="accent6"/>
          </a:lnRef>
          <a:fillRef idx="2">
            <a:schemeClr val="accent6"/>
          </a:fillRef>
          <a:effectRef idx="1">
            <a:schemeClr val="accent6"/>
          </a:effectRef>
          <a:fontRef idx="minor">
            <a:schemeClr val="dk1"/>
          </a:fontRef>
        </p:style>
        <p:txBody>
          <a:bodyPr wrap="none" rtlCol="1">
            <a:spAutoFit/>
          </a:bodyPr>
          <a:lstStyle/>
          <a:p>
            <a:pPr algn="r" rtl="1"/>
            <a:r>
              <a:rPr lang="ar-SA" b="1" dirty="0">
                <a:solidFill>
                  <a:srgbClr val="C00000"/>
                </a:solidFill>
              </a:rPr>
              <a:t>مهارات في الاقناع والحوار</a:t>
            </a:r>
          </a:p>
        </p:txBody>
      </p:sp>
    </p:spTree>
    <p:extLst>
      <p:ext uri="{BB962C8B-B14F-4D97-AF65-F5344CB8AC3E}">
        <p14:creationId xmlns:p14="http://schemas.microsoft.com/office/powerpoint/2010/main" val="1895779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bg/>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nimBg="1"/>
      <p:bldP spid="6"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شكل حر: شكل 4">
            <a:extLst>
              <a:ext uri="{FF2B5EF4-FFF2-40B4-BE49-F238E27FC236}">
                <a16:creationId xmlns:a16="http://schemas.microsoft.com/office/drawing/2014/main" id="{A6C78AA1-1118-4DA7-AEDA-D7E42E8DECB0}"/>
              </a:ext>
            </a:extLst>
          </p:cNvPr>
          <p:cNvSpPr/>
          <p:nvPr/>
        </p:nvSpPr>
        <p:spPr>
          <a:xfrm>
            <a:off x="3421352" y="3821798"/>
            <a:ext cx="3305273" cy="1223077"/>
          </a:xfrm>
          <a:custGeom>
            <a:avLst/>
            <a:gdLst>
              <a:gd name="connsiteX0" fmla="*/ 0 w 3305273"/>
              <a:gd name="connsiteY0" fmla="*/ 0 h 1223077"/>
              <a:gd name="connsiteX1" fmla="*/ 3305273 w 3305273"/>
              <a:gd name="connsiteY1" fmla="*/ 0 h 1223077"/>
              <a:gd name="connsiteX2" fmla="*/ 3305273 w 3305273"/>
              <a:gd name="connsiteY2" fmla="*/ 1223077 h 1223077"/>
              <a:gd name="connsiteX3" fmla="*/ 0 w 3305273"/>
              <a:gd name="connsiteY3" fmla="*/ 1223077 h 1223077"/>
              <a:gd name="connsiteX4" fmla="*/ 0 w 3305273"/>
              <a:gd name="connsiteY4" fmla="*/ 0 h 12230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05273" h="1223077">
                <a:moveTo>
                  <a:pt x="0" y="0"/>
                </a:moveTo>
                <a:lnTo>
                  <a:pt x="3305273" y="0"/>
                </a:lnTo>
                <a:lnTo>
                  <a:pt x="3305273" y="1223077"/>
                </a:lnTo>
                <a:lnTo>
                  <a:pt x="0" y="1223077"/>
                </a:lnTo>
                <a:lnTo>
                  <a:pt x="0" y="0"/>
                </a:lnTo>
                <a:close/>
              </a:path>
            </a:pathLst>
          </a:custGeom>
          <a:ln w="3175">
            <a:solidFill>
              <a:schemeClr val="accent4">
                <a:lumMod val="50000"/>
              </a:schemeClr>
            </a:solidFill>
            <a:prstDash val="dash"/>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49686" tIns="124968" rIns="349686" bIns="142240" numCol="1" spcCol="1270" anchor="t" anchorCtr="0">
            <a:noAutofit/>
          </a:bodyPr>
          <a:lstStyle/>
          <a:p>
            <a:pPr marL="228600" lvl="1" indent="-228600" algn="r" defTabSz="889000" rtl="1">
              <a:lnSpc>
                <a:spcPct val="90000"/>
              </a:lnSpc>
              <a:spcBef>
                <a:spcPct val="0"/>
              </a:spcBef>
              <a:spcAft>
                <a:spcPct val="15000"/>
              </a:spcAft>
              <a:buChar char="•"/>
            </a:pPr>
            <a:endParaRPr lang="ar-SA" sz="2000" kern="1200" dirty="0"/>
          </a:p>
          <a:p>
            <a:pPr marL="228600" lvl="1" indent="-228600" algn="r" defTabSz="889000" rtl="1">
              <a:lnSpc>
                <a:spcPct val="90000"/>
              </a:lnSpc>
              <a:spcBef>
                <a:spcPct val="0"/>
              </a:spcBef>
              <a:spcAft>
                <a:spcPct val="15000"/>
              </a:spcAft>
              <a:buChar char="•"/>
            </a:pPr>
            <a:r>
              <a:rPr lang="ar-SA" sz="2000" b="1" kern="1200" dirty="0"/>
              <a:t>بين اللفظ والحركة في التعبير  </a:t>
            </a:r>
          </a:p>
          <a:p>
            <a:pPr marL="228600" lvl="1" indent="-228600" algn="r" defTabSz="889000" rtl="1">
              <a:lnSpc>
                <a:spcPct val="90000"/>
              </a:lnSpc>
              <a:spcBef>
                <a:spcPct val="0"/>
              </a:spcBef>
              <a:spcAft>
                <a:spcPct val="15000"/>
              </a:spcAft>
              <a:buChar char="•"/>
            </a:pPr>
            <a:endParaRPr lang="ar-SA" sz="2000" kern="1200" dirty="0"/>
          </a:p>
        </p:txBody>
      </p:sp>
      <p:sp>
        <p:nvSpPr>
          <p:cNvPr id="6" name="شكل حر: شكل 5">
            <a:extLst>
              <a:ext uri="{FF2B5EF4-FFF2-40B4-BE49-F238E27FC236}">
                <a16:creationId xmlns:a16="http://schemas.microsoft.com/office/drawing/2014/main" id="{EAC575AB-E6D9-45BA-833E-5E385EADCD2A}"/>
              </a:ext>
            </a:extLst>
          </p:cNvPr>
          <p:cNvSpPr/>
          <p:nvPr/>
        </p:nvSpPr>
        <p:spPr>
          <a:xfrm>
            <a:off x="4698491" y="3385974"/>
            <a:ext cx="1803073" cy="733521"/>
          </a:xfrm>
          <a:custGeom>
            <a:avLst/>
            <a:gdLst>
              <a:gd name="connsiteX0" fmla="*/ 0 w 1803073"/>
              <a:gd name="connsiteY0" fmla="*/ 122256 h 733521"/>
              <a:gd name="connsiteX1" fmla="*/ 122256 w 1803073"/>
              <a:gd name="connsiteY1" fmla="*/ 0 h 733521"/>
              <a:gd name="connsiteX2" fmla="*/ 1680817 w 1803073"/>
              <a:gd name="connsiteY2" fmla="*/ 0 h 733521"/>
              <a:gd name="connsiteX3" fmla="*/ 1803073 w 1803073"/>
              <a:gd name="connsiteY3" fmla="*/ 122256 h 733521"/>
              <a:gd name="connsiteX4" fmla="*/ 1803073 w 1803073"/>
              <a:gd name="connsiteY4" fmla="*/ 611265 h 733521"/>
              <a:gd name="connsiteX5" fmla="*/ 1680817 w 1803073"/>
              <a:gd name="connsiteY5" fmla="*/ 733521 h 733521"/>
              <a:gd name="connsiteX6" fmla="*/ 122256 w 1803073"/>
              <a:gd name="connsiteY6" fmla="*/ 733521 h 733521"/>
              <a:gd name="connsiteX7" fmla="*/ 0 w 1803073"/>
              <a:gd name="connsiteY7" fmla="*/ 611265 h 733521"/>
              <a:gd name="connsiteX8" fmla="*/ 0 w 1803073"/>
              <a:gd name="connsiteY8" fmla="*/ 122256 h 73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03073" h="733521">
                <a:moveTo>
                  <a:pt x="0" y="122256"/>
                </a:moveTo>
                <a:cubicBezTo>
                  <a:pt x="0" y="54736"/>
                  <a:pt x="54736" y="0"/>
                  <a:pt x="122256" y="0"/>
                </a:cubicBezTo>
                <a:lnTo>
                  <a:pt x="1680817" y="0"/>
                </a:lnTo>
                <a:cubicBezTo>
                  <a:pt x="1748337" y="0"/>
                  <a:pt x="1803073" y="54736"/>
                  <a:pt x="1803073" y="122256"/>
                </a:cubicBezTo>
                <a:lnTo>
                  <a:pt x="1803073" y="611265"/>
                </a:lnTo>
                <a:cubicBezTo>
                  <a:pt x="1803073" y="678785"/>
                  <a:pt x="1748337" y="733521"/>
                  <a:pt x="1680817" y="733521"/>
                </a:cubicBezTo>
                <a:lnTo>
                  <a:pt x="122256" y="733521"/>
                </a:lnTo>
                <a:cubicBezTo>
                  <a:pt x="54736" y="733521"/>
                  <a:pt x="0" y="678785"/>
                  <a:pt x="0" y="611265"/>
                </a:cubicBezTo>
                <a:lnTo>
                  <a:pt x="0" y="122256"/>
                </a:lnTo>
                <a:close/>
              </a:path>
            </a:pathLst>
          </a:custGeom>
          <a:solidFill>
            <a:schemeClr val="accent4">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55019" tIns="35808" rIns="155019" bIns="35808" numCol="1" spcCol="1270" anchor="ctr" anchorCtr="0">
            <a:noAutofit/>
          </a:bodyPr>
          <a:lstStyle/>
          <a:p>
            <a:pPr marL="0" lvl="0" indent="0" algn="ctr" defTabSz="1244600" rtl="1">
              <a:lnSpc>
                <a:spcPct val="90000"/>
              </a:lnSpc>
              <a:spcBef>
                <a:spcPct val="0"/>
              </a:spcBef>
              <a:spcAft>
                <a:spcPct val="35000"/>
              </a:spcAft>
              <a:buNone/>
            </a:pPr>
            <a:r>
              <a:rPr lang="ar-SA" sz="2800" b="1" kern="1200" dirty="0">
                <a:solidFill>
                  <a:schemeClr val="accent2">
                    <a:lumMod val="50000"/>
                  </a:schemeClr>
                </a:solidFill>
              </a:rPr>
              <a:t>3- التناسق</a:t>
            </a:r>
            <a:endParaRPr lang="ar-SA" sz="2800" kern="1200" dirty="0">
              <a:solidFill>
                <a:schemeClr val="accent2">
                  <a:lumMod val="50000"/>
                </a:schemeClr>
              </a:solidFill>
            </a:endParaRPr>
          </a:p>
        </p:txBody>
      </p:sp>
      <p:pic>
        <p:nvPicPr>
          <p:cNvPr id="2" name="صورة 1"/>
          <p:cNvPicPr>
            <a:picLocks noChangeAspect="1"/>
          </p:cNvPicPr>
          <p:nvPr/>
        </p:nvPicPr>
        <p:blipFill rotWithShape="1">
          <a:blip r:embed="rId3" cstate="print">
            <a:extLst>
              <a:ext uri="{28A0092B-C50C-407E-A947-70E740481C1C}">
                <a14:useLocalDpi xmlns:a14="http://schemas.microsoft.com/office/drawing/2010/main" val="0"/>
              </a:ext>
            </a:extLst>
          </a:blip>
          <a:srcRect l="21343" t="10311" r="20627" b="10687"/>
          <a:stretch/>
        </p:blipFill>
        <p:spPr>
          <a:xfrm>
            <a:off x="149920" y="2742704"/>
            <a:ext cx="2675235" cy="3642112"/>
          </a:xfrm>
          <a:prstGeom prst="rect">
            <a:avLst/>
          </a:prstGeom>
        </p:spPr>
      </p:pic>
      <p:sp>
        <p:nvSpPr>
          <p:cNvPr id="9" name="مستطيل 8">
            <a:extLst>
              <a:ext uri="{FF2B5EF4-FFF2-40B4-BE49-F238E27FC236}">
                <a16:creationId xmlns:a16="http://schemas.microsoft.com/office/drawing/2014/main" id="{B8B3823F-9E1E-485C-B5D0-A038FBEC9BB9}"/>
              </a:ext>
            </a:extLst>
          </p:cNvPr>
          <p:cNvSpPr/>
          <p:nvPr/>
        </p:nvSpPr>
        <p:spPr>
          <a:xfrm>
            <a:off x="6931248" y="1412404"/>
            <a:ext cx="2021707" cy="584775"/>
          </a:xfrm>
          <a:prstGeom prst="rect">
            <a:avLst/>
          </a:prstGeom>
          <a:solidFill>
            <a:schemeClr val="accent3">
              <a:lumMod val="60000"/>
              <a:lumOff val="40000"/>
            </a:schemeClr>
          </a:solidFill>
          <a:ln>
            <a:solidFill>
              <a:schemeClr val="accent2">
                <a:lumMod val="75000"/>
              </a:schemeClr>
            </a:solidFill>
            <a:prstDash val="dash"/>
          </a:ln>
        </p:spPr>
        <p:txBody>
          <a:bodyPr wrap="none">
            <a:spAutoFit/>
          </a:bodyPr>
          <a:lstStyle/>
          <a:p>
            <a:pPr algn="r" rtl="1"/>
            <a:r>
              <a:rPr lang="ar-SA" sz="3200" b="1" dirty="0">
                <a:solidFill>
                  <a:schemeClr val="accent4">
                    <a:lumMod val="50000"/>
                  </a:schemeClr>
                </a:solidFill>
              </a:rPr>
              <a:t>فنون التواصل</a:t>
            </a:r>
          </a:p>
        </p:txBody>
      </p:sp>
      <p:sp>
        <p:nvSpPr>
          <p:cNvPr id="11" name="مستطيل 10">
            <a:extLst>
              <a:ext uri="{FF2B5EF4-FFF2-40B4-BE49-F238E27FC236}">
                <a16:creationId xmlns:a16="http://schemas.microsoft.com/office/drawing/2014/main" id="{3116DCF3-1A82-45BC-AC19-89544FD005CE}"/>
              </a:ext>
            </a:extLst>
          </p:cNvPr>
          <p:cNvSpPr/>
          <p:nvPr/>
        </p:nvSpPr>
        <p:spPr>
          <a:xfrm>
            <a:off x="2819716" y="2081932"/>
            <a:ext cx="4711546" cy="523220"/>
          </a:xfrm>
          <a:prstGeom prst="rect">
            <a:avLst/>
          </a:prstGeom>
        </p:spPr>
        <p:txBody>
          <a:bodyPr wrap="none">
            <a:spAutoFit/>
          </a:bodyPr>
          <a:lstStyle/>
          <a:p>
            <a:pPr marL="457200" indent="-457200" algn="r" rtl="1">
              <a:buFont typeface="Arial" panose="020B0604020202020204" pitchFamily="34" charset="0"/>
              <a:buChar char="•"/>
            </a:pPr>
            <a:r>
              <a:rPr lang="ar-SA" sz="2800" b="1" dirty="0">
                <a:solidFill>
                  <a:schemeClr val="accent3">
                    <a:lumMod val="50000"/>
                  </a:schemeClr>
                </a:solidFill>
              </a:rPr>
              <a:t>العناصر الخمسة للتعبير الغير لفظي</a:t>
            </a:r>
          </a:p>
        </p:txBody>
      </p:sp>
      <p:graphicFrame>
        <p:nvGraphicFramePr>
          <p:cNvPr id="12" name="رسم تخطيطي 11">
            <a:extLst>
              <a:ext uri="{FF2B5EF4-FFF2-40B4-BE49-F238E27FC236}">
                <a16:creationId xmlns:a16="http://schemas.microsoft.com/office/drawing/2014/main" id="{C61D32A5-7451-41D4-81BE-CB03ED505053}"/>
              </a:ext>
            </a:extLst>
          </p:cNvPr>
          <p:cNvGraphicFramePr/>
          <p:nvPr>
            <p:extLst>
              <p:ext uri="{D42A27DB-BD31-4B8C-83A1-F6EECF244321}">
                <p14:modId xmlns:p14="http://schemas.microsoft.com/office/powerpoint/2010/main" val="452828994"/>
              </p:ext>
            </p:extLst>
          </p:nvPr>
        </p:nvGraphicFramePr>
        <p:xfrm>
          <a:off x="7043949" y="2744681"/>
          <a:ext cx="1944216" cy="245726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مستطيل 7">
            <a:extLst>
              <a:ext uri="{FF2B5EF4-FFF2-40B4-BE49-F238E27FC236}">
                <a16:creationId xmlns:a16="http://schemas.microsoft.com/office/drawing/2014/main" id="{1C00D7F9-087A-4D20-9773-5BD443474F74}"/>
              </a:ext>
            </a:extLst>
          </p:cNvPr>
          <p:cNvSpPr/>
          <p:nvPr/>
        </p:nvSpPr>
        <p:spPr>
          <a:xfrm>
            <a:off x="25803" y="1311031"/>
            <a:ext cx="1337226" cy="461665"/>
          </a:xfrm>
          <a:prstGeom prst="rect">
            <a:avLst/>
          </a:prstGeom>
        </p:spPr>
        <p:style>
          <a:lnRef idx="1">
            <a:schemeClr val="accent4"/>
          </a:lnRef>
          <a:fillRef idx="2">
            <a:schemeClr val="accent4"/>
          </a:fillRef>
          <a:effectRef idx="1">
            <a:schemeClr val="accent4"/>
          </a:effectRef>
          <a:fontRef idx="minor">
            <a:schemeClr val="dk1"/>
          </a:fontRef>
        </p:style>
        <p:txBody>
          <a:bodyPr wrap="none" lIns="91440" tIns="45720" rIns="91440" bIns="45720">
            <a:spAutoFit/>
          </a:bodyPr>
          <a:lstStyle/>
          <a:p>
            <a:pPr algn="ctr"/>
            <a:r>
              <a:rPr lang="ar-SA" sz="2400" b="1" cap="none" spc="0" dirty="0">
                <a:ln w="0"/>
                <a:solidFill>
                  <a:srgbClr val="10466A"/>
                </a:solidFill>
                <a:effectLst>
                  <a:outerShdw blurRad="38100" dist="19050" dir="2700000" algn="tl" rotWithShape="0">
                    <a:schemeClr val="dk1">
                      <a:alpha val="40000"/>
                    </a:schemeClr>
                  </a:outerShdw>
                </a:effectLst>
              </a:rPr>
              <a:t>الجلسة (3)</a:t>
            </a:r>
          </a:p>
        </p:txBody>
      </p:sp>
      <p:sp>
        <p:nvSpPr>
          <p:cNvPr id="3" name="مربع نص 2">
            <a:extLst>
              <a:ext uri="{FF2B5EF4-FFF2-40B4-BE49-F238E27FC236}">
                <a16:creationId xmlns:a16="http://schemas.microsoft.com/office/drawing/2014/main" id="{1DBCE902-8FDF-40FF-936D-175E2F35D75C}"/>
              </a:ext>
            </a:extLst>
          </p:cNvPr>
          <p:cNvSpPr txBox="1"/>
          <p:nvPr/>
        </p:nvSpPr>
        <p:spPr>
          <a:xfrm>
            <a:off x="1426081" y="1379202"/>
            <a:ext cx="2191626" cy="369332"/>
          </a:xfrm>
          <a:prstGeom prst="rect">
            <a:avLst/>
          </a:prstGeom>
        </p:spPr>
        <p:style>
          <a:lnRef idx="1">
            <a:schemeClr val="accent6"/>
          </a:lnRef>
          <a:fillRef idx="2">
            <a:schemeClr val="accent6"/>
          </a:fillRef>
          <a:effectRef idx="1">
            <a:schemeClr val="accent6"/>
          </a:effectRef>
          <a:fontRef idx="minor">
            <a:schemeClr val="dk1"/>
          </a:fontRef>
        </p:style>
        <p:txBody>
          <a:bodyPr wrap="none" rtlCol="1">
            <a:spAutoFit/>
          </a:bodyPr>
          <a:lstStyle/>
          <a:p>
            <a:pPr algn="r" rtl="1"/>
            <a:r>
              <a:rPr lang="ar-SA" b="1" dirty="0">
                <a:solidFill>
                  <a:srgbClr val="C00000"/>
                </a:solidFill>
              </a:rPr>
              <a:t>مهارات في الاقناع والحوار</a:t>
            </a:r>
          </a:p>
        </p:txBody>
      </p:sp>
    </p:spTree>
    <p:extLst>
      <p:ext uri="{BB962C8B-B14F-4D97-AF65-F5344CB8AC3E}">
        <p14:creationId xmlns:p14="http://schemas.microsoft.com/office/powerpoint/2010/main" val="2096156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p:cNvPicPr>
            <a:picLocks noChangeAspect="1"/>
          </p:cNvPicPr>
          <p:nvPr/>
        </p:nvPicPr>
        <p:blipFill rotWithShape="1">
          <a:blip r:embed="rId3" cstate="print">
            <a:extLst>
              <a:ext uri="{28A0092B-C50C-407E-A947-70E740481C1C}">
                <a14:useLocalDpi xmlns:a14="http://schemas.microsoft.com/office/drawing/2010/main" val="0"/>
              </a:ext>
            </a:extLst>
          </a:blip>
          <a:srcRect l="12388" t="21254" r="9881" b="20358"/>
          <a:stretch/>
        </p:blipFill>
        <p:spPr>
          <a:xfrm>
            <a:off x="179512" y="3609571"/>
            <a:ext cx="2961565" cy="2224586"/>
          </a:xfrm>
          <a:prstGeom prst="rect">
            <a:avLst/>
          </a:prstGeom>
        </p:spPr>
      </p:pic>
      <p:sp>
        <p:nvSpPr>
          <p:cNvPr id="5" name="شكل حر: شكل 4">
            <a:extLst>
              <a:ext uri="{FF2B5EF4-FFF2-40B4-BE49-F238E27FC236}">
                <a16:creationId xmlns:a16="http://schemas.microsoft.com/office/drawing/2014/main" id="{76F108F5-3FCF-4571-AC97-4F69A77D1A99}"/>
              </a:ext>
            </a:extLst>
          </p:cNvPr>
          <p:cNvSpPr/>
          <p:nvPr/>
        </p:nvSpPr>
        <p:spPr>
          <a:xfrm>
            <a:off x="3450765" y="4139298"/>
            <a:ext cx="3353483" cy="1223077"/>
          </a:xfrm>
          <a:custGeom>
            <a:avLst/>
            <a:gdLst>
              <a:gd name="connsiteX0" fmla="*/ 0 w 3353483"/>
              <a:gd name="connsiteY0" fmla="*/ 0 h 1223077"/>
              <a:gd name="connsiteX1" fmla="*/ 3353483 w 3353483"/>
              <a:gd name="connsiteY1" fmla="*/ 0 h 1223077"/>
              <a:gd name="connsiteX2" fmla="*/ 3353483 w 3353483"/>
              <a:gd name="connsiteY2" fmla="*/ 1223077 h 1223077"/>
              <a:gd name="connsiteX3" fmla="*/ 0 w 3353483"/>
              <a:gd name="connsiteY3" fmla="*/ 1223077 h 1223077"/>
              <a:gd name="connsiteX4" fmla="*/ 0 w 3353483"/>
              <a:gd name="connsiteY4" fmla="*/ 0 h 12230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3483" h="1223077">
                <a:moveTo>
                  <a:pt x="0" y="0"/>
                </a:moveTo>
                <a:lnTo>
                  <a:pt x="3353483" y="0"/>
                </a:lnTo>
                <a:lnTo>
                  <a:pt x="3353483" y="1223077"/>
                </a:lnTo>
                <a:lnTo>
                  <a:pt x="0" y="1223077"/>
                </a:lnTo>
                <a:lnTo>
                  <a:pt x="0" y="0"/>
                </a:lnTo>
                <a:close/>
              </a:path>
            </a:pathLst>
          </a:custGeom>
          <a:ln w="3175">
            <a:solidFill>
              <a:schemeClr val="accent4">
                <a:lumMod val="50000"/>
              </a:schemeClr>
            </a:solidFill>
            <a:prstDash val="dash"/>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49686" tIns="124968" rIns="349686" bIns="142240" numCol="1" spcCol="1270" anchor="t" anchorCtr="0">
            <a:noAutofit/>
          </a:bodyPr>
          <a:lstStyle/>
          <a:p>
            <a:pPr marL="228600" lvl="1" indent="-228600" algn="r" defTabSz="889000" rtl="1">
              <a:lnSpc>
                <a:spcPct val="90000"/>
              </a:lnSpc>
              <a:spcBef>
                <a:spcPct val="0"/>
              </a:spcBef>
              <a:spcAft>
                <a:spcPct val="15000"/>
              </a:spcAft>
              <a:buChar char="•"/>
            </a:pPr>
            <a:endParaRPr lang="ar-SA" sz="2000" kern="1200" dirty="0"/>
          </a:p>
          <a:p>
            <a:pPr marL="228600" lvl="1" indent="-228600" algn="r" defTabSz="889000" rtl="1">
              <a:lnSpc>
                <a:spcPct val="90000"/>
              </a:lnSpc>
              <a:spcBef>
                <a:spcPct val="0"/>
              </a:spcBef>
              <a:spcAft>
                <a:spcPct val="15000"/>
              </a:spcAft>
              <a:buChar char="•"/>
            </a:pPr>
            <a:r>
              <a:rPr lang="ar-SA" sz="2000" b="1" kern="1200" dirty="0"/>
              <a:t>الحركة تجعلك مرئيا فمسموعا</a:t>
            </a:r>
          </a:p>
          <a:p>
            <a:pPr marL="228600" lvl="1" indent="-228600" algn="r" defTabSz="889000" rtl="1">
              <a:lnSpc>
                <a:spcPct val="90000"/>
              </a:lnSpc>
              <a:spcBef>
                <a:spcPct val="0"/>
              </a:spcBef>
              <a:spcAft>
                <a:spcPct val="15000"/>
              </a:spcAft>
              <a:buChar char="•"/>
            </a:pPr>
            <a:endParaRPr lang="ar-SA" sz="2000" kern="1200" dirty="0"/>
          </a:p>
        </p:txBody>
      </p:sp>
      <p:sp>
        <p:nvSpPr>
          <p:cNvPr id="9" name="شكل حر: شكل 8">
            <a:extLst>
              <a:ext uri="{FF2B5EF4-FFF2-40B4-BE49-F238E27FC236}">
                <a16:creationId xmlns:a16="http://schemas.microsoft.com/office/drawing/2014/main" id="{B3D76798-79EA-48AE-9535-F6F0CCC48FDF}"/>
              </a:ext>
            </a:extLst>
          </p:cNvPr>
          <p:cNvSpPr/>
          <p:nvPr/>
        </p:nvSpPr>
        <p:spPr>
          <a:xfrm>
            <a:off x="4776114" y="3703474"/>
            <a:ext cx="1803073" cy="733521"/>
          </a:xfrm>
          <a:custGeom>
            <a:avLst/>
            <a:gdLst>
              <a:gd name="connsiteX0" fmla="*/ 0 w 1803073"/>
              <a:gd name="connsiteY0" fmla="*/ 122256 h 733521"/>
              <a:gd name="connsiteX1" fmla="*/ 122256 w 1803073"/>
              <a:gd name="connsiteY1" fmla="*/ 0 h 733521"/>
              <a:gd name="connsiteX2" fmla="*/ 1680817 w 1803073"/>
              <a:gd name="connsiteY2" fmla="*/ 0 h 733521"/>
              <a:gd name="connsiteX3" fmla="*/ 1803073 w 1803073"/>
              <a:gd name="connsiteY3" fmla="*/ 122256 h 733521"/>
              <a:gd name="connsiteX4" fmla="*/ 1803073 w 1803073"/>
              <a:gd name="connsiteY4" fmla="*/ 611265 h 733521"/>
              <a:gd name="connsiteX5" fmla="*/ 1680817 w 1803073"/>
              <a:gd name="connsiteY5" fmla="*/ 733521 h 733521"/>
              <a:gd name="connsiteX6" fmla="*/ 122256 w 1803073"/>
              <a:gd name="connsiteY6" fmla="*/ 733521 h 733521"/>
              <a:gd name="connsiteX7" fmla="*/ 0 w 1803073"/>
              <a:gd name="connsiteY7" fmla="*/ 611265 h 733521"/>
              <a:gd name="connsiteX8" fmla="*/ 0 w 1803073"/>
              <a:gd name="connsiteY8" fmla="*/ 122256 h 73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03073" h="733521">
                <a:moveTo>
                  <a:pt x="0" y="122256"/>
                </a:moveTo>
                <a:cubicBezTo>
                  <a:pt x="0" y="54736"/>
                  <a:pt x="54736" y="0"/>
                  <a:pt x="122256" y="0"/>
                </a:cubicBezTo>
                <a:lnTo>
                  <a:pt x="1680817" y="0"/>
                </a:lnTo>
                <a:cubicBezTo>
                  <a:pt x="1748337" y="0"/>
                  <a:pt x="1803073" y="54736"/>
                  <a:pt x="1803073" y="122256"/>
                </a:cubicBezTo>
                <a:lnTo>
                  <a:pt x="1803073" y="611265"/>
                </a:lnTo>
                <a:cubicBezTo>
                  <a:pt x="1803073" y="678785"/>
                  <a:pt x="1748337" y="733521"/>
                  <a:pt x="1680817" y="733521"/>
                </a:cubicBezTo>
                <a:lnTo>
                  <a:pt x="122256" y="733521"/>
                </a:lnTo>
                <a:cubicBezTo>
                  <a:pt x="54736" y="733521"/>
                  <a:pt x="0" y="678785"/>
                  <a:pt x="0" y="611265"/>
                </a:cubicBezTo>
                <a:lnTo>
                  <a:pt x="0" y="122256"/>
                </a:lnTo>
                <a:close/>
              </a:path>
            </a:pathLst>
          </a:custGeom>
          <a:solidFill>
            <a:schemeClr val="accent4">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55019" tIns="35808" rIns="155019" bIns="35808" numCol="1" spcCol="1270" anchor="ctr" anchorCtr="0">
            <a:noAutofit/>
          </a:bodyPr>
          <a:lstStyle/>
          <a:p>
            <a:pPr marL="0" lvl="0" indent="0" algn="ctr" defTabSz="1244600" rtl="1">
              <a:lnSpc>
                <a:spcPct val="90000"/>
              </a:lnSpc>
              <a:spcBef>
                <a:spcPct val="0"/>
              </a:spcBef>
              <a:spcAft>
                <a:spcPct val="35000"/>
              </a:spcAft>
              <a:buNone/>
            </a:pPr>
            <a:r>
              <a:rPr lang="ar-SA" sz="2800" b="1" kern="1200" dirty="0">
                <a:solidFill>
                  <a:schemeClr val="accent2">
                    <a:lumMod val="50000"/>
                  </a:schemeClr>
                </a:solidFill>
              </a:rPr>
              <a:t>4- التنوع</a:t>
            </a:r>
            <a:endParaRPr lang="ar-SA" sz="2800" kern="1200" dirty="0">
              <a:solidFill>
                <a:schemeClr val="accent2">
                  <a:lumMod val="50000"/>
                </a:schemeClr>
              </a:solidFill>
            </a:endParaRPr>
          </a:p>
        </p:txBody>
      </p:sp>
      <p:sp>
        <p:nvSpPr>
          <p:cNvPr id="10" name="مستطيل 9">
            <a:extLst>
              <a:ext uri="{FF2B5EF4-FFF2-40B4-BE49-F238E27FC236}">
                <a16:creationId xmlns:a16="http://schemas.microsoft.com/office/drawing/2014/main" id="{D3417E72-7B08-470B-B6D7-C726237B5F92}"/>
              </a:ext>
            </a:extLst>
          </p:cNvPr>
          <p:cNvSpPr/>
          <p:nvPr/>
        </p:nvSpPr>
        <p:spPr>
          <a:xfrm>
            <a:off x="6931248" y="1412404"/>
            <a:ext cx="2021707" cy="584775"/>
          </a:xfrm>
          <a:prstGeom prst="rect">
            <a:avLst/>
          </a:prstGeom>
          <a:solidFill>
            <a:schemeClr val="accent3">
              <a:lumMod val="60000"/>
              <a:lumOff val="40000"/>
            </a:schemeClr>
          </a:solidFill>
          <a:ln>
            <a:solidFill>
              <a:schemeClr val="accent2">
                <a:lumMod val="75000"/>
              </a:schemeClr>
            </a:solidFill>
            <a:prstDash val="dash"/>
          </a:ln>
        </p:spPr>
        <p:txBody>
          <a:bodyPr wrap="none">
            <a:spAutoFit/>
          </a:bodyPr>
          <a:lstStyle/>
          <a:p>
            <a:pPr algn="r" rtl="1"/>
            <a:r>
              <a:rPr lang="ar-SA" sz="3200" b="1" dirty="0">
                <a:solidFill>
                  <a:schemeClr val="accent4">
                    <a:lumMod val="50000"/>
                  </a:schemeClr>
                </a:solidFill>
              </a:rPr>
              <a:t>فنون التواصل</a:t>
            </a:r>
          </a:p>
        </p:txBody>
      </p:sp>
      <p:sp>
        <p:nvSpPr>
          <p:cNvPr id="11" name="مستطيل 10">
            <a:extLst>
              <a:ext uri="{FF2B5EF4-FFF2-40B4-BE49-F238E27FC236}">
                <a16:creationId xmlns:a16="http://schemas.microsoft.com/office/drawing/2014/main" id="{833DCAC4-9EF8-4A33-9067-D0C446377373}"/>
              </a:ext>
            </a:extLst>
          </p:cNvPr>
          <p:cNvSpPr/>
          <p:nvPr/>
        </p:nvSpPr>
        <p:spPr>
          <a:xfrm>
            <a:off x="2819716" y="2081932"/>
            <a:ext cx="4711546" cy="523220"/>
          </a:xfrm>
          <a:prstGeom prst="rect">
            <a:avLst/>
          </a:prstGeom>
        </p:spPr>
        <p:txBody>
          <a:bodyPr wrap="none">
            <a:spAutoFit/>
          </a:bodyPr>
          <a:lstStyle/>
          <a:p>
            <a:pPr marL="457200" indent="-457200" algn="r" rtl="1">
              <a:buFont typeface="Arial" panose="020B0604020202020204" pitchFamily="34" charset="0"/>
              <a:buChar char="•"/>
            </a:pPr>
            <a:r>
              <a:rPr lang="ar-SA" sz="2800" b="1" dirty="0">
                <a:solidFill>
                  <a:schemeClr val="accent3">
                    <a:lumMod val="50000"/>
                  </a:schemeClr>
                </a:solidFill>
              </a:rPr>
              <a:t>العناصر الخمسة للتعبير الغير لفظي</a:t>
            </a:r>
          </a:p>
        </p:txBody>
      </p:sp>
      <p:graphicFrame>
        <p:nvGraphicFramePr>
          <p:cNvPr id="12" name="رسم تخطيطي 11">
            <a:extLst>
              <a:ext uri="{FF2B5EF4-FFF2-40B4-BE49-F238E27FC236}">
                <a16:creationId xmlns:a16="http://schemas.microsoft.com/office/drawing/2014/main" id="{9FCF605F-721F-4A19-899D-74FD08FAE55C}"/>
              </a:ext>
            </a:extLst>
          </p:cNvPr>
          <p:cNvGraphicFramePr/>
          <p:nvPr>
            <p:extLst>
              <p:ext uri="{D42A27DB-BD31-4B8C-83A1-F6EECF244321}">
                <p14:modId xmlns:p14="http://schemas.microsoft.com/office/powerpoint/2010/main" val="1973612148"/>
              </p:ext>
            </p:extLst>
          </p:nvPr>
        </p:nvGraphicFramePr>
        <p:xfrm>
          <a:off x="7043949" y="2744681"/>
          <a:ext cx="1944216" cy="245726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مستطيل 7">
            <a:extLst>
              <a:ext uri="{FF2B5EF4-FFF2-40B4-BE49-F238E27FC236}">
                <a16:creationId xmlns:a16="http://schemas.microsoft.com/office/drawing/2014/main" id="{CED77C89-9CBD-4FFB-8C67-EF76AC8EFD30}"/>
              </a:ext>
            </a:extLst>
          </p:cNvPr>
          <p:cNvSpPr/>
          <p:nvPr/>
        </p:nvSpPr>
        <p:spPr>
          <a:xfrm>
            <a:off x="25803" y="1311031"/>
            <a:ext cx="1337226" cy="461665"/>
          </a:xfrm>
          <a:prstGeom prst="rect">
            <a:avLst/>
          </a:prstGeom>
        </p:spPr>
        <p:style>
          <a:lnRef idx="1">
            <a:schemeClr val="accent4"/>
          </a:lnRef>
          <a:fillRef idx="2">
            <a:schemeClr val="accent4"/>
          </a:fillRef>
          <a:effectRef idx="1">
            <a:schemeClr val="accent4"/>
          </a:effectRef>
          <a:fontRef idx="minor">
            <a:schemeClr val="dk1"/>
          </a:fontRef>
        </p:style>
        <p:txBody>
          <a:bodyPr wrap="none" lIns="91440" tIns="45720" rIns="91440" bIns="45720">
            <a:spAutoFit/>
          </a:bodyPr>
          <a:lstStyle/>
          <a:p>
            <a:pPr algn="ctr"/>
            <a:r>
              <a:rPr lang="ar-SA" sz="2400" b="1" cap="none" spc="0" dirty="0">
                <a:ln w="0"/>
                <a:solidFill>
                  <a:srgbClr val="10466A"/>
                </a:solidFill>
                <a:effectLst>
                  <a:outerShdw blurRad="38100" dist="19050" dir="2700000" algn="tl" rotWithShape="0">
                    <a:schemeClr val="dk1">
                      <a:alpha val="40000"/>
                    </a:schemeClr>
                  </a:outerShdw>
                </a:effectLst>
              </a:rPr>
              <a:t>الجلسة (3)</a:t>
            </a:r>
          </a:p>
        </p:txBody>
      </p:sp>
      <p:sp>
        <p:nvSpPr>
          <p:cNvPr id="3" name="مربع نص 2">
            <a:extLst>
              <a:ext uri="{FF2B5EF4-FFF2-40B4-BE49-F238E27FC236}">
                <a16:creationId xmlns:a16="http://schemas.microsoft.com/office/drawing/2014/main" id="{2F5ACDE7-A971-40C3-A959-68E4EF458BCD}"/>
              </a:ext>
            </a:extLst>
          </p:cNvPr>
          <p:cNvSpPr txBox="1"/>
          <p:nvPr/>
        </p:nvSpPr>
        <p:spPr>
          <a:xfrm>
            <a:off x="1426081" y="1379202"/>
            <a:ext cx="2191626" cy="369332"/>
          </a:xfrm>
          <a:prstGeom prst="rect">
            <a:avLst/>
          </a:prstGeom>
        </p:spPr>
        <p:style>
          <a:lnRef idx="1">
            <a:schemeClr val="accent6"/>
          </a:lnRef>
          <a:fillRef idx="2">
            <a:schemeClr val="accent6"/>
          </a:fillRef>
          <a:effectRef idx="1">
            <a:schemeClr val="accent6"/>
          </a:effectRef>
          <a:fontRef idx="minor">
            <a:schemeClr val="dk1"/>
          </a:fontRef>
        </p:style>
        <p:txBody>
          <a:bodyPr wrap="none" rtlCol="1">
            <a:spAutoFit/>
          </a:bodyPr>
          <a:lstStyle/>
          <a:p>
            <a:pPr algn="r" rtl="1"/>
            <a:r>
              <a:rPr lang="ar-SA" b="1" dirty="0">
                <a:solidFill>
                  <a:srgbClr val="C00000"/>
                </a:solidFill>
              </a:rPr>
              <a:t>مهارات في الاقناع والحوار</a:t>
            </a:r>
          </a:p>
        </p:txBody>
      </p:sp>
    </p:spTree>
    <p:extLst>
      <p:ext uri="{BB962C8B-B14F-4D97-AF65-F5344CB8AC3E}">
        <p14:creationId xmlns:p14="http://schemas.microsoft.com/office/powerpoint/2010/main" val="3794712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شكل حر: شكل 4">
            <a:extLst>
              <a:ext uri="{FF2B5EF4-FFF2-40B4-BE49-F238E27FC236}">
                <a16:creationId xmlns:a16="http://schemas.microsoft.com/office/drawing/2014/main" id="{9DE18A59-423D-4A77-8DB1-4D6859DE1D76}"/>
              </a:ext>
            </a:extLst>
          </p:cNvPr>
          <p:cNvSpPr/>
          <p:nvPr/>
        </p:nvSpPr>
        <p:spPr>
          <a:xfrm>
            <a:off x="2339753" y="4185724"/>
            <a:ext cx="4505614" cy="1223077"/>
          </a:xfrm>
          <a:custGeom>
            <a:avLst/>
            <a:gdLst>
              <a:gd name="connsiteX0" fmla="*/ 0 w 4505614"/>
              <a:gd name="connsiteY0" fmla="*/ 0 h 1223077"/>
              <a:gd name="connsiteX1" fmla="*/ 4505614 w 4505614"/>
              <a:gd name="connsiteY1" fmla="*/ 0 h 1223077"/>
              <a:gd name="connsiteX2" fmla="*/ 4505614 w 4505614"/>
              <a:gd name="connsiteY2" fmla="*/ 1223077 h 1223077"/>
              <a:gd name="connsiteX3" fmla="*/ 0 w 4505614"/>
              <a:gd name="connsiteY3" fmla="*/ 1223077 h 1223077"/>
              <a:gd name="connsiteX4" fmla="*/ 0 w 4505614"/>
              <a:gd name="connsiteY4" fmla="*/ 0 h 12230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05614" h="1223077">
                <a:moveTo>
                  <a:pt x="0" y="0"/>
                </a:moveTo>
                <a:lnTo>
                  <a:pt x="4505614" y="0"/>
                </a:lnTo>
                <a:lnTo>
                  <a:pt x="4505614" y="1223077"/>
                </a:lnTo>
                <a:lnTo>
                  <a:pt x="0" y="1223077"/>
                </a:lnTo>
                <a:lnTo>
                  <a:pt x="0" y="0"/>
                </a:lnTo>
                <a:close/>
              </a:path>
            </a:pathLst>
          </a:custGeom>
          <a:ln w="3175">
            <a:solidFill>
              <a:schemeClr val="accent4">
                <a:lumMod val="50000"/>
              </a:schemeClr>
            </a:solidFill>
            <a:prstDash val="dash"/>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49686" tIns="124968" rIns="349686" bIns="142240" numCol="1" spcCol="1270" anchor="t" anchorCtr="0">
            <a:noAutofit/>
          </a:bodyPr>
          <a:lstStyle/>
          <a:p>
            <a:pPr marL="228600" lvl="1" indent="-228600" algn="r" defTabSz="889000" rtl="1">
              <a:lnSpc>
                <a:spcPct val="90000"/>
              </a:lnSpc>
              <a:spcBef>
                <a:spcPct val="0"/>
              </a:spcBef>
              <a:spcAft>
                <a:spcPct val="15000"/>
              </a:spcAft>
              <a:buChar char="•"/>
            </a:pPr>
            <a:endParaRPr lang="ar-SA" sz="2000" kern="1200" dirty="0"/>
          </a:p>
          <a:p>
            <a:pPr marL="228600" lvl="1" indent="-228600" algn="r" defTabSz="889000" rtl="1">
              <a:lnSpc>
                <a:spcPct val="90000"/>
              </a:lnSpc>
              <a:spcBef>
                <a:spcPct val="0"/>
              </a:spcBef>
              <a:spcAft>
                <a:spcPct val="15000"/>
              </a:spcAft>
              <a:buChar char="•"/>
            </a:pPr>
            <a:r>
              <a:rPr lang="ar-SA" sz="2000" b="1" kern="1200" dirty="0"/>
              <a:t>السيطرة على النفس للمحافظة على التركيز                    </a:t>
            </a:r>
          </a:p>
          <a:p>
            <a:pPr marL="228600" lvl="1" indent="-228600" algn="r" defTabSz="889000" rtl="1">
              <a:lnSpc>
                <a:spcPct val="90000"/>
              </a:lnSpc>
              <a:spcBef>
                <a:spcPct val="0"/>
              </a:spcBef>
              <a:spcAft>
                <a:spcPct val="15000"/>
              </a:spcAft>
              <a:buChar char="•"/>
            </a:pPr>
            <a:endParaRPr lang="ar-SA" sz="2000" kern="1200" dirty="0"/>
          </a:p>
        </p:txBody>
      </p:sp>
      <p:sp>
        <p:nvSpPr>
          <p:cNvPr id="9" name="شكل حر: شكل 8">
            <a:extLst>
              <a:ext uri="{FF2B5EF4-FFF2-40B4-BE49-F238E27FC236}">
                <a16:creationId xmlns:a16="http://schemas.microsoft.com/office/drawing/2014/main" id="{94FE91E9-AEF1-499E-B9D8-2D899F91C6B0}"/>
              </a:ext>
            </a:extLst>
          </p:cNvPr>
          <p:cNvSpPr/>
          <p:nvPr/>
        </p:nvSpPr>
        <p:spPr>
          <a:xfrm>
            <a:off x="4817232" y="3749900"/>
            <a:ext cx="1803073" cy="733521"/>
          </a:xfrm>
          <a:custGeom>
            <a:avLst/>
            <a:gdLst>
              <a:gd name="connsiteX0" fmla="*/ 0 w 1803073"/>
              <a:gd name="connsiteY0" fmla="*/ 122256 h 733521"/>
              <a:gd name="connsiteX1" fmla="*/ 122256 w 1803073"/>
              <a:gd name="connsiteY1" fmla="*/ 0 h 733521"/>
              <a:gd name="connsiteX2" fmla="*/ 1680817 w 1803073"/>
              <a:gd name="connsiteY2" fmla="*/ 0 h 733521"/>
              <a:gd name="connsiteX3" fmla="*/ 1803073 w 1803073"/>
              <a:gd name="connsiteY3" fmla="*/ 122256 h 733521"/>
              <a:gd name="connsiteX4" fmla="*/ 1803073 w 1803073"/>
              <a:gd name="connsiteY4" fmla="*/ 611265 h 733521"/>
              <a:gd name="connsiteX5" fmla="*/ 1680817 w 1803073"/>
              <a:gd name="connsiteY5" fmla="*/ 733521 h 733521"/>
              <a:gd name="connsiteX6" fmla="*/ 122256 w 1803073"/>
              <a:gd name="connsiteY6" fmla="*/ 733521 h 733521"/>
              <a:gd name="connsiteX7" fmla="*/ 0 w 1803073"/>
              <a:gd name="connsiteY7" fmla="*/ 611265 h 733521"/>
              <a:gd name="connsiteX8" fmla="*/ 0 w 1803073"/>
              <a:gd name="connsiteY8" fmla="*/ 122256 h 73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03073" h="733521">
                <a:moveTo>
                  <a:pt x="0" y="122256"/>
                </a:moveTo>
                <a:cubicBezTo>
                  <a:pt x="0" y="54736"/>
                  <a:pt x="54736" y="0"/>
                  <a:pt x="122256" y="0"/>
                </a:cubicBezTo>
                <a:lnTo>
                  <a:pt x="1680817" y="0"/>
                </a:lnTo>
                <a:cubicBezTo>
                  <a:pt x="1748337" y="0"/>
                  <a:pt x="1803073" y="54736"/>
                  <a:pt x="1803073" y="122256"/>
                </a:cubicBezTo>
                <a:lnTo>
                  <a:pt x="1803073" y="611265"/>
                </a:lnTo>
                <a:cubicBezTo>
                  <a:pt x="1803073" y="678785"/>
                  <a:pt x="1748337" y="733521"/>
                  <a:pt x="1680817" y="733521"/>
                </a:cubicBezTo>
                <a:lnTo>
                  <a:pt x="122256" y="733521"/>
                </a:lnTo>
                <a:cubicBezTo>
                  <a:pt x="54736" y="733521"/>
                  <a:pt x="0" y="678785"/>
                  <a:pt x="0" y="611265"/>
                </a:cubicBezTo>
                <a:lnTo>
                  <a:pt x="0" y="122256"/>
                </a:lnTo>
                <a:close/>
              </a:path>
            </a:pathLst>
          </a:custGeom>
          <a:solidFill>
            <a:schemeClr val="accent4">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55019" tIns="35808" rIns="155019" bIns="35808" numCol="1" spcCol="1270" anchor="ctr" anchorCtr="0">
            <a:noAutofit/>
          </a:bodyPr>
          <a:lstStyle/>
          <a:p>
            <a:pPr marL="0" lvl="0" indent="0" algn="ctr" defTabSz="1244600" rtl="1">
              <a:lnSpc>
                <a:spcPct val="90000"/>
              </a:lnSpc>
              <a:spcBef>
                <a:spcPct val="0"/>
              </a:spcBef>
              <a:spcAft>
                <a:spcPct val="35000"/>
              </a:spcAft>
              <a:buNone/>
            </a:pPr>
            <a:r>
              <a:rPr lang="ar-SA" sz="2800" b="1" kern="1200" dirty="0">
                <a:solidFill>
                  <a:schemeClr val="accent2">
                    <a:lumMod val="50000"/>
                  </a:schemeClr>
                </a:solidFill>
              </a:rPr>
              <a:t>5- الوضوح</a:t>
            </a:r>
            <a:endParaRPr lang="ar-SA" sz="2800" kern="1200" dirty="0">
              <a:solidFill>
                <a:schemeClr val="accent2">
                  <a:lumMod val="50000"/>
                </a:schemeClr>
              </a:solidFill>
            </a:endParaRPr>
          </a:p>
        </p:txBody>
      </p:sp>
      <p:sp>
        <p:nvSpPr>
          <p:cNvPr id="10" name="مستطيل 9">
            <a:extLst>
              <a:ext uri="{FF2B5EF4-FFF2-40B4-BE49-F238E27FC236}">
                <a16:creationId xmlns:a16="http://schemas.microsoft.com/office/drawing/2014/main" id="{F60A0452-3432-436A-AC13-960C3C9C92EC}"/>
              </a:ext>
            </a:extLst>
          </p:cNvPr>
          <p:cNvSpPr/>
          <p:nvPr/>
        </p:nvSpPr>
        <p:spPr>
          <a:xfrm>
            <a:off x="6931248" y="1412404"/>
            <a:ext cx="2021707" cy="584775"/>
          </a:xfrm>
          <a:prstGeom prst="rect">
            <a:avLst/>
          </a:prstGeom>
          <a:solidFill>
            <a:schemeClr val="accent3">
              <a:lumMod val="60000"/>
              <a:lumOff val="40000"/>
            </a:schemeClr>
          </a:solidFill>
          <a:ln>
            <a:solidFill>
              <a:schemeClr val="accent2">
                <a:lumMod val="75000"/>
              </a:schemeClr>
            </a:solidFill>
            <a:prstDash val="dash"/>
          </a:ln>
        </p:spPr>
        <p:txBody>
          <a:bodyPr wrap="none">
            <a:spAutoFit/>
          </a:bodyPr>
          <a:lstStyle/>
          <a:p>
            <a:pPr algn="r" rtl="1"/>
            <a:r>
              <a:rPr lang="ar-SA" sz="3200" b="1" dirty="0">
                <a:solidFill>
                  <a:schemeClr val="accent4">
                    <a:lumMod val="50000"/>
                  </a:schemeClr>
                </a:solidFill>
              </a:rPr>
              <a:t>فنون التواصل</a:t>
            </a:r>
          </a:p>
        </p:txBody>
      </p:sp>
      <p:pic>
        <p:nvPicPr>
          <p:cNvPr id="3" name="صورة 2">
            <a:extLst>
              <a:ext uri="{FF2B5EF4-FFF2-40B4-BE49-F238E27FC236}">
                <a16:creationId xmlns:a16="http://schemas.microsoft.com/office/drawing/2014/main" id="{361CE81D-0E9C-441D-8850-8BA57563444E}"/>
              </a:ext>
            </a:extLst>
          </p:cNvPr>
          <p:cNvPicPr>
            <a:picLocks noChangeAspect="1"/>
          </p:cNvPicPr>
          <p:nvPr/>
        </p:nvPicPr>
        <p:blipFill>
          <a:blip r:embed="rId3"/>
          <a:stretch>
            <a:fillRect/>
          </a:stretch>
        </p:blipFill>
        <p:spPr>
          <a:xfrm>
            <a:off x="113683" y="3749900"/>
            <a:ext cx="1866029" cy="1800000"/>
          </a:xfrm>
          <a:prstGeom prst="rect">
            <a:avLst/>
          </a:prstGeom>
        </p:spPr>
      </p:pic>
      <p:sp>
        <p:nvSpPr>
          <p:cNvPr id="11" name="مستطيل 10">
            <a:extLst>
              <a:ext uri="{FF2B5EF4-FFF2-40B4-BE49-F238E27FC236}">
                <a16:creationId xmlns:a16="http://schemas.microsoft.com/office/drawing/2014/main" id="{FC7322C2-143A-46ED-9B00-40D3468A4423}"/>
              </a:ext>
            </a:extLst>
          </p:cNvPr>
          <p:cNvSpPr/>
          <p:nvPr/>
        </p:nvSpPr>
        <p:spPr>
          <a:xfrm>
            <a:off x="2819716" y="2081932"/>
            <a:ext cx="4711546" cy="523220"/>
          </a:xfrm>
          <a:prstGeom prst="rect">
            <a:avLst/>
          </a:prstGeom>
        </p:spPr>
        <p:txBody>
          <a:bodyPr wrap="none">
            <a:spAutoFit/>
          </a:bodyPr>
          <a:lstStyle/>
          <a:p>
            <a:pPr marL="457200" indent="-457200" algn="r" rtl="1">
              <a:buFont typeface="Arial" panose="020B0604020202020204" pitchFamily="34" charset="0"/>
              <a:buChar char="•"/>
            </a:pPr>
            <a:r>
              <a:rPr lang="ar-SA" sz="2800" b="1" dirty="0">
                <a:solidFill>
                  <a:schemeClr val="accent3">
                    <a:lumMod val="50000"/>
                  </a:schemeClr>
                </a:solidFill>
              </a:rPr>
              <a:t>العناصر الخمسة للتعبير الغير لفظي</a:t>
            </a:r>
          </a:p>
        </p:txBody>
      </p:sp>
      <p:graphicFrame>
        <p:nvGraphicFramePr>
          <p:cNvPr id="12" name="رسم تخطيطي 11">
            <a:extLst>
              <a:ext uri="{FF2B5EF4-FFF2-40B4-BE49-F238E27FC236}">
                <a16:creationId xmlns:a16="http://schemas.microsoft.com/office/drawing/2014/main" id="{900383E0-4843-4A23-BF8C-3FC6097292C5}"/>
              </a:ext>
            </a:extLst>
          </p:cNvPr>
          <p:cNvGraphicFramePr/>
          <p:nvPr>
            <p:extLst>
              <p:ext uri="{D42A27DB-BD31-4B8C-83A1-F6EECF244321}">
                <p14:modId xmlns:p14="http://schemas.microsoft.com/office/powerpoint/2010/main" val="1433095226"/>
              </p:ext>
            </p:extLst>
          </p:nvPr>
        </p:nvGraphicFramePr>
        <p:xfrm>
          <a:off x="7043949" y="2744681"/>
          <a:ext cx="1944216" cy="245726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مستطيل 7">
            <a:extLst>
              <a:ext uri="{FF2B5EF4-FFF2-40B4-BE49-F238E27FC236}">
                <a16:creationId xmlns:a16="http://schemas.microsoft.com/office/drawing/2014/main" id="{51EA1AD3-8ED9-4D76-BB72-88D029DAC7B4}"/>
              </a:ext>
            </a:extLst>
          </p:cNvPr>
          <p:cNvSpPr/>
          <p:nvPr/>
        </p:nvSpPr>
        <p:spPr>
          <a:xfrm>
            <a:off x="25803" y="1311031"/>
            <a:ext cx="1337226" cy="461665"/>
          </a:xfrm>
          <a:prstGeom prst="rect">
            <a:avLst/>
          </a:prstGeom>
        </p:spPr>
        <p:style>
          <a:lnRef idx="1">
            <a:schemeClr val="accent4"/>
          </a:lnRef>
          <a:fillRef idx="2">
            <a:schemeClr val="accent4"/>
          </a:fillRef>
          <a:effectRef idx="1">
            <a:schemeClr val="accent4"/>
          </a:effectRef>
          <a:fontRef idx="minor">
            <a:schemeClr val="dk1"/>
          </a:fontRef>
        </p:style>
        <p:txBody>
          <a:bodyPr wrap="none" lIns="91440" tIns="45720" rIns="91440" bIns="45720">
            <a:spAutoFit/>
          </a:bodyPr>
          <a:lstStyle/>
          <a:p>
            <a:pPr algn="ctr"/>
            <a:r>
              <a:rPr lang="ar-SA" sz="2400" b="1" cap="none" spc="0" dirty="0">
                <a:ln w="0"/>
                <a:solidFill>
                  <a:srgbClr val="10466A"/>
                </a:solidFill>
                <a:effectLst>
                  <a:outerShdw blurRad="38100" dist="19050" dir="2700000" algn="tl" rotWithShape="0">
                    <a:schemeClr val="dk1">
                      <a:alpha val="40000"/>
                    </a:schemeClr>
                  </a:outerShdw>
                </a:effectLst>
              </a:rPr>
              <a:t>الجلسة (3)</a:t>
            </a:r>
          </a:p>
        </p:txBody>
      </p:sp>
      <p:sp>
        <p:nvSpPr>
          <p:cNvPr id="2" name="مربع نص 1">
            <a:extLst>
              <a:ext uri="{FF2B5EF4-FFF2-40B4-BE49-F238E27FC236}">
                <a16:creationId xmlns:a16="http://schemas.microsoft.com/office/drawing/2014/main" id="{C2AC23FF-EF11-4F3E-A680-7EAB37D19DCA}"/>
              </a:ext>
            </a:extLst>
          </p:cNvPr>
          <p:cNvSpPr txBox="1"/>
          <p:nvPr/>
        </p:nvSpPr>
        <p:spPr>
          <a:xfrm>
            <a:off x="1426081" y="1379202"/>
            <a:ext cx="2191626" cy="369332"/>
          </a:xfrm>
          <a:prstGeom prst="rect">
            <a:avLst/>
          </a:prstGeom>
        </p:spPr>
        <p:style>
          <a:lnRef idx="1">
            <a:schemeClr val="accent6"/>
          </a:lnRef>
          <a:fillRef idx="2">
            <a:schemeClr val="accent6"/>
          </a:fillRef>
          <a:effectRef idx="1">
            <a:schemeClr val="accent6"/>
          </a:effectRef>
          <a:fontRef idx="minor">
            <a:schemeClr val="dk1"/>
          </a:fontRef>
        </p:style>
        <p:txBody>
          <a:bodyPr wrap="none" rtlCol="1">
            <a:spAutoFit/>
          </a:bodyPr>
          <a:lstStyle/>
          <a:p>
            <a:pPr algn="r" rtl="1"/>
            <a:r>
              <a:rPr lang="ar-SA" b="1" dirty="0">
                <a:solidFill>
                  <a:srgbClr val="C00000"/>
                </a:solidFill>
              </a:rPr>
              <a:t>مهارات في الاقناع والحوار</a:t>
            </a:r>
          </a:p>
        </p:txBody>
      </p:sp>
    </p:spTree>
    <p:extLst>
      <p:ext uri="{BB962C8B-B14F-4D97-AF65-F5344CB8AC3E}">
        <p14:creationId xmlns:p14="http://schemas.microsoft.com/office/powerpoint/2010/main" val="1626692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 name="شبه منحرف 138">
            <a:extLst>
              <a:ext uri="{FF2B5EF4-FFF2-40B4-BE49-F238E27FC236}">
                <a16:creationId xmlns:a16="http://schemas.microsoft.com/office/drawing/2014/main" id="{BCB31DFF-1B92-4F97-9568-73D400F75258}"/>
              </a:ext>
            </a:extLst>
          </p:cNvPr>
          <p:cNvSpPr/>
          <p:nvPr/>
        </p:nvSpPr>
        <p:spPr>
          <a:xfrm>
            <a:off x="1245402" y="5471907"/>
            <a:ext cx="6919648" cy="905256"/>
          </a:xfrm>
          <a:prstGeom prst="trapezoid">
            <a:avLst/>
          </a:prstGeom>
        </p:spPr>
        <p:style>
          <a:lnRef idx="1">
            <a:schemeClr val="accent5"/>
          </a:lnRef>
          <a:fillRef idx="2">
            <a:schemeClr val="accent5"/>
          </a:fillRef>
          <a:effectRef idx="1">
            <a:schemeClr val="accent5"/>
          </a:effectRef>
          <a:fontRef idx="minor">
            <a:schemeClr val="dk1"/>
          </a:fontRef>
        </p:style>
        <p:txBody>
          <a:bodyPr rtlCol="1" anchor="ctr"/>
          <a:lstStyle/>
          <a:p>
            <a:pPr algn="ctr"/>
            <a:endParaRPr lang="ar-SA"/>
          </a:p>
        </p:txBody>
      </p:sp>
      <p:sp>
        <p:nvSpPr>
          <p:cNvPr id="2" name="مستطيل 1">
            <a:extLst>
              <a:ext uri="{FF2B5EF4-FFF2-40B4-BE49-F238E27FC236}">
                <a16:creationId xmlns:a16="http://schemas.microsoft.com/office/drawing/2014/main" id="{9294713E-57FC-4D2F-9F07-0687BAF50BDF}"/>
              </a:ext>
            </a:extLst>
          </p:cNvPr>
          <p:cNvSpPr/>
          <p:nvPr/>
        </p:nvSpPr>
        <p:spPr>
          <a:xfrm>
            <a:off x="307131" y="1311031"/>
            <a:ext cx="774571" cy="461665"/>
          </a:xfrm>
          <a:prstGeom prst="rect">
            <a:avLst/>
          </a:prstGeom>
        </p:spPr>
        <p:style>
          <a:lnRef idx="1">
            <a:schemeClr val="dk1"/>
          </a:lnRef>
          <a:fillRef idx="2">
            <a:schemeClr val="dk1"/>
          </a:fillRef>
          <a:effectRef idx="1">
            <a:schemeClr val="dk1"/>
          </a:effectRef>
          <a:fontRef idx="minor">
            <a:schemeClr val="dk1"/>
          </a:fontRef>
        </p:style>
        <p:txBody>
          <a:bodyPr wrap="none" lIns="91440" tIns="45720" rIns="91440" bIns="45720">
            <a:spAutoFit/>
          </a:bodyPr>
          <a:lstStyle/>
          <a:p>
            <a:pPr algn="ctr"/>
            <a:r>
              <a:rPr lang="ar-SA" sz="2400" b="1" cap="none" spc="0" dirty="0">
                <a:ln w="0"/>
                <a:solidFill>
                  <a:schemeClr val="bg1"/>
                </a:solidFill>
                <a:effectLst>
                  <a:outerShdw blurRad="38100" dist="19050" dir="2700000" algn="tl" rotWithShape="0">
                    <a:schemeClr val="dk1">
                      <a:alpha val="40000"/>
                    </a:schemeClr>
                  </a:outerShdw>
                </a:effectLst>
              </a:rPr>
              <a:t>مقدمة</a:t>
            </a:r>
          </a:p>
        </p:txBody>
      </p:sp>
      <p:sp>
        <p:nvSpPr>
          <p:cNvPr id="4" name="عنوان فرعي 2">
            <a:extLst>
              <a:ext uri="{FF2B5EF4-FFF2-40B4-BE49-F238E27FC236}">
                <a16:creationId xmlns:a16="http://schemas.microsoft.com/office/drawing/2014/main" id="{6BCE193F-9CA7-4FF6-AFEE-976A76840A24}"/>
              </a:ext>
            </a:extLst>
          </p:cNvPr>
          <p:cNvSpPr txBox="1">
            <a:spLocks/>
          </p:cNvSpPr>
          <p:nvPr/>
        </p:nvSpPr>
        <p:spPr>
          <a:xfrm>
            <a:off x="2365310" y="1409011"/>
            <a:ext cx="4413379" cy="731914"/>
          </a:xfrm>
          <a:prstGeom prst="rect">
            <a:avLst/>
          </a:prstGeom>
        </p:spPr>
        <p:txBody>
          <a:bodyPr/>
          <a:lst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ar-SA" sz="4000" b="1" dirty="0">
                <a:solidFill>
                  <a:schemeClr val="accent5">
                    <a:lumMod val="75000"/>
                  </a:schemeClr>
                </a:solidFill>
                <a:latin typeface="Arial" panose="020B0604020202020204" pitchFamily="34" charset="0"/>
              </a:rPr>
              <a:t>مهارات الحوار والاتصال</a:t>
            </a:r>
            <a:endParaRPr lang="ar-SA" sz="2400" b="1" dirty="0">
              <a:latin typeface="Arial" panose="020B0604020202020204" pitchFamily="34" charset="0"/>
              <a:cs typeface="Arial" panose="020B0604020202020204" pitchFamily="34" charset="0"/>
            </a:endParaRPr>
          </a:p>
        </p:txBody>
      </p:sp>
      <p:sp>
        <p:nvSpPr>
          <p:cNvPr id="6" name="عنوان فرعي 2">
            <a:extLst>
              <a:ext uri="{FF2B5EF4-FFF2-40B4-BE49-F238E27FC236}">
                <a16:creationId xmlns:a16="http://schemas.microsoft.com/office/drawing/2014/main" id="{AB52E6E2-AF76-4BC3-945D-74758C16C5FA}"/>
              </a:ext>
            </a:extLst>
          </p:cNvPr>
          <p:cNvSpPr txBox="1">
            <a:spLocks/>
          </p:cNvSpPr>
          <p:nvPr/>
        </p:nvSpPr>
        <p:spPr>
          <a:xfrm>
            <a:off x="7095190" y="2964441"/>
            <a:ext cx="1871704" cy="731914"/>
          </a:xfrm>
          <a:prstGeom prst="rect">
            <a:avLst/>
          </a:prstGeom>
        </p:spPr>
        <p:txBody>
          <a:bodyPr/>
          <a:lst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ar-SA" sz="4000" b="1" dirty="0">
                <a:ln w="22225" cap="sq">
                  <a:gradFill flip="none" rotWithShape="1">
                    <a:gsLst>
                      <a:gs pos="0">
                        <a:schemeClr val="accent2">
                          <a:lumMod val="0"/>
                          <a:lumOff val="100000"/>
                        </a:schemeClr>
                      </a:gs>
                      <a:gs pos="0">
                        <a:schemeClr val="tx1"/>
                      </a:gs>
                      <a:gs pos="100000">
                        <a:schemeClr val="accent2">
                          <a:lumMod val="100000"/>
                        </a:schemeClr>
                      </a:gs>
                    </a:gsLst>
                    <a:lin ang="5400000" scaled="1"/>
                    <a:tileRect/>
                  </a:gradFill>
                  <a:bevel/>
                </a:ln>
                <a:solidFill>
                  <a:schemeClr val="bg1">
                    <a:lumMod val="65000"/>
                  </a:schemeClr>
                </a:solidFill>
                <a:effectLst>
                  <a:outerShdw blurRad="38100" dist="38100" dir="2700000" algn="tl">
                    <a:srgbClr val="000000">
                      <a:alpha val="43137"/>
                    </a:srgbClr>
                  </a:outerShdw>
                </a:effectLst>
                <a:latin typeface="Arial" panose="020B0604020202020204" pitchFamily="34" charset="0"/>
              </a:rPr>
              <a:t>وقفة تامل</a:t>
            </a:r>
            <a:endParaRPr lang="ar-SA" sz="2400" b="1" dirty="0">
              <a:ln w="22225" cap="sq">
                <a:gradFill flip="none" rotWithShape="1">
                  <a:gsLst>
                    <a:gs pos="0">
                      <a:schemeClr val="accent2">
                        <a:lumMod val="0"/>
                        <a:lumOff val="100000"/>
                      </a:schemeClr>
                    </a:gs>
                    <a:gs pos="0">
                      <a:schemeClr val="tx1"/>
                    </a:gs>
                    <a:gs pos="100000">
                      <a:schemeClr val="accent2">
                        <a:lumMod val="100000"/>
                      </a:schemeClr>
                    </a:gs>
                  </a:gsLst>
                  <a:lin ang="5400000" scaled="1"/>
                  <a:tileRect/>
                </a:gradFill>
                <a:bevel/>
              </a:ln>
              <a:solidFill>
                <a:schemeClr val="bg1">
                  <a:lumMod val="6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8" name="عنوان فرعي 2">
            <a:extLst>
              <a:ext uri="{FF2B5EF4-FFF2-40B4-BE49-F238E27FC236}">
                <a16:creationId xmlns:a16="http://schemas.microsoft.com/office/drawing/2014/main" id="{5F55BE33-0699-4413-9B8C-4060AEB60E1C}"/>
              </a:ext>
            </a:extLst>
          </p:cNvPr>
          <p:cNvSpPr txBox="1">
            <a:spLocks/>
          </p:cNvSpPr>
          <p:nvPr/>
        </p:nvSpPr>
        <p:spPr>
          <a:xfrm>
            <a:off x="5385780" y="3927360"/>
            <a:ext cx="3647421" cy="731914"/>
          </a:xfrm>
          <a:prstGeom prst="rect">
            <a:avLst/>
          </a:prstGeom>
        </p:spPr>
        <p:txBody>
          <a:bodyPr/>
          <a:lst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ar-SA" sz="3600" b="1" dirty="0">
                <a:solidFill>
                  <a:srgbClr val="C00000"/>
                </a:solidFill>
                <a:latin typeface="Arial" panose="020B0604020202020204" pitchFamily="34" charset="0"/>
                <a:cs typeface="Arial" panose="020B0604020202020204" pitchFamily="34" charset="0"/>
              </a:rPr>
              <a:t>هذا الدين أمره عجيب</a:t>
            </a:r>
            <a:endParaRPr lang="ar-SA" sz="2000" b="1" dirty="0">
              <a:solidFill>
                <a:srgbClr val="C00000"/>
              </a:solidFill>
              <a:latin typeface="Arial" panose="020B0604020202020204" pitchFamily="34" charset="0"/>
              <a:cs typeface="Arial" panose="020B0604020202020204" pitchFamily="34" charset="0"/>
            </a:endParaRPr>
          </a:p>
        </p:txBody>
      </p:sp>
      <p:sp>
        <p:nvSpPr>
          <p:cNvPr id="10" name="عنوان فرعي 2">
            <a:extLst>
              <a:ext uri="{FF2B5EF4-FFF2-40B4-BE49-F238E27FC236}">
                <a16:creationId xmlns:a16="http://schemas.microsoft.com/office/drawing/2014/main" id="{3396DC4E-75BD-4235-86CC-8FAC0B2491BC}"/>
              </a:ext>
            </a:extLst>
          </p:cNvPr>
          <p:cNvSpPr txBox="1">
            <a:spLocks/>
          </p:cNvSpPr>
          <p:nvPr/>
        </p:nvSpPr>
        <p:spPr>
          <a:xfrm>
            <a:off x="1473828" y="5579251"/>
            <a:ext cx="6461629" cy="665376"/>
          </a:xfrm>
          <a:prstGeom prst="rect">
            <a:avLst/>
          </a:prstGeom>
        </p:spPr>
        <p:txBody>
          <a:bodyPr/>
          <a:lst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ar-SA" sz="4000" b="1" dirty="0">
                <a:solidFill>
                  <a:srgbClr val="C00000"/>
                </a:solidFill>
                <a:effectLst>
                  <a:outerShdw blurRad="38100" dist="38100" dir="2700000" algn="tl">
                    <a:srgbClr val="000000">
                      <a:alpha val="43137"/>
                    </a:srgbClr>
                  </a:outerShdw>
                </a:effectLst>
                <a:latin typeface="Arial" panose="020B0604020202020204" pitchFamily="34" charset="0"/>
              </a:rPr>
              <a:t>يا له من دين لو كان له رجالٌ وحرائرْ</a:t>
            </a:r>
            <a:endParaRPr lang="ar-SA" sz="24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11" name="صورة 10">
            <a:extLst>
              <a:ext uri="{FF2B5EF4-FFF2-40B4-BE49-F238E27FC236}">
                <a16:creationId xmlns:a16="http://schemas.microsoft.com/office/drawing/2014/main" id="{F60E5242-AACD-49DA-B182-F425F4B905F6}"/>
              </a:ext>
            </a:extLst>
          </p:cNvPr>
          <p:cNvPicPr>
            <a:picLocks noChangeAspect="1"/>
          </p:cNvPicPr>
          <p:nvPr/>
        </p:nvPicPr>
        <p:blipFill>
          <a:blip r:embed="rId2"/>
          <a:stretch>
            <a:fillRect/>
          </a:stretch>
        </p:blipFill>
        <p:spPr>
          <a:xfrm>
            <a:off x="238645" y="2250478"/>
            <a:ext cx="5376000" cy="3024000"/>
          </a:xfrm>
          <a:prstGeom prst="rect">
            <a:avLst/>
          </a:prstGeom>
        </p:spPr>
      </p:pic>
      <p:pic>
        <p:nvPicPr>
          <p:cNvPr id="12" name="صورة 11">
            <a:extLst>
              <a:ext uri="{FF2B5EF4-FFF2-40B4-BE49-F238E27FC236}">
                <a16:creationId xmlns:a16="http://schemas.microsoft.com/office/drawing/2014/main" id="{B543527B-9DAD-4C43-B374-C35144456BFD}"/>
              </a:ext>
            </a:extLst>
          </p:cNvPr>
          <p:cNvPicPr>
            <a:picLocks noChangeAspect="1"/>
          </p:cNvPicPr>
          <p:nvPr/>
        </p:nvPicPr>
        <p:blipFill rotWithShape="1">
          <a:blip r:embed="rId3"/>
          <a:srcRect l="66077" r="17013" b="80448"/>
          <a:stretch/>
        </p:blipFill>
        <p:spPr>
          <a:xfrm>
            <a:off x="3238442" y="3461455"/>
            <a:ext cx="124064" cy="108000"/>
          </a:xfrm>
          <a:prstGeom prst="rect">
            <a:avLst/>
          </a:prstGeom>
        </p:spPr>
      </p:pic>
      <p:pic>
        <p:nvPicPr>
          <p:cNvPr id="14" name="صورة 13">
            <a:extLst>
              <a:ext uri="{FF2B5EF4-FFF2-40B4-BE49-F238E27FC236}">
                <a16:creationId xmlns:a16="http://schemas.microsoft.com/office/drawing/2014/main" id="{8CA673B5-472C-4DA8-8235-CAFF73636A3B}"/>
              </a:ext>
            </a:extLst>
          </p:cNvPr>
          <p:cNvPicPr>
            <a:picLocks noChangeAspect="1"/>
          </p:cNvPicPr>
          <p:nvPr/>
        </p:nvPicPr>
        <p:blipFill rotWithShape="1">
          <a:blip r:embed="rId4"/>
          <a:srcRect l="23522" t="24958" r="58900" b="44802"/>
          <a:stretch/>
        </p:blipFill>
        <p:spPr>
          <a:xfrm>
            <a:off x="3102512" y="4040634"/>
            <a:ext cx="111602" cy="108000"/>
          </a:xfrm>
          <a:prstGeom prst="rect">
            <a:avLst/>
          </a:prstGeom>
        </p:spPr>
      </p:pic>
      <p:pic>
        <p:nvPicPr>
          <p:cNvPr id="16" name="صورة 15">
            <a:extLst>
              <a:ext uri="{FF2B5EF4-FFF2-40B4-BE49-F238E27FC236}">
                <a16:creationId xmlns:a16="http://schemas.microsoft.com/office/drawing/2014/main" id="{22B63BEE-F8CA-427E-BC75-9ABAD348ABE2}"/>
              </a:ext>
            </a:extLst>
          </p:cNvPr>
          <p:cNvPicPr>
            <a:picLocks noChangeAspect="1"/>
          </p:cNvPicPr>
          <p:nvPr/>
        </p:nvPicPr>
        <p:blipFill rotWithShape="1">
          <a:blip r:embed="rId4"/>
          <a:srcRect l="23522" t="24958" r="58900" b="44802"/>
          <a:stretch/>
        </p:blipFill>
        <p:spPr>
          <a:xfrm>
            <a:off x="2375984" y="3569455"/>
            <a:ext cx="111602" cy="108000"/>
          </a:xfrm>
          <a:prstGeom prst="rect">
            <a:avLst/>
          </a:prstGeom>
        </p:spPr>
      </p:pic>
      <p:pic>
        <p:nvPicPr>
          <p:cNvPr id="18" name="صورة 17">
            <a:extLst>
              <a:ext uri="{FF2B5EF4-FFF2-40B4-BE49-F238E27FC236}">
                <a16:creationId xmlns:a16="http://schemas.microsoft.com/office/drawing/2014/main" id="{71B69357-AC06-4EB0-89A0-B1BA17D8AB44}"/>
              </a:ext>
            </a:extLst>
          </p:cNvPr>
          <p:cNvPicPr>
            <a:picLocks noChangeAspect="1"/>
          </p:cNvPicPr>
          <p:nvPr/>
        </p:nvPicPr>
        <p:blipFill rotWithShape="1">
          <a:blip r:embed="rId4"/>
          <a:srcRect l="23522" t="24958" r="58900" b="44802"/>
          <a:stretch/>
        </p:blipFill>
        <p:spPr>
          <a:xfrm>
            <a:off x="4968608" y="4551274"/>
            <a:ext cx="111602" cy="108000"/>
          </a:xfrm>
          <a:prstGeom prst="rect">
            <a:avLst/>
          </a:prstGeom>
        </p:spPr>
      </p:pic>
      <p:pic>
        <p:nvPicPr>
          <p:cNvPr id="20" name="صورة 19">
            <a:extLst>
              <a:ext uri="{FF2B5EF4-FFF2-40B4-BE49-F238E27FC236}">
                <a16:creationId xmlns:a16="http://schemas.microsoft.com/office/drawing/2014/main" id="{88AB6F66-76E8-4DCD-AD18-22981B654EDF}"/>
              </a:ext>
            </a:extLst>
          </p:cNvPr>
          <p:cNvPicPr>
            <a:picLocks noChangeAspect="1"/>
          </p:cNvPicPr>
          <p:nvPr/>
        </p:nvPicPr>
        <p:blipFill rotWithShape="1">
          <a:blip r:embed="rId4"/>
          <a:srcRect l="23522" t="24958" r="58900" b="44802"/>
          <a:stretch/>
        </p:blipFill>
        <p:spPr>
          <a:xfrm>
            <a:off x="4263227" y="3999106"/>
            <a:ext cx="111602" cy="108000"/>
          </a:xfrm>
          <a:prstGeom prst="rect">
            <a:avLst/>
          </a:prstGeom>
        </p:spPr>
      </p:pic>
      <p:pic>
        <p:nvPicPr>
          <p:cNvPr id="22" name="صورة 21">
            <a:extLst>
              <a:ext uri="{FF2B5EF4-FFF2-40B4-BE49-F238E27FC236}">
                <a16:creationId xmlns:a16="http://schemas.microsoft.com/office/drawing/2014/main" id="{9F65B6B1-E3E5-4995-A666-62F6434A6A8A}"/>
              </a:ext>
            </a:extLst>
          </p:cNvPr>
          <p:cNvPicPr>
            <a:picLocks noChangeAspect="1"/>
          </p:cNvPicPr>
          <p:nvPr/>
        </p:nvPicPr>
        <p:blipFill rotWithShape="1">
          <a:blip r:embed="rId4"/>
          <a:srcRect l="23522" t="24958" r="58900" b="44802"/>
          <a:stretch/>
        </p:blipFill>
        <p:spPr>
          <a:xfrm>
            <a:off x="2917770" y="4650544"/>
            <a:ext cx="111602" cy="108000"/>
          </a:xfrm>
          <a:prstGeom prst="rect">
            <a:avLst/>
          </a:prstGeom>
        </p:spPr>
      </p:pic>
      <p:pic>
        <p:nvPicPr>
          <p:cNvPr id="24" name="صورة 23">
            <a:extLst>
              <a:ext uri="{FF2B5EF4-FFF2-40B4-BE49-F238E27FC236}">
                <a16:creationId xmlns:a16="http://schemas.microsoft.com/office/drawing/2014/main" id="{12D1103A-04B2-4F85-AC3E-006AFFA3E33C}"/>
              </a:ext>
            </a:extLst>
          </p:cNvPr>
          <p:cNvPicPr>
            <a:picLocks noChangeAspect="1"/>
          </p:cNvPicPr>
          <p:nvPr/>
        </p:nvPicPr>
        <p:blipFill rotWithShape="1">
          <a:blip r:embed="rId4"/>
          <a:srcRect l="23522" t="24958" r="58900" b="44802"/>
          <a:stretch/>
        </p:blipFill>
        <p:spPr>
          <a:xfrm>
            <a:off x="5365717" y="4912548"/>
            <a:ext cx="111602" cy="108000"/>
          </a:xfrm>
          <a:prstGeom prst="rect">
            <a:avLst/>
          </a:prstGeom>
        </p:spPr>
      </p:pic>
      <p:pic>
        <p:nvPicPr>
          <p:cNvPr id="26" name="صورة 25">
            <a:extLst>
              <a:ext uri="{FF2B5EF4-FFF2-40B4-BE49-F238E27FC236}">
                <a16:creationId xmlns:a16="http://schemas.microsoft.com/office/drawing/2014/main" id="{C4BD43C2-2ED9-4908-B317-4433F3C39B8E}"/>
              </a:ext>
            </a:extLst>
          </p:cNvPr>
          <p:cNvPicPr>
            <a:picLocks noChangeAspect="1"/>
          </p:cNvPicPr>
          <p:nvPr/>
        </p:nvPicPr>
        <p:blipFill rotWithShape="1">
          <a:blip r:embed="rId4"/>
          <a:srcRect l="23522" t="24958" r="58900" b="44802"/>
          <a:stretch/>
        </p:blipFill>
        <p:spPr>
          <a:xfrm>
            <a:off x="1238963" y="4215106"/>
            <a:ext cx="111602" cy="108000"/>
          </a:xfrm>
          <a:prstGeom prst="rect">
            <a:avLst/>
          </a:prstGeom>
        </p:spPr>
      </p:pic>
      <p:pic>
        <p:nvPicPr>
          <p:cNvPr id="28" name="صورة 27">
            <a:extLst>
              <a:ext uri="{FF2B5EF4-FFF2-40B4-BE49-F238E27FC236}">
                <a16:creationId xmlns:a16="http://schemas.microsoft.com/office/drawing/2014/main" id="{865839C8-8B3B-4706-8538-AB5142AF6844}"/>
              </a:ext>
            </a:extLst>
          </p:cNvPr>
          <p:cNvPicPr>
            <a:picLocks noChangeAspect="1"/>
          </p:cNvPicPr>
          <p:nvPr/>
        </p:nvPicPr>
        <p:blipFill rotWithShape="1">
          <a:blip r:embed="rId4"/>
          <a:srcRect l="23522" t="24958" r="58900" b="44802"/>
          <a:stretch/>
        </p:blipFill>
        <p:spPr>
          <a:xfrm>
            <a:off x="692242" y="3064730"/>
            <a:ext cx="111602" cy="108000"/>
          </a:xfrm>
          <a:prstGeom prst="rect">
            <a:avLst/>
          </a:prstGeom>
        </p:spPr>
      </p:pic>
      <p:pic>
        <p:nvPicPr>
          <p:cNvPr id="30" name="صورة 29">
            <a:extLst>
              <a:ext uri="{FF2B5EF4-FFF2-40B4-BE49-F238E27FC236}">
                <a16:creationId xmlns:a16="http://schemas.microsoft.com/office/drawing/2014/main" id="{67F67A0F-AAC3-414E-BB89-4AFC196B48CA}"/>
              </a:ext>
            </a:extLst>
          </p:cNvPr>
          <p:cNvPicPr>
            <a:picLocks noChangeAspect="1"/>
          </p:cNvPicPr>
          <p:nvPr/>
        </p:nvPicPr>
        <p:blipFill rotWithShape="1">
          <a:blip r:embed="rId4"/>
          <a:srcRect l="23522" t="24958" r="58900" b="44802"/>
          <a:stretch/>
        </p:blipFill>
        <p:spPr>
          <a:xfrm>
            <a:off x="748944" y="2824313"/>
            <a:ext cx="111602" cy="108000"/>
          </a:xfrm>
          <a:prstGeom prst="rect">
            <a:avLst/>
          </a:prstGeom>
        </p:spPr>
      </p:pic>
      <p:pic>
        <p:nvPicPr>
          <p:cNvPr id="32" name="صورة 31">
            <a:extLst>
              <a:ext uri="{FF2B5EF4-FFF2-40B4-BE49-F238E27FC236}">
                <a16:creationId xmlns:a16="http://schemas.microsoft.com/office/drawing/2014/main" id="{9E8F3465-A4C3-4EAC-8502-955FB5482B31}"/>
              </a:ext>
            </a:extLst>
          </p:cNvPr>
          <p:cNvPicPr>
            <a:picLocks noChangeAspect="1"/>
          </p:cNvPicPr>
          <p:nvPr/>
        </p:nvPicPr>
        <p:blipFill rotWithShape="1">
          <a:blip r:embed="rId4"/>
          <a:srcRect l="23522" t="24958" r="58900" b="44802"/>
          <a:stretch/>
        </p:blipFill>
        <p:spPr>
          <a:xfrm>
            <a:off x="2322729" y="2687774"/>
            <a:ext cx="111602" cy="108000"/>
          </a:xfrm>
          <a:prstGeom prst="rect">
            <a:avLst/>
          </a:prstGeom>
        </p:spPr>
      </p:pic>
      <p:pic>
        <p:nvPicPr>
          <p:cNvPr id="34" name="صورة 33">
            <a:extLst>
              <a:ext uri="{FF2B5EF4-FFF2-40B4-BE49-F238E27FC236}">
                <a16:creationId xmlns:a16="http://schemas.microsoft.com/office/drawing/2014/main" id="{DCD38972-77B7-4059-8200-CD96875FB407}"/>
              </a:ext>
            </a:extLst>
          </p:cNvPr>
          <p:cNvPicPr>
            <a:picLocks noChangeAspect="1"/>
          </p:cNvPicPr>
          <p:nvPr/>
        </p:nvPicPr>
        <p:blipFill rotWithShape="1">
          <a:blip r:embed="rId4"/>
          <a:srcRect l="23522" t="24958" r="58900" b="44802"/>
          <a:stretch/>
        </p:blipFill>
        <p:spPr>
          <a:xfrm>
            <a:off x="2599189" y="3096985"/>
            <a:ext cx="111602" cy="108000"/>
          </a:xfrm>
          <a:prstGeom prst="rect">
            <a:avLst/>
          </a:prstGeom>
        </p:spPr>
      </p:pic>
      <p:pic>
        <p:nvPicPr>
          <p:cNvPr id="36" name="صورة 35">
            <a:extLst>
              <a:ext uri="{FF2B5EF4-FFF2-40B4-BE49-F238E27FC236}">
                <a16:creationId xmlns:a16="http://schemas.microsoft.com/office/drawing/2014/main" id="{A8C6CD5B-F6D4-4DF8-AFBF-2FF0DC157893}"/>
              </a:ext>
            </a:extLst>
          </p:cNvPr>
          <p:cNvPicPr>
            <a:picLocks noChangeAspect="1"/>
          </p:cNvPicPr>
          <p:nvPr/>
        </p:nvPicPr>
        <p:blipFill rotWithShape="1">
          <a:blip r:embed="rId4"/>
          <a:srcRect l="23522" t="24958" r="58900" b="44802"/>
          <a:stretch/>
        </p:blipFill>
        <p:spPr>
          <a:xfrm>
            <a:off x="2926645" y="3421287"/>
            <a:ext cx="111602" cy="108000"/>
          </a:xfrm>
          <a:prstGeom prst="rect">
            <a:avLst/>
          </a:prstGeom>
        </p:spPr>
      </p:pic>
      <p:pic>
        <p:nvPicPr>
          <p:cNvPr id="38" name="صورة 37">
            <a:extLst>
              <a:ext uri="{FF2B5EF4-FFF2-40B4-BE49-F238E27FC236}">
                <a16:creationId xmlns:a16="http://schemas.microsoft.com/office/drawing/2014/main" id="{0287F2A9-600F-4F88-857C-8DB5C48E39A0}"/>
              </a:ext>
            </a:extLst>
          </p:cNvPr>
          <p:cNvPicPr>
            <a:picLocks noChangeAspect="1"/>
          </p:cNvPicPr>
          <p:nvPr/>
        </p:nvPicPr>
        <p:blipFill rotWithShape="1">
          <a:blip r:embed="rId4"/>
          <a:srcRect l="23522" t="24958" r="58900" b="44802"/>
          <a:stretch/>
        </p:blipFill>
        <p:spPr>
          <a:xfrm>
            <a:off x="3140975" y="3134674"/>
            <a:ext cx="111602" cy="108000"/>
          </a:xfrm>
          <a:prstGeom prst="rect">
            <a:avLst/>
          </a:prstGeom>
        </p:spPr>
      </p:pic>
      <p:pic>
        <p:nvPicPr>
          <p:cNvPr id="40" name="صورة 39">
            <a:extLst>
              <a:ext uri="{FF2B5EF4-FFF2-40B4-BE49-F238E27FC236}">
                <a16:creationId xmlns:a16="http://schemas.microsoft.com/office/drawing/2014/main" id="{733961F4-A288-43D7-96B8-C10F01919137}"/>
              </a:ext>
            </a:extLst>
          </p:cNvPr>
          <p:cNvPicPr>
            <a:picLocks noChangeAspect="1"/>
          </p:cNvPicPr>
          <p:nvPr/>
        </p:nvPicPr>
        <p:blipFill rotWithShape="1">
          <a:blip r:embed="rId4"/>
          <a:srcRect l="23522" t="24958" r="58900" b="44802"/>
          <a:stretch/>
        </p:blipFill>
        <p:spPr>
          <a:xfrm>
            <a:off x="3645669" y="3370371"/>
            <a:ext cx="111602" cy="108000"/>
          </a:xfrm>
          <a:prstGeom prst="rect">
            <a:avLst/>
          </a:prstGeom>
        </p:spPr>
      </p:pic>
      <p:pic>
        <p:nvPicPr>
          <p:cNvPr id="42" name="صورة 41">
            <a:extLst>
              <a:ext uri="{FF2B5EF4-FFF2-40B4-BE49-F238E27FC236}">
                <a16:creationId xmlns:a16="http://schemas.microsoft.com/office/drawing/2014/main" id="{C6DD0B68-9F1E-4021-97F9-D2322C55E7E1}"/>
              </a:ext>
            </a:extLst>
          </p:cNvPr>
          <p:cNvPicPr>
            <a:picLocks noChangeAspect="1"/>
          </p:cNvPicPr>
          <p:nvPr/>
        </p:nvPicPr>
        <p:blipFill rotWithShape="1">
          <a:blip r:embed="rId4"/>
          <a:srcRect l="23522" t="24958" r="58900" b="44802"/>
          <a:stretch/>
        </p:blipFill>
        <p:spPr>
          <a:xfrm>
            <a:off x="4374829" y="3384168"/>
            <a:ext cx="111602" cy="108000"/>
          </a:xfrm>
          <a:prstGeom prst="rect">
            <a:avLst/>
          </a:prstGeom>
        </p:spPr>
      </p:pic>
      <p:pic>
        <p:nvPicPr>
          <p:cNvPr id="44" name="صورة 43">
            <a:extLst>
              <a:ext uri="{FF2B5EF4-FFF2-40B4-BE49-F238E27FC236}">
                <a16:creationId xmlns:a16="http://schemas.microsoft.com/office/drawing/2014/main" id="{BAF83506-8515-4546-829E-224B36D5B69D}"/>
              </a:ext>
            </a:extLst>
          </p:cNvPr>
          <p:cNvPicPr>
            <a:picLocks noChangeAspect="1"/>
          </p:cNvPicPr>
          <p:nvPr/>
        </p:nvPicPr>
        <p:blipFill rotWithShape="1">
          <a:blip r:embed="rId4"/>
          <a:srcRect l="23522" t="24958" r="58900" b="44802"/>
          <a:stretch/>
        </p:blipFill>
        <p:spPr>
          <a:xfrm>
            <a:off x="1428349" y="4704649"/>
            <a:ext cx="111602" cy="108000"/>
          </a:xfrm>
          <a:prstGeom prst="rect">
            <a:avLst/>
          </a:prstGeom>
        </p:spPr>
      </p:pic>
      <p:pic>
        <p:nvPicPr>
          <p:cNvPr id="46" name="صورة 45">
            <a:extLst>
              <a:ext uri="{FF2B5EF4-FFF2-40B4-BE49-F238E27FC236}">
                <a16:creationId xmlns:a16="http://schemas.microsoft.com/office/drawing/2014/main" id="{1DF3446E-AF04-4E14-83AE-8F599182DAFE}"/>
              </a:ext>
            </a:extLst>
          </p:cNvPr>
          <p:cNvPicPr>
            <a:picLocks noChangeAspect="1"/>
          </p:cNvPicPr>
          <p:nvPr/>
        </p:nvPicPr>
        <p:blipFill rotWithShape="1">
          <a:blip r:embed="rId4"/>
          <a:srcRect l="23522" t="24958" r="58900" b="44802"/>
          <a:stretch/>
        </p:blipFill>
        <p:spPr>
          <a:xfrm>
            <a:off x="1531836" y="4053106"/>
            <a:ext cx="111602" cy="108000"/>
          </a:xfrm>
          <a:prstGeom prst="rect">
            <a:avLst/>
          </a:prstGeom>
        </p:spPr>
      </p:pic>
      <p:pic>
        <p:nvPicPr>
          <p:cNvPr id="48" name="صورة 47">
            <a:extLst>
              <a:ext uri="{FF2B5EF4-FFF2-40B4-BE49-F238E27FC236}">
                <a16:creationId xmlns:a16="http://schemas.microsoft.com/office/drawing/2014/main" id="{DE803874-CEF9-45D4-9EE9-389D9A311617}"/>
              </a:ext>
            </a:extLst>
          </p:cNvPr>
          <p:cNvPicPr>
            <a:picLocks noChangeAspect="1"/>
          </p:cNvPicPr>
          <p:nvPr/>
        </p:nvPicPr>
        <p:blipFill rotWithShape="1">
          <a:blip r:embed="rId4"/>
          <a:srcRect l="23522" t="24958" r="58900" b="44802"/>
          <a:stretch/>
        </p:blipFill>
        <p:spPr>
          <a:xfrm>
            <a:off x="3479187" y="4374056"/>
            <a:ext cx="111602" cy="108000"/>
          </a:xfrm>
          <a:prstGeom prst="rect">
            <a:avLst/>
          </a:prstGeom>
        </p:spPr>
      </p:pic>
      <p:pic>
        <p:nvPicPr>
          <p:cNvPr id="50" name="صورة 49">
            <a:extLst>
              <a:ext uri="{FF2B5EF4-FFF2-40B4-BE49-F238E27FC236}">
                <a16:creationId xmlns:a16="http://schemas.microsoft.com/office/drawing/2014/main" id="{F88AADAB-4684-44F4-9845-5D743DE788E8}"/>
              </a:ext>
            </a:extLst>
          </p:cNvPr>
          <p:cNvPicPr>
            <a:picLocks noChangeAspect="1"/>
          </p:cNvPicPr>
          <p:nvPr/>
        </p:nvPicPr>
        <p:blipFill rotWithShape="1">
          <a:blip r:embed="rId4"/>
          <a:srcRect l="23522" t="24958" r="58900" b="44802"/>
          <a:stretch/>
        </p:blipFill>
        <p:spPr>
          <a:xfrm>
            <a:off x="4916417" y="3204985"/>
            <a:ext cx="111602" cy="108000"/>
          </a:xfrm>
          <a:prstGeom prst="rect">
            <a:avLst/>
          </a:prstGeom>
        </p:spPr>
      </p:pic>
      <p:pic>
        <p:nvPicPr>
          <p:cNvPr id="52" name="صورة 51">
            <a:extLst>
              <a:ext uri="{FF2B5EF4-FFF2-40B4-BE49-F238E27FC236}">
                <a16:creationId xmlns:a16="http://schemas.microsoft.com/office/drawing/2014/main" id="{338A639B-FDBE-401C-BCAA-BBB7BB8205BE}"/>
              </a:ext>
            </a:extLst>
          </p:cNvPr>
          <p:cNvPicPr>
            <a:picLocks noChangeAspect="1"/>
          </p:cNvPicPr>
          <p:nvPr/>
        </p:nvPicPr>
        <p:blipFill rotWithShape="1">
          <a:blip r:embed="rId4"/>
          <a:srcRect l="23522" t="24958" r="58900" b="44802"/>
          <a:stretch/>
        </p:blipFill>
        <p:spPr>
          <a:xfrm>
            <a:off x="4133453" y="3114398"/>
            <a:ext cx="111602" cy="108000"/>
          </a:xfrm>
          <a:prstGeom prst="rect">
            <a:avLst/>
          </a:prstGeom>
        </p:spPr>
      </p:pic>
      <p:pic>
        <p:nvPicPr>
          <p:cNvPr id="54" name="صورة 53">
            <a:extLst>
              <a:ext uri="{FF2B5EF4-FFF2-40B4-BE49-F238E27FC236}">
                <a16:creationId xmlns:a16="http://schemas.microsoft.com/office/drawing/2014/main" id="{5FDFCA5C-8EF4-4001-9B8F-E496DA7678C0}"/>
              </a:ext>
            </a:extLst>
          </p:cNvPr>
          <p:cNvPicPr>
            <a:picLocks noChangeAspect="1"/>
          </p:cNvPicPr>
          <p:nvPr/>
        </p:nvPicPr>
        <p:blipFill rotWithShape="1">
          <a:blip r:embed="rId4"/>
          <a:srcRect l="23522" t="24958" r="58900" b="44802"/>
          <a:stretch/>
        </p:blipFill>
        <p:spPr>
          <a:xfrm>
            <a:off x="3126841" y="3762478"/>
            <a:ext cx="111602" cy="108000"/>
          </a:xfrm>
          <a:prstGeom prst="rect">
            <a:avLst/>
          </a:prstGeom>
        </p:spPr>
      </p:pic>
      <p:pic>
        <p:nvPicPr>
          <p:cNvPr id="56" name="صورة 55">
            <a:extLst>
              <a:ext uri="{FF2B5EF4-FFF2-40B4-BE49-F238E27FC236}">
                <a16:creationId xmlns:a16="http://schemas.microsoft.com/office/drawing/2014/main" id="{5830A46A-3EE2-4E46-906B-D359B3723E51}"/>
              </a:ext>
            </a:extLst>
          </p:cNvPr>
          <p:cNvPicPr>
            <a:picLocks noChangeAspect="1"/>
          </p:cNvPicPr>
          <p:nvPr/>
        </p:nvPicPr>
        <p:blipFill rotWithShape="1">
          <a:blip r:embed="rId4"/>
          <a:srcRect l="23522" t="24958" r="58900" b="44802"/>
          <a:stretch/>
        </p:blipFill>
        <p:spPr>
          <a:xfrm>
            <a:off x="4824364" y="3956495"/>
            <a:ext cx="111602" cy="108000"/>
          </a:xfrm>
          <a:prstGeom prst="rect">
            <a:avLst/>
          </a:prstGeom>
        </p:spPr>
      </p:pic>
      <p:pic>
        <p:nvPicPr>
          <p:cNvPr id="58" name="صورة 57">
            <a:extLst>
              <a:ext uri="{FF2B5EF4-FFF2-40B4-BE49-F238E27FC236}">
                <a16:creationId xmlns:a16="http://schemas.microsoft.com/office/drawing/2014/main" id="{37EE0EB0-6FFE-49B7-9368-8840D0E41016}"/>
              </a:ext>
            </a:extLst>
          </p:cNvPr>
          <p:cNvPicPr>
            <a:picLocks noChangeAspect="1"/>
          </p:cNvPicPr>
          <p:nvPr/>
        </p:nvPicPr>
        <p:blipFill rotWithShape="1">
          <a:blip r:embed="rId4"/>
          <a:srcRect l="23522" t="24958" r="58900" b="44802"/>
          <a:stretch/>
        </p:blipFill>
        <p:spPr>
          <a:xfrm>
            <a:off x="3926507" y="3511735"/>
            <a:ext cx="111602" cy="108000"/>
          </a:xfrm>
          <a:prstGeom prst="rect">
            <a:avLst/>
          </a:prstGeom>
        </p:spPr>
      </p:pic>
      <p:pic>
        <p:nvPicPr>
          <p:cNvPr id="62" name="صورة 61">
            <a:extLst>
              <a:ext uri="{FF2B5EF4-FFF2-40B4-BE49-F238E27FC236}">
                <a16:creationId xmlns:a16="http://schemas.microsoft.com/office/drawing/2014/main" id="{7E1B71E0-3CDF-46A8-B17C-BD3C796F570C}"/>
              </a:ext>
            </a:extLst>
          </p:cNvPr>
          <p:cNvPicPr>
            <a:picLocks noChangeAspect="1"/>
          </p:cNvPicPr>
          <p:nvPr/>
        </p:nvPicPr>
        <p:blipFill rotWithShape="1">
          <a:blip r:embed="rId4"/>
          <a:srcRect l="23522" t="24958" r="58900" b="44802"/>
          <a:stretch/>
        </p:blipFill>
        <p:spPr>
          <a:xfrm>
            <a:off x="1135590" y="3206739"/>
            <a:ext cx="111602" cy="108000"/>
          </a:xfrm>
          <a:prstGeom prst="rect">
            <a:avLst/>
          </a:prstGeom>
        </p:spPr>
      </p:pic>
      <p:pic>
        <p:nvPicPr>
          <p:cNvPr id="64" name="صورة 63">
            <a:extLst>
              <a:ext uri="{FF2B5EF4-FFF2-40B4-BE49-F238E27FC236}">
                <a16:creationId xmlns:a16="http://schemas.microsoft.com/office/drawing/2014/main" id="{0777CFDC-4E37-491D-B6E7-DF258E818BE3}"/>
              </a:ext>
            </a:extLst>
          </p:cNvPr>
          <p:cNvPicPr>
            <a:picLocks noChangeAspect="1"/>
          </p:cNvPicPr>
          <p:nvPr/>
        </p:nvPicPr>
        <p:blipFill rotWithShape="1">
          <a:blip r:embed="rId4"/>
          <a:srcRect l="23522" t="24958" r="58900" b="44802"/>
          <a:stretch/>
        </p:blipFill>
        <p:spPr>
          <a:xfrm>
            <a:off x="719950" y="3300258"/>
            <a:ext cx="111602" cy="108000"/>
          </a:xfrm>
          <a:prstGeom prst="rect">
            <a:avLst/>
          </a:prstGeom>
        </p:spPr>
      </p:pic>
      <p:pic>
        <p:nvPicPr>
          <p:cNvPr id="66" name="صورة 65">
            <a:extLst>
              <a:ext uri="{FF2B5EF4-FFF2-40B4-BE49-F238E27FC236}">
                <a16:creationId xmlns:a16="http://schemas.microsoft.com/office/drawing/2014/main" id="{972C8638-02CD-424B-831A-3FF880EB7298}"/>
              </a:ext>
            </a:extLst>
          </p:cNvPr>
          <p:cNvPicPr>
            <a:picLocks noChangeAspect="1"/>
          </p:cNvPicPr>
          <p:nvPr/>
        </p:nvPicPr>
        <p:blipFill rotWithShape="1">
          <a:blip r:embed="rId4"/>
          <a:srcRect l="23522" t="24958" r="58900" b="44802"/>
          <a:stretch/>
        </p:blipFill>
        <p:spPr>
          <a:xfrm>
            <a:off x="1601531" y="4773921"/>
            <a:ext cx="111602" cy="108000"/>
          </a:xfrm>
          <a:prstGeom prst="rect">
            <a:avLst/>
          </a:prstGeom>
        </p:spPr>
      </p:pic>
      <p:pic>
        <p:nvPicPr>
          <p:cNvPr id="68" name="صورة 67">
            <a:extLst>
              <a:ext uri="{FF2B5EF4-FFF2-40B4-BE49-F238E27FC236}">
                <a16:creationId xmlns:a16="http://schemas.microsoft.com/office/drawing/2014/main" id="{BCBB61E3-0C1F-4FF4-8176-5FC033D4EF2E}"/>
              </a:ext>
            </a:extLst>
          </p:cNvPr>
          <p:cNvPicPr>
            <a:picLocks noChangeAspect="1"/>
          </p:cNvPicPr>
          <p:nvPr/>
        </p:nvPicPr>
        <p:blipFill rotWithShape="1">
          <a:blip r:embed="rId4"/>
          <a:srcRect l="23522" t="24958" r="58900" b="44802"/>
          <a:stretch/>
        </p:blipFill>
        <p:spPr>
          <a:xfrm>
            <a:off x="1748045" y="4323106"/>
            <a:ext cx="111602" cy="108000"/>
          </a:xfrm>
          <a:prstGeom prst="rect">
            <a:avLst/>
          </a:prstGeom>
        </p:spPr>
      </p:pic>
      <p:pic>
        <p:nvPicPr>
          <p:cNvPr id="70" name="صورة 69">
            <a:extLst>
              <a:ext uri="{FF2B5EF4-FFF2-40B4-BE49-F238E27FC236}">
                <a16:creationId xmlns:a16="http://schemas.microsoft.com/office/drawing/2014/main" id="{57B4E01C-4D5A-4A55-AFBD-7E08B5C5C056}"/>
              </a:ext>
            </a:extLst>
          </p:cNvPr>
          <p:cNvPicPr>
            <a:picLocks noChangeAspect="1"/>
          </p:cNvPicPr>
          <p:nvPr/>
        </p:nvPicPr>
        <p:blipFill rotWithShape="1">
          <a:blip r:embed="rId4"/>
          <a:srcRect l="23522" t="24958" r="58900" b="44802"/>
          <a:stretch/>
        </p:blipFill>
        <p:spPr>
          <a:xfrm>
            <a:off x="2621844" y="3324304"/>
            <a:ext cx="111602" cy="108000"/>
          </a:xfrm>
          <a:prstGeom prst="rect">
            <a:avLst/>
          </a:prstGeom>
        </p:spPr>
      </p:pic>
      <p:pic>
        <p:nvPicPr>
          <p:cNvPr id="72" name="صورة 71">
            <a:extLst>
              <a:ext uri="{FF2B5EF4-FFF2-40B4-BE49-F238E27FC236}">
                <a16:creationId xmlns:a16="http://schemas.microsoft.com/office/drawing/2014/main" id="{D10517F2-FF8C-4FA0-A39A-99E1582437E0}"/>
              </a:ext>
            </a:extLst>
          </p:cNvPr>
          <p:cNvPicPr>
            <a:picLocks noChangeAspect="1"/>
          </p:cNvPicPr>
          <p:nvPr/>
        </p:nvPicPr>
        <p:blipFill rotWithShape="1">
          <a:blip r:embed="rId4"/>
          <a:srcRect l="23522" t="24958" r="58900" b="44802"/>
          <a:stretch/>
        </p:blipFill>
        <p:spPr>
          <a:xfrm>
            <a:off x="4509146" y="4078769"/>
            <a:ext cx="111602" cy="108000"/>
          </a:xfrm>
          <a:prstGeom prst="rect">
            <a:avLst/>
          </a:prstGeom>
        </p:spPr>
      </p:pic>
      <p:pic>
        <p:nvPicPr>
          <p:cNvPr id="76" name="صورة 75">
            <a:extLst>
              <a:ext uri="{FF2B5EF4-FFF2-40B4-BE49-F238E27FC236}">
                <a16:creationId xmlns:a16="http://schemas.microsoft.com/office/drawing/2014/main" id="{6362B838-FFA3-4448-ACF2-4028A65783F0}"/>
              </a:ext>
            </a:extLst>
          </p:cNvPr>
          <p:cNvPicPr>
            <a:picLocks noChangeAspect="1"/>
          </p:cNvPicPr>
          <p:nvPr/>
        </p:nvPicPr>
        <p:blipFill rotWithShape="1">
          <a:blip r:embed="rId4"/>
          <a:srcRect l="23522" t="24958" r="58900" b="44802"/>
          <a:stretch/>
        </p:blipFill>
        <p:spPr>
          <a:xfrm>
            <a:off x="2883973" y="4073041"/>
            <a:ext cx="111602" cy="108000"/>
          </a:xfrm>
          <a:prstGeom prst="rect">
            <a:avLst/>
          </a:prstGeom>
        </p:spPr>
      </p:pic>
      <p:pic>
        <p:nvPicPr>
          <p:cNvPr id="78" name="صورة 77">
            <a:extLst>
              <a:ext uri="{FF2B5EF4-FFF2-40B4-BE49-F238E27FC236}">
                <a16:creationId xmlns:a16="http://schemas.microsoft.com/office/drawing/2014/main" id="{9085BB46-FE04-4BE5-805A-C773CAA08F77}"/>
              </a:ext>
            </a:extLst>
          </p:cNvPr>
          <p:cNvPicPr>
            <a:picLocks noChangeAspect="1"/>
          </p:cNvPicPr>
          <p:nvPr/>
        </p:nvPicPr>
        <p:blipFill rotWithShape="1">
          <a:blip r:embed="rId4"/>
          <a:srcRect l="23522" t="24958" r="58900" b="44802"/>
          <a:stretch/>
        </p:blipFill>
        <p:spPr>
          <a:xfrm>
            <a:off x="2549166" y="3586772"/>
            <a:ext cx="111602" cy="108000"/>
          </a:xfrm>
          <a:prstGeom prst="rect">
            <a:avLst/>
          </a:prstGeom>
        </p:spPr>
      </p:pic>
      <p:pic>
        <p:nvPicPr>
          <p:cNvPr id="80" name="صورة 79">
            <a:extLst>
              <a:ext uri="{FF2B5EF4-FFF2-40B4-BE49-F238E27FC236}">
                <a16:creationId xmlns:a16="http://schemas.microsoft.com/office/drawing/2014/main" id="{D06986E2-71A7-49BA-BB22-DA0333AD558D}"/>
              </a:ext>
            </a:extLst>
          </p:cNvPr>
          <p:cNvPicPr>
            <a:picLocks noChangeAspect="1"/>
          </p:cNvPicPr>
          <p:nvPr/>
        </p:nvPicPr>
        <p:blipFill rotWithShape="1">
          <a:blip r:embed="rId4"/>
          <a:srcRect l="23522" t="24958" r="58900" b="44802"/>
          <a:stretch/>
        </p:blipFill>
        <p:spPr>
          <a:xfrm>
            <a:off x="5141790" y="4568591"/>
            <a:ext cx="111602" cy="108000"/>
          </a:xfrm>
          <a:prstGeom prst="rect">
            <a:avLst/>
          </a:prstGeom>
        </p:spPr>
      </p:pic>
      <p:pic>
        <p:nvPicPr>
          <p:cNvPr id="82" name="صورة 81">
            <a:extLst>
              <a:ext uri="{FF2B5EF4-FFF2-40B4-BE49-F238E27FC236}">
                <a16:creationId xmlns:a16="http://schemas.microsoft.com/office/drawing/2014/main" id="{EA7ACFBB-6207-456F-9687-50253845EBA9}"/>
              </a:ext>
            </a:extLst>
          </p:cNvPr>
          <p:cNvPicPr>
            <a:picLocks noChangeAspect="1"/>
          </p:cNvPicPr>
          <p:nvPr/>
        </p:nvPicPr>
        <p:blipFill rotWithShape="1">
          <a:blip r:embed="rId4"/>
          <a:srcRect l="23522" t="24958" r="58900" b="44802"/>
          <a:stretch/>
        </p:blipFill>
        <p:spPr>
          <a:xfrm>
            <a:off x="4436409" y="4016423"/>
            <a:ext cx="111602" cy="108000"/>
          </a:xfrm>
          <a:prstGeom prst="rect">
            <a:avLst/>
          </a:prstGeom>
        </p:spPr>
      </p:pic>
      <p:pic>
        <p:nvPicPr>
          <p:cNvPr id="84" name="صورة 83">
            <a:extLst>
              <a:ext uri="{FF2B5EF4-FFF2-40B4-BE49-F238E27FC236}">
                <a16:creationId xmlns:a16="http://schemas.microsoft.com/office/drawing/2014/main" id="{7571BF66-638B-47AB-9DEE-52100FC5602F}"/>
              </a:ext>
            </a:extLst>
          </p:cNvPr>
          <p:cNvPicPr>
            <a:picLocks noChangeAspect="1"/>
          </p:cNvPicPr>
          <p:nvPr/>
        </p:nvPicPr>
        <p:blipFill rotWithShape="1">
          <a:blip r:embed="rId4"/>
          <a:srcRect l="23522" t="24958" r="58900" b="44802"/>
          <a:stretch/>
        </p:blipFill>
        <p:spPr>
          <a:xfrm>
            <a:off x="3090952" y="4667861"/>
            <a:ext cx="111602" cy="108000"/>
          </a:xfrm>
          <a:prstGeom prst="rect">
            <a:avLst/>
          </a:prstGeom>
        </p:spPr>
      </p:pic>
      <p:pic>
        <p:nvPicPr>
          <p:cNvPr id="86" name="صورة 85">
            <a:extLst>
              <a:ext uri="{FF2B5EF4-FFF2-40B4-BE49-F238E27FC236}">
                <a16:creationId xmlns:a16="http://schemas.microsoft.com/office/drawing/2014/main" id="{71EAE9FC-D21E-4188-A570-E87EE225A057}"/>
              </a:ext>
            </a:extLst>
          </p:cNvPr>
          <p:cNvPicPr>
            <a:picLocks noChangeAspect="1"/>
          </p:cNvPicPr>
          <p:nvPr/>
        </p:nvPicPr>
        <p:blipFill rotWithShape="1">
          <a:blip r:embed="rId4"/>
          <a:srcRect l="23522" t="24958" r="58900" b="44802"/>
          <a:stretch/>
        </p:blipFill>
        <p:spPr>
          <a:xfrm>
            <a:off x="4499808" y="4535008"/>
            <a:ext cx="111602" cy="108000"/>
          </a:xfrm>
          <a:prstGeom prst="rect">
            <a:avLst/>
          </a:prstGeom>
        </p:spPr>
      </p:pic>
      <p:pic>
        <p:nvPicPr>
          <p:cNvPr id="88" name="صورة 87">
            <a:extLst>
              <a:ext uri="{FF2B5EF4-FFF2-40B4-BE49-F238E27FC236}">
                <a16:creationId xmlns:a16="http://schemas.microsoft.com/office/drawing/2014/main" id="{98934B0A-0D86-4735-9A8C-99EC2ABC56A8}"/>
              </a:ext>
            </a:extLst>
          </p:cNvPr>
          <p:cNvPicPr>
            <a:picLocks noChangeAspect="1"/>
          </p:cNvPicPr>
          <p:nvPr/>
        </p:nvPicPr>
        <p:blipFill rotWithShape="1">
          <a:blip r:embed="rId4"/>
          <a:srcRect l="23522" t="24958" r="58900" b="44802"/>
          <a:stretch/>
        </p:blipFill>
        <p:spPr>
          <a:xfrm>
            <a:off x="1412145" y="4232423"/>
            <a:ext cx="111602" cy="108000"/>
          </a:xfrm>
          <a:prstGeom prst="rect">
            <a:avLst/>
          </a:prstGeom>
        </p:spPr>
      </p:pic>
      <p:pic>
        <p:nvPicPr>
          <p:cNvPr id="90" name="صورة 89">
            <a:extLst>
              <a:ext uri="{FF2B5EF4-FFF2-40B4-BE49-F238E27FC236}">
                <a16:creationId xmlns:a16="http://schemas.microsoft.com/office/drawing/2014/main" id="{E2FA39CC-3ADE-4B82-882A-022D7AF77287}"/>
              </a:ext>
            </a:extLst>
          </p:cNvPr>
          <p:cNvPicPr>
            <a:picLocks noChangeAspect="1"/>
          </p:cNvPicPr>
          <p:nvPr/>
        </p:nvPicPr>
        <p:blipFill rotWithShape="1">
          <a:blip r:embed="rId4"/>
          <a:srcRect l="23522" t="24958" r="58900" b="44802"/>
          <a:stretch/>
        </p:blipFill>
        <p:spPr>
          <a:xfrm>
            <a:off x="917379" y="3092438"/>
            <a:ext cx="111602" cy="108000"/>
          </a:xfrm>
          <a:prstGeom prst="rect">
            <a:avLst/>
          </a:prstGeom>
        </p:spPr>
      </p:pic>
      <p:pic>
        <p:nvPicPr>
          <p:cNvPr id="92" name="صورة 91">
            <a:extLst>
              <a:ext uri="{FF2B5EF4-FFF2-40B4-BE49-F238E27FC236}">
                <a16:creationId xmlns:a16="http://schemas.microsoft.com/office/drawing/2014/main" id="{451A81E6-C5E8-4692-82FA-184DDF2AB5AB}"/>
              </a:ext>
            </a:extLst>
          </p:cNvPr>
          <p:cNvPicPr>
            <a:picLocks noChangeAspect="1"/>
          </p:cNvPicPr>
          <p:nvPr/>
        </p:nvPicPr>
        <p:blipFill rotWithShape="1">
          <a:blip r:embed="rId4"/>
          <a:srcRect l="23522" t="24958" r="58900" b="44802"/>
          <a:stretch/>
        </p:blipFill>
        <p:spPr>
          <a:xfrm>
            <a:off x="922126" y="2841630"/>
            <a:ext cx="111602" cy="108000"/>
          </a:xfrm>
          <a:prstGeom prst="rect">
            <a:avLst/>
          </a:prstGeom>
        </p:spPr>
      </p:pic>
      <p:pic>
        <p:nvPicPr>
          <p:cNvPr id="94" name="صورة 93">
            <a:extLst>
              <a:ext uri="{FF2B5EF4-FFF2-40B4-BE49-F238E27FC236}">
                <a16:creationId xmlns:a16="http://schemas.microsoft.com/office/drawing/2014/main" id="{7D81D87D-FA9A-4F55-BFA9-434AE56AF64D}"/>
              </a:ext>
            </a:extLst>
          </p:cNvPr>
          <p:cNvPicPr>
            <a:picLocks noChangeAspect="1"/>
          </p:cNvPicPr>
          <p:nvPr/>
        </p:nvPicPr>
        <p:blipFill rotWithShape="1">
          <a:blip r:embed="rId4"/>
          <a:srcRect l="23522" t="24958" r="58900" b="44802"/>
          <a:stretch/>
        </p:blipFill>
        <p:spPr>
          <a:xfrm>
            <a:off x="2495911" y="2954475"/>
            <a:ext cx="111602" cy="108000"/>
          </a:xfrm>
          <a:prstGeom prst="rect">
            <a:avLst/>
          </a:prstGeom>
        </p:spPr>
      </p:pic>
      <p:pic>
        <p:nvPicPr>
          <p:cNvPr id="96" name="صورة 95">
            <a:extLst>
              <a:ext uri="{FF2B5EF4-FFF2-40B4-BE49-F238E27FC236}">
                <a16:creationId xmlns:a16="http://schemas.microsoft.com/office/drawing/2014/main" id="{E2359DCE-D290-4BAA-958B-27D412CE3AE3}"/>
              </a:ext>
            </a:extLst>
          </p:cNvPr>
          <p:cNvPicPr>
            <a:picLocks noChangeAspect="1"/>
          </p:cNvPicPr>
          <p:nvPr/>
        </p:nvPicPr>
        <p:blipFill rotWithShape="1">
          <a:blip r:embed="rId4"/>
          <a:srcRect l="23522" t="24958" r="58900" b="44802"/>
          <a:stretch/>
        </p:blipFill>
        <p:spPr>
          <a:xfrm>
            <a:off x="2772371" y="3114302"/>
            <a:ext cx="111602" cy="108000"/>
          </a:xfrm>
          <a:prstGeom prst="rect">
            <a:avLst/>
          </a:prstGeom>
        </p:spPr>
      </p:pic>
      <p:pic>
        <p:nvPicPr>
          <p:cNvPr id="98" name="صورة 97">
            <a:extLst>
              <a:ext uri="{FF2B5EF4-FFF2-40B4-BE49-F238E27FC236}">
                <a16:creationId xmlns:a16="http://schemas.microsoft.com/office/drawing/2014/main" id="{C6E9FB8C-40F3-401D-818B-C94645CA7262}"/>
              </a:ext>
            </a:extLst>
          </p:cNvPr>
          <p:cNvPicPr>
            <a:picLocks noChangeAspect="1"/>
          </p:cNvPicPr>
          <p:nvPr/>
        </p:nvPicPr>
        <p:blipFill rotWithShape="1">
          <a:blip r:embed="rId4"/>
          <a:srcRect l="23522" t="24958" r="58900" b="44802"/>
          <a:stretch/>
        </p:blipFill>
        <p:spPr>
          <a:xfrm>
            <a:off x="3099827" y="3438604"/>
            <a:ext cx="111602" cy="108000"/>
          </a:xfrm>
          <a:prstGeom prst="rect">
            <a:avLst/>
          </a:prstGeom>
        </p:spPr>
      </p:pic>
      <p:pic>
        <p:nvPicPr>
          <p:cNvPr id="100" name="صورة 99">
            <a:extLst>
              <a:ext uri="{FF2B5EF4-FFF2-40B4-BE49-F238E27FC236}">
                <a16:creationId xmlns:a16="http://schemas.microsoft.com/office/drawing/2014/main" id="{C2C28EC0-3F8C-4C98-AE08-21BF7869D21C}"/>
              </a:ext>
            </a:extLst>
          </p:cNvPr>
          <p:cNvPicPr>
            <a:picLocks noChangeAspect="1"/>
          </p:cNvPicPr>
          <p:nvPr/>
        </p:nvPicPr>
        <p:blipFill rotWithShape="1">
          <a:blip r:embed="rId4"/>
          <a:srcRect l="23522" t="24958" r="58900" b="44802"/>
          <a:stretch/>
        </p:blipFill>
        <p:spPr>
          <a:xfrm>
            <a:off x="3314157" y="3151991"/>
            <a:ext cx="111602" cy="108000"/>
          </a:xfrm>
          <a:prstGeom prst="rect">
            <a:avLst/>
          </a:prstGeom>
        </p:spPr>
      </p:pic>
      <p:pic>
        <p:nvPicPr>
          <p:cNvPr id="102" name="صورة 101">
            <a:extLst>
              <a:ext uri="{FF2B5EF4-FFF2-40B4-BE49-F238E27FC236}">
                <a16:creationId xmlns:a16="http://schemas.microsoft.com/office/drawing/2014/main" id="{A6437233-85CF-4DCB-9257-8A4AB006A45B}"/>
              </a:ext>
            </a:extLst>
          </p:cNvPr>
          <p:cNvPicPr>
            <a:picLocks noChangeAspect="1"/>
          </p:cNvPicPr>
          <p:nvPr/>
        </p:nvPicPr>
        <p:blipFill rotWithShape="1">
          <a:blip r:embed="rId4"/>
          <a:srcRect l="23522" t="24958" r="58900" b="44802"/>
          <a:stretch/>
        </p:blipFill>
        <p:spPr>
          <a:xfrm>
            <a:off x="3818851" y="3387688"/>
            <a:ext cx="111602" cy="108000"/>
          </a:xfrm>
          <a:prstGeom prst="rect">
            <a:avLst/>
          </a:prstGeom>
        </p:spPr>
      </p:pic>
      <p:pic>
        <p:nvPicPr>
          <p:cNvPr id="104" name="صورة 103">
            <a:extLst>
              <a:ext uri="{FF2B5EF4-FFF2-40B4-BE49-F238E27FC236}">
                <a16:creationId xmlns:a16="http://schemas.microsoft.com/office/drawing/2014/main" id="{9C44649C-F6D4-44B5-ABCB-2DB945EFD536}"/>
              </a:ext>
            </a:extLst>
          </p:cNvPr>
          <p:cNvPicPr>
            <a:picLocks noChangeAspect="1"/>
          </p:cNvPicPr>
          <p:nvPr/>
        </p:nvPicPr>
        <p:blipFill rotWithShape="1">
          <a:blip r:embed="rId4"/>
          <a:srcRect l="23522" t="24958" r="58900" b="44802"/>
          <a:stretch/>
        </p:blipFill>
        <p:spPr>
          <a:xfrm>
            <a:off x="4548011" y="3401485"/>
            <a:ext cx="111602" cy="108000"/>
          </a:xfrm>
          <a:prstGeom prst="rect">
            <a:avLst/>
          </a:prstGeom>
        </p:spPr>
      </p:pic>
      <p:pic>
        <p:nvPicPr>
          <p:cNvPr id="106" name="صورة 105">
            <a:extLst>
              <a:ext uri="{FF2B5EF4-FFF2-40B4-BE49-F238E27FC236}">
                <a16:creationId xmlns:a16="http://schemas.microsoft.com/office/drawing/2014/main" id="{62618523-7377-492C-B0BE-4025181DA6FB}"/>
              </a:ext>
            </a:extLst>
          </p:cNvPr>
          <p:cNvPicPr>
            <a:picLocks noChangeAspect="1"/>
          </p:cNvPicPr>
          <p:nvPr/>
        </p:nvPicPr>
        <p:blipFill rotWithShape="1">
          <a:blip r:embed="rId4"/>
          <a:srcRect l="23522" t="24958" r="58900" b="44802"/>
          <a:stretch/>
        </p:blipFill>
        <p:spPr>
          <a:xfrm>
            <a:off x="1601531" y="4544907"/>
            <a:ext cx="111602" cy="108000"/>
          </a:xfrm>
          <a:prstGeom prst="rect">
            <a:avLst/>
          </a:prstGeom>
        </p:spPr>
      </p:pic>
      <p:pic>
        <p:nvPicPr>
          <p:cNvPr id="108" name="صورة 107">
            <a:extLst>
              <a:ext uri="{FF2B5EF4-FFF2-40B4-BE49-F238E27FC236}">
                <a16:creationId xmlns:a16="http://schemas.microsoft.com/office/drawing/2014/main" id="{D5A06118-DF39-4106-8694-8238AE879612}"/>
              </a:ext>
            </a:extLst>
          </p:cNvPr>
          <p:cNvPicPr>
            <a:picLocks noChangeAspect="1"/>
          </p:cNvPicPr>
          <p:nvPr/>
        </p:nvPicPr>
        <p:blipFill rotWithShape="1">
          <a:blip r:embed="rId4"/>
          <a:srcRect l="23522" t="24958" r="58900" b="44802"/>
          <a:stretch/>
        </p:blipFill>
        <p:spPr>
          <a:xfrm>
            <a:off x="1831837" y="4094634"/>
            <a:ext cx="111602" cy="108000"/>
          </a:xfrm>
          <a:prstGeom prst="rect">
            <a:avLst/>
          </a:prstGeom>
        </p:spPr>
      </p:pic>
      <p:pic>
        <p:nvPicPr>
          <p:cNvPr id="110" name="صورة 109">
            <a:extLst>
              <a:ext uri="{FF2B5EF4-FFF2-40B4-BE49-F238E27FC236}">
                <a16:creationId xmlns:a16="http://schemas.microsoft.com/office/drawing/2014/main" id="{51D42F89-4FC5-4657-B2D8-236951B6A2DB}"/>
              </a:ext>
            </a:extLst>
          </p:cNvPr>
          <p:cNvPicPr>
            <a:picLocks noChangeAspect="1"/>
          </p:cNvPicPr>
          <p:nvPr/>
        </p:nvPicPr>
        <p:blipFill rotWithShape="1">
          <a:blip r:embed="rId4"/>
          <a:srcRect l="23522" t="24958" r="58900" b="44802"/>
          <a:stretch/>
        </p:blipFill>
        <p:spPr>
          <a:xfrm>
            <a:off x="3652369" y="4391373"/>
            <a:ext cx="111602" cy="108000"/>
          </a:xfrm>
          <a:prstGeom prst="rect">
            <a:avLst/>
          </a:prstGeom>
        </p:spPr>
      </p:pic>
      <p:pic>
        <p:nvPicPr>
          <p:cNvPr id="112" name="صورة 111">
            <a:extLst>
              <a:ext uri="{FF2B5EF4-FFF2-40B4-BE49-F238E27FC236}">
                <a16:creationId xmlns:a16="http://schemas.microsoft.com/office/drawing/2014/main" id="{7DDBA4B3-16D4-4009-B189-9A531B7572B3}"/>
              </a:ext>
            </a:extLst>
          </p:cNvPr>
          <p:cNvPicPr>
            <a:picLocks noChangeAspect="1"/>
          </p:cNvPicPr>
          <p:nvPr/>
        </p:nvPicPr>
        <p:blipFill rotWithShape="1">
          <a:blip r:embed="rId4"/>
          <a:srcRect l="23522" t="24958" r="58900" b="44802"/>
          <a:stretch/>
        </p:blipFill>
        <p:spPr>
          <a:xfrm>
            <a:off x="4570289" y="3062685"/>
            <a:ext cx="111602" cy="108000"/>
          </a:xfrm>
          <a:prstGeom prst="rect">
            <a:avLst/>
          </a:prstGeom>
        </p:spPr>
      </p:pic>
      <p:pic>
        <p:nvPicPr>
          <p:cNvPr id="114" name="صورة 113">
            <a:extLst>
              <a:ext uri="{FF2B5EF4-FFF2-40B4-BE49-F238E27FC236}">
                <a16:creationId xmlns:a16="http://schemas.microsoft.com/office/drawing/2014/main" id="{8AA3ECFE-EDA9-4334-9020-F3EC17A14DEE}"/>
              </a:ext>
            </a:extLst>
          </p:cNvPr>
          <p:cNvPicPr>
            <a:picLocks noChangeAspect="1"/>
          </p:cNvPicPr>
          <p:nvPr/>
        </p:nvPicPr>
        <p:blipFill rotWithShape="1">
          <a:blip r:embed="rId4"/>
          <a:srcRect l="23522" t="24958" r="58900" b="44802"/>
          <a:stretch/>
        </p:blipFill>
        <p:spPr>
          <a:xfrm>
            <a:off x="4306635" y="3131715"/>
            <a:ext cx="111602" cy="108000"/>
          </a:xfrm>
          <a:prstGeom prst="rect">
            <a:avLst/>
          </a:prstGeom>
        </p:spPr>
      </p:pic>
      <p:pic>
        <p:nvPicPr>
          <p:cNvPr id="116" name="صورة 115">
            <a:extLst>
              <a:ext uri="{FF2B5EF4-FFF2-40B4-BE49-F238E27FC236}">
                <a16:creationId xmlns:a16="http://schemas.microsoft.com/office/drawing/2014/main" id="{33C6AAB8-62A8-4252-919A-2BB34DA93C5D}"/>
              </a:ext>
            </a:extLst>
          </p:cNvPr>
          <p:cNvPicPr>
            <a:picLocks noChangeAspect="1"/>
          </p:cNvPicPr>
          <p:nvPr/>
        </p:nvPicPr>
        <p:blipFill rotWithShape="1">
          <a:blip r:embed="rId4"/>
          <a:srcRect l="23522" t="24958" r="58900" b="44802"/>
          <a:stretch/>
        </p:blipFill>
        <p:spPr>
          <a:xfrm>
            <a:off x="3300023" y="3779795"/>
            <a:ext cx="111602" cy="108000"/>
          </a:xfrm>
          <a:prstGeom prst="rect">
            <a:avLst/>
          </a:prstGeom>
        </p:spPr>
      </p:pic>
      <p:pic>
        <p:nvPicPr>
          <p:cNvPr id="118" name="صورة 117">
            <a:extLst>
              <a:ext uri="{FF2B5EF4-FFF2-40B4-BE49-F238E27FC236}">
                <a16:creationId xmlns:a16="http://schemas.microsoft.com/office/drawing/2014/main" id="{FE0C83B2-FEDD-44B1-9A6F-1A0D469C0AF5}"/>
              </a:ext>
            </a:extLst>
          </p:cNvPr>
          <p:cNvPicPr>
            <a:picLocks noChangeAspect="1"/>
          </p:cNvPicPr>
          <p:nvPr/>
        </p:nvPicPr>
        <p:blipFill rotWithShape="1">
          <a:blip r:embed="rId4"/>
          <a:srcRect l="23522" t="24958" r="58900" b="44802"/>
          <a:stretch/>
        </p:blipFill>
        <p:spPr>
          <a:xfrm>
            <a:off x="4997546" y="3973812"/>
            <a:ext cx="111602" cy="108000"/>
          </a:xfrm>
          <a:prstGeom prst="rect">
            <a:avLst/>
          </a:prstGeom>
        </p:spPr>
      </p:pic>
      <p:pic>
        <p:nvPicPr>
          <p:cNvPr id="120" name="صورة 119">
            <a:extLst>
              <a:ext uri="{FF2B5EF4-FFF2-40B4-BE49-F238E27FC236}">
                <a16:creationId xmlns:a16="http://schemas.microsoft.com/office/drawing/2014/main" id="{156BFBC4-DA3A-417B-931B-B18BF3D4505B}"/>
              </a:ext>
            </a:extLst>
          </p:cNvPr>
          <p:cNvPicPr>
            <a:picLocks noChangeAspect="1"/>
          </p:cNvPicPr>
          <p:nvPr/>
        </p:nvPicPr>
        <p:blipFill rotWithShape="1">
          <a:blip r:embed="rId4"/>
          <a:srcRect l="23522" t="24958" r="58900" b="44802"/>
          <a:stretch/>
        </p:blipFill>
        <p:spPr>
          <a:xfrm>
            <a:off x="4099689" y="3529052"/>
            <a:ext cx="111602" cy="108000"/>
          </a:xfrm>
          <a:prstGeom prst="rect">
            <a:avLst/>
          </a:prstGeom>
        </p:spPr>
      </p:pic>
      <p:pic>
        <p:nvPicPr>
          <p:cNvPr id="122" name="صورة 121">
            <a:extLst>
              <a:ext uri="{FF2B5EF4-FFF2-40B4-BE49-F238E27FC236}">
                <a16:creationId xmlns:a16="http://schemas.microsoft.com/office/drawing/2014/main" id="{F390ED55-9C50-46B7-A896-DB05ECBEEB99}"/>
              </a:ext>
            </a:extLst>
          </p:cNvPr>
          <p:cNvPicPr>
            <a:picLocks noChangeAspect="1"/>
          </p:cNvPicPr>
          <p:nvPr/>
        </p:nvPicPr>
        <p:blipFill rotWithShape="1">
          <a:blip r:embed="rId4"/>
          <a:srcRect l="23522" t="24958" r="58900" b="44802"/>
          <a:stretch/>
        </p:blipFill>
        <p:spPr>
          <a:xfrm>
            <a:off x="1308772" y="3224056"/>
            <a:ext cx="111602" cy="108000"/>
          </a:xfrm>
          <a:prstGeom prst="rect">
            <a:avLst/>
          </a:prstGeom>
        </p:spPr>
      </p:pic>
      <p:pic>
        <p:nvPicPr>
          <p:cNvPr id="124" name="صورة 123">
            <a:extLst>
              <a:ext uri="{FF2B5EF4-FFF2-40B4-BE49-F238E27FC236}">
                <a16:creationId xmlns:a16="http://schemas.microsoft.com/office/drawing/2014/main" id="{006114AA-5245-41CF-BA67-1972870B97E8}"/>
              </a:ext>
            </a:extLst>
          </p:cNvPr>
          <p:cNvPicPr>
            <a:picLocks noChangeAspect="1"/>
          </p:cNvPicPr>
          <p:nvPr/>
        </p:nvPicPr>
        <p:blipFill rotWithShape="1">
          <a:blip r:embed="rId4"/>
          <a:srcRect l="23522" t="24958" r="58900" b="44802"/>
          <a:stretch/>
        </p:blipFill>
        <p:spPr>
          <a:xfrm>
            <a:off x="893132" y="3317575"/>
            <a:ext cx="111602" cy="108000"/>
          </a:xfrm>
          <a:prstGeom prst="rect">
            <a:avLst/>
          </a:prstGeom>
        </p:spPr>
      </p:pic>
      <p:pic>
        <p:nvPicPr>
          <p:cNvPr id="126" name="صورة 125">
            <a:extLst>
              <a:ext uri="{FF2B5EF4-FFF2-40B4-BE49-F238E27FC236}">
                <a16:creationId xmlns:a16="http://schemas.microsoft.com/office/drawing/2014/main" id="{12E8D865-54BA-4870-A745-9A6CB8A80598}"/>
              </a:ext>
            </a:extLst>
          </p:cNvPr>
          <p:cNvPicPr>
            <a:picLocks noChangeAspect="1"/>
          </p:cNvPicPr>
          <p:nvPr/>
        </p:nvPicPr>
        <p:blipFill rotWithShape="1">
          <a:blip r:embed="rId4"/>
          <a:srcRect l="23522" t="24958" r="58900" b="44802"/>
          <a:stretch/>
        </p:blipFill>
        <p:spPr>
          <a:xfrm>
            <a:off x="1774713" y="4791238"/>
            <a:ext cx="111602" cy="108000"/>
          </a:xfrm>
          <a:prstGeom prst="rect">
            <a:avLst/>
          </a:prstGeom>
        </p:spPr>
      </p:pic>
      <p:pic>
        <p:nvPicPr>
          <p:cNvPr id="128" name="صورة 127">
            <a:extLst>
              <a:ext uri="{FF2B5EF4-FFF2-40B4-BE49-F238E27FC236}">
                <a16:creationId xmlns:a16="http://schemas.microsoft.com/office/drawing/2014/main" id="{F2CB78DA-8642-4B0A-AF31-8E00A0C3341E}"/>
              </a:ext>
            </a:extLst>
          </p:cNvPr>
          <p:cNvPicPr>
            <a:picLocks noChangeAspect="1"/>
          </p:cNvPicPr>
          <p:nvPr/>
        </p:nvPicPr>
        <p:blipFill rotWithShape="1">
          <a:blip r:embed="rId4"/>
          <a:srcRect l="23522" t="24958" r="58900" b="44802"/>
          <a:stretch/>
        </p:blipFill>
        <p:spPr>
          <a:xfrm>
            <a:off x="2005019" y="4278207"/>
            <a:ext cx="111602" cy="108000"/>
          </a:xfrm>
          <a:prstGeom prst="rect">
            <a:avLst/>
          </a:prstGeom>
        </p:spPr>
      </p:pic>
      <p:pic>
        <p:nvPicPr>
          <p:cNvPr id="130" name="صورة 129">
            <a:extLst>
              <a:ext uri="{FF2B5EF4-FFF2-40B4-BE49-F238E27FC236}">
                <a16:creationId xmlns:a16="http://schemas.microsoft.com/office/drawing/2014/main" id="{5DE50D1B-1C34-4664-959D-017522581C08}"/>
              </a:ext>
            </a:extLst>
          </p:cNvPr>
          <p:cNvPicPr>
            <a:picLocks noChangeAspect="1"/>
          </p:cNvPicPr>
          <p:nvPr/>
        </p:nvPicPr>
        <p:blipFill rotWithShape="1">
          <a:blip r:embed="rId4"/>
          <a:srcRect l="23522" t="24958" r="58900" b="44802"/>
          <a:stretch/>
        </p:blipFill>
        <p:spPr>
          <a:xfrm>
            <a:off x="2795026" y="3341621"/>
            <a:ext cx="111602" cy="108000"/>
          </a:xfrm>
          <a:prstGeom prst="rect">
            <a:avLst/>
          </a:prstGeom>
        </p:spPr>
      </p:pic>
      <p:pic>
        <p:nvPicPr>
          <p:cNvPr id="132" name="صورة 131">
            <a:extLst>
              <a:ext uri="{FF2B5EF4-FFF2-40B4-BE49-F238E27FC236}">
                <a16:creationId xmlns:a16="http://schemas.microsoft.com/office/drawing/2014/main" id="{1138F639-532C-41AB-A5BD-396FFA189E81}"/>
              </a:ext>
            </a:extLst>
          </p:cNvPr>
          <p:cNvPicPr>
            <a:picLocks noChangeAspect="1"/>
          </p:cNvPicPr>
          <p:nvPr/>
        </p:nvPicPr>
        <p:blipFill rotWithShape="1">
          <a:blip r:embed="rId4"/>
          <a:srcRect l="23522" t="24958" r="58900" b="44802"/>
          <a:stretch/>
        </p:blipFill>
        <p:spPr>
          <a:xfrm>
            <a:off x="4682328" y="4096086"/>
            <a:ext cx="111602" cy="108000"/>
          </a:xfrm>
          <a:prstGeom prst="rect">
            <a:avLst/>
          </a:prstGeom>
        </p:spPr>
      </p:pic>
      <p:pic>
        <p:nvPicPr>
          <p:cNvPr id="134" name="صورة 133">
            <a:extLst>
              <a:ext uri="{FF2B5EF4-FFF2-40B4-BE49-F238E27FC236}">
                <a16:creationId xmlns:a16="http://schemas.microsoft.com/office/drawing/2014/main" id="{E798212A-03E3-4AF9-B859-D513B9F1E73F}"/>
              </a:ext>
            </a:extLst>
          </p:cNvPr>
          <p:cNvPicPr>
            <a:picLocks noChangeAspect="1"/>
          </p:cNvPicPr>
          <p:nvPr/>
        </p:nvPicPr>
        <p:blipFill rotWithShape="1">
          <a:blip r:embed="rId4"/>
          <a:srcRect l="23522" t="24958" r="58900" b="44802"/>
          <a:stretch/>
        </p:blipFill>
        <p:spPr>
          <a:xfrm>
            <a:off x="3181006" y="5069645"/>
            <a:ext cx="111602" cy="108000"/>
          </a:xfrm>
          <a:prstGeom prst="rect">
            <a:avLst/>
          </a:prstGeom>
        </p:spPr>
      </p:pic>
      <p:pic>
        <p:nvPicPr>
          <p:cNvPr id="136" name="صورة 135">
            <a:extLst>
              <a:ext uri="{FF2B5EF4-FFF2-40B4-BE49-F238E27FC236}">
                <a16:creationId xmlns:a16="http://schemas.microsoft.com/office/drawing/2014/main" id="{82928065-689B-4559-8D75-8C64AF3E2301}"/>
              </a:ext>
            </a:extLst>
          </p:cNvPr>
          <p:cNvPicPr>
            <a:picLocks noChangeAspect="1"/>
          </p:cNvPicPr>
          <p:nvPr/>
        </p:nvPicPr>
        <p:blipFill rotWithShape="1">
          <a:blip r:embed="rId4"/>
          <a:srcRect l="23522" t="24958" r="58900" b="44802"/>
          <a:stretch/>
        </p:blipFill>
        <p:spPr>
          <a:xfrm>
            <a:off x="3538294" y="3533162"/>
            <a:ext cx="111602" cy="108000"/>
          </a:xfrm>
          <a:prstGeom prst="rect">
            <a:avLst/>
          </a:prstGeom>
        </p:spPr>
      </p:pic>
      <p:pic>
        <p:nvPicPr>
          <p:cNvPr id="138" name="صورة 137">
            <a:extLst>
              <a:ext uri="{FF2B5EF4-FFF2-40B4-BE49-F238E27FC236}">
                <a16:creationId xmlns:a16="http://schemas.microsoft.com/office/drawing/2014/main" id="{ED980D48-6239-4B4C-8C90-5CB1553C6E58}"/>
              </a:ext>
            </a:extLst>
          </p:cNvPr>
          <p:cNvPicPr>
            <a:picLocks noChangeAspect="1"/>
          </p:cNvPicPr>
          <p:nvPr/>
        </p:nvPicPr>
        <p:blipFill rotWithShape="1">
          <a:blip r:embed="rId4"/>
          <a:srcRect l="23522" t="24958" r="58900" b="44802"/>
          <a:stretch/>
        </p:blipFill>
        <p:spPr>
          <a:xfrm>
            <a:off x="3369295" y="3682811"/>
            <a:ext cx="111602" cy="108000"/>
          </a:xfrm>
          <a:prstGeom prst="rect">
            <a:avLst/>
          </a:prstGeom>
        </p:spPr>
      </p:pic>
      <p:pic>
        <p:nvPicPr>
          <p:cNvPr id="140" name="صورة 139">
            <a:extLst>
              <a:ext uri="{FF2B5EF4-FFF2-40B4-BE49-F238E27FC236}">
                <a16:creationId xmlns:a16="http://schemas.microsoft.com/office/drawing/2014/main" id="{45656AC4-503D-4B88-802A-A368906E8AD2}"/>
              </a:ext>
            </a:extLst>
          </p:cNvPr>
          <p:cNvPicPr>
            <a:picLocks noChangeAspect="1"/>
          </p:cNvPicPr>
          <p:nvPr/>
        </p:nvPicPr>
        <p:blipFill rotWithShape="1">
          <a:blip r:embed="rId4"/>
          <a:srcRect l="23522" t="24958" r="58900" b="44802"/>
          <a:stretch/>
        </p:blipFill>
        <p:spPr>
          <a:xfrm>
            <a:off x="3206212" y="3999763"/>
            <a:ext cx="111602" cy="108000"/>
          </a:xfrm>
          <a:prstGeom prst="rect">
            <a:avLst/>
          </a:prstGeom>
        </p:spPr>
      </p:pic>
    </p:spTree>
    <p:extLst>
      <p:ext uri="{BB962C8B-B14F-4D97-AF65-F5344CB8AC3E}">
        <p14:creationId xmlns:p14="http://schemas.microsoft.com/office/powerpoint/2010/main" val="40876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4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0"/>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4"/>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26"/>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0"/>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2"/>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34"/>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36"/>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38"/>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40"/>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42"/>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44"/>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46"/>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48"/>
                                        </p:tgtEl>
                                        <p:attrNameLst>
                                          <p:attrName>style.visibility</p:attrName>
                                        </p:attrNameLst>
                                      </p:cBhvr>
                                      <p:to>
                                        <p:strVal val="visible"/>
                                      </p:to>
                                    </p:set>
                                  </p:childTnLst>
                                </p:cTn>
                              </p:par>
                              <p:par>
                                <p:cTn id="79" presetID="1" presetClass="entr" presetSubtype="0" fill="hold" nodeType="withEffect">
                                  <p:stCondLst>
                                    <p:cond delay="0"/>
                                  </p:stCondLst>
                                  <p:childTnLst>
                                    <p:set>
                                      <p:cBhvr>
                                        <p:cTn id="80" dur="1" fill="hold">
                                          <p:stCondLst>
                                            <p:cond delay="0"/>
                                          </p:stCondLst>
                                        </p:cTn>
                                        <p:tgtEl>
                                          <p:spTgt spid="50"/>
                                        </p:tgtEl>
                                        <p:attrNameLst>
                                          <p:attrName>style.visibility</p:attrName>
                                        </p:attrNameLst>
                                      </p:cBhvr>
                                      <p:to>
                                        <p:strVal val="visible"/>
                                      </p:to>
                                    </p:set>
                                  </p:childTnLst>
                                </p:cTn>
                              </p:par>
                            </p:childTnLst>
                          </p:cTn>
                        </p:par>
                      </p:childTnLst>
                    </p:cTn>
                  </p:par>
                  <p:par>
                    <p:cTn id="81" fill="hold">
                      <p:stCondLst>
                        <p:cond delay="indefinite"/>
                      </p:stCondLst>
                      <p:childTnLst>
                        <p:par>
                          <p:cTn id="82" fill="hold">
                            <p:stCondLst>
                              <p:cond delay="0"/>
                            </p:stCondLst>
                            <p:childTnLst>
                              <p:par>
                                <p:cTn id="83" presetID="1" presetClass="entr" presetSubtype="0" fill="hold" nodeType="clickEffect">
                                  <p:stCondLst>
                                    <p:cond delay="0"/>
                                  </p:stCondLst>
                                  <p:childTnLst>
                                    <p:set>
                                      <p:cBhvr>
                                        <p:cTn id="84" dur="1" fill="hold">
                                          <p:stCondLst>
                                            <p:cond delay="0"/>
                                          </p:stCondLst>
                                        </p:cTn>
                                        <p:tgtEl>
                                          <p:spTgt spid="52"/>
                                        </p:tgtEl>
                                        <p:attrNameLst>
                                          <p:attrName>style.visibility</p:attrName>
                                        </p:attrNameLst>
                                      </p:cBhvr>
                                      <p:to>
                                        <p:strVal val="visible"/>
                                      </p:to>
                                    </p:set>
                                  </p:childTnLst>
                                </p:cTn>
                              </p:par>
                              <p:par>
                                <p:cTn id="85" presetID="1" presetClass="entr" presetSubtype="0" fill="hold" nodeType="withEffect">
                                  <p:stCondLst>
                                    <p:cond delay="0"/>
                                  </p:stCondLst>
                                  <p:childTnLst>
                                    <p:set>
                                      <p:cBhvr>
                                        <p:cTn id="86" dur="1" fill="hold">
                                          <p:stCondLst>
                                            <p:cond delay="0"/>
                                          </p:stCondLst>
                                        </p:cTn>
                                        <p:tgtEl>
                                          <p:spTgt spid="54"/>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nodeType="clickEffect">
                                  <p:stCondLst>
                                    <p:cond delay="0"/>
                                  </p:stCondLst>
                                  <p:childTnLst>
                                    <p:set>
                                      <p:cBhvr>
                                        <p:cTn id="90" dur="1" fill="hold">
                                          <p:stCondLst>
                                            <p:cond delay="0"/>
                                          </p:stCondLst>
                                        </p:cTn>
                                        <p:tgtEl>
                                          <p:spTgt spid="56"/>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nodeType="clickEffect">
                                  <p:stCondLst>
                                    <p:cond delay="0"/>
                                  </p:stCondLst>
                                  <p:childTnLst>
                                    <p:set>
                                      <p:cBhvr>
                                        <p:cTn id="94" dur="1" fill="hold">
                                          <p:stCondLst>
                                            <p:cond delay="0"/>
                                          </p:stCondLst>
                                        </p:cTn>
                                        <p:tgtEl>
                                          <p:spTgt spid="58"/>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nodeType="clickEffect">
                                  <p:stCondLst>
                                    <p:cond delay="0"/>
                                  </p:stCondLst>
                                  <p:childTnLst>
                                    <p:set>
                                      <p:cBhvr>
                                        <p:cTn id="98" dur="1" fill="hold">
                                          <p:stCondLst>
                                            <p:cond delay="0"/>
                                          </p:stCondLst>
                                        </p:cTn>
                                        <p:tgtEl>
                                          <p:spTgt spid="62"/>
                                        </p:tgtEl>
                                        <p:attrNameLst>
                                          <p:attrName>style.visibility</p:attrName>
                                        </p:attrNameLst>
                                      </p:cBhvr>
                                      <p:to>
                                        <p:strVal val="visible"/>
                                      </p:to>
                                    </p:set>
                                  </p:childTnLst>
                                </p:cTn>
                              </p:par>
                              <p:par>
                                <p:cTn id="99" presetID="1" presetClass="entr" presetSubtype="0" fill="hold" nodeType="withEffect">
                                  <p:stCondLst>
                                    <p:cond delay="0"/>
                                  </p:stCondLst>
                                  <p:childTnLst>
                                    <p:set>
                                      <p:cBhvr>
                                        <p:cTn id="100" dur="1" fill="hold">
                                          <p:stCondLst>
                                            <p:cond delay="0"/>
                                          </p:stCondLst>
                                        </p:cTn>
                                        <p:tgtEl>
                                          <p:spTgt spid="64"/>
                                        </p:tgtEl>
                                        <p:attrNameLst>
                                          <p:attrName>style.visibility</p:attrName>
                                        </p:attrNameLst>
                                      </p:cBhvr>
                                      <p:to>
                                        <p:strVal val="visible"/>
                                      </p:to>
                                    </p:set>
                                  </p:childTnLst>
                                </p:cTn>
                              </p:par>
                            </p:childTnLst>
                          </p:cTn>
                        </p:par>
                      </p:childTnLst>
                    </p:cTn>
                  </p:par>
                  <p:par>
                    <p:cTn id="101" fill="hold">
                      <p:stCondLst>
                        <p:cond delay="indefinite"/>
                      </p:stCondLst>
                      <p:childTnLst>
                        <p:par>
                          <p:cTn id="102" fill="hold">
                            <p:stCondLst>
                              <p:cond delay="0"/>
                            </p:stCondLst>
                            <p:childTnLst>
                              <p:par>
                                <p:cTn id="103" presetID="1" presetClass="entr" presetSubtype="0" fill="hold" nodeType="clickEffect">
                                  <p:stCondLst>
                                    <p:cond delay="0"/>
                                  </p:stCondLst>
                                  <p:childTnLst>
                                    <p:set>
                                      <p:cBhvr>
                                        <p:cTn id="104" dur="1" fill="hold">
                                          <p:stCondLst>
                                            <p:cond delay="0"/>
                                          </p:stCondLst>
                                        </p:cTn>
                                        <p:tgtEl>
                                          <p:spTgt spid="66"/>
                                        </p:tgtEl>
                                        <p:attrNameLst>
                                          <p:attrName>style.visibility</p:attrName>
                                        </p:attrNameLst>
                                      </p:cBhvr>
                                      <p:to>
                                        <p:strVal val="visible"/>
                                      </p:to>
                                    </p:set>
                                  </p:childTnLst>
                                </p:cTn>
                              </p:par>
                            </p:childTnLst>
                          </p:cTn>
                        </p:par>
                      </p:childTnLst>
                    </p:cTn>
                  </p:par>
                  <p:par>
                    <p:cTn id="105" fill="hold">
                      <p:stCondLst>
                        <p:cond delay="indefinite"/>
                      </p:stCondLst>
                      <p:childTnLst>
                        <p:par>
                          <p:cTn id="106" fill="hold">
                            <p:stCondLst>
                              <p:cond delay="0"/>
                            </p:stCondLst>
                            <p:childTnLst>
                              <p:par>
                                <p:cTn id="107" presetID="1" presetClass="entr" presetSubtype="0" fill="hold" nodeType="clickEffect">
                                  <p:stCondLst>
                                    <p:cond delay="0"/>
                                  </p:stCondLst>
                                  <p:childTnLst>
                                    <p:set>
                                      <p:cBhvr>
                                        <p:cTn id="108" dur="1" fill="hold">
                                          <p:stCondLst>
                                            <p:cond delay="0"/>
                                          </p:stCondLst>
                                        </p:cTn>
                                        <p:tgtEl>
                                          <p:spTgt spid="68"/>
                                        </p:tgtEl>
                                        <p:attrNameLst>
                                          <p:attrName>style.visibility</p:attrName>
                                        </p:attrNameLst>
                                      </p:cBhvr>
                                      <p:to>
                                        <p:strVal val="visible"/>
                                      </p:to>
                                    </p:set>
                                  </p:childTnLst>
                                </p:cTn>
                              </p:par>
                            </p:childTnLst>
                          </p:cTn>
                        </p:par>
                      </p:childTnLst>
                    </p:cTn>
                  </p:par>
                  <p:par>
                    <p:cTn id="109" fill="hold">
                      <p:stCondLst>
                        <p:cond delay="indefinite"/>
                      </p:stCondLst>
                      <p:childTnLst>
                        <p:par>
                          <p:cTn id="110" fill="hold">
                            <p:stCondLst>
                              <p:cond delay="0"/>
                            </p:stCondLst>
                            <p:childTnLst>
                              <p:par>
                                <p:cTn id="111" presetID="1" presetClass="entr" presetSubtype="0" fill="hold" nodeType="clickEffect">
                                  <p:stCondLst>
                                    <p:cond delay="0"/>
                                  </p:stCondLst>
                                  <p:childTnLst>
                                    <p:set>
                                      <p:cBhvr>
                                        <p:cTn id="112" dur="1" fill="hold">
                                          <p:stCondLst>
                                            <p:cond delay="0"/>
                                          </p:stCondLst>
                                        </p:cTn>
                                        <p:tgtEl>
                                          <p:spTgt spid="70"/>
                                        </p:tgtEl>
                                        <p:attrNameLst>
                                          <p:attrName>style.visibility</p:attrName>
                                        </p:attrNameLst>
                                      </p:cBhvr>
                                      <p:to>
                                        <p:strVal val="visible"/>
                                      </p:to>
                                    </p:set>
                                  </p:childTnLst>
                                </p:cTn>
                              </p:par>
                            </p:childTnLst>
                          </p:cTn>
                        </p:par>
                      </p:childTnLst>
                    </p:cTn>
                  </p:par>
                  <p:par>
                    <p:cTn id="113" fill="hold">
                      <p:stCondLst>
                        <p:cond delay="indefinite"/>
                      </p:stCondLst>
                      <p:childTnLst>
                        <p:par>
                          <p:cTn id="114" fill="hold">
                            <p:stCondLst>
                              <p:cond delay="0"/>
                            </p:stCondLst>
                            <p:childTnLst>
                              <p:par>
                                <p:cTn id="115" presetID="1" presetClass="entr" presetSubtype="0" fill="hold" nodeType="clickEffect">
                                  <p:stCondLst>
                                    <p:cond delay="0"/>
                                  </p:stCondLst>
                                  <p:childTnLst>
                                    <p:set>
                                      <p:cBhvr>
                                        <p:cTn id="116" dur="1" fill="hold">
                                          <p:stCondLst>
                                            <p:cond delay="0"/>
                                          </p:stCondLst>
                                        </p:cTn>
                                        <p:tgtEl>
                                          <p:spTgt spid="72"/>
                                        </p:tgtEl>
                                        <p:attrNameLst>
                                          <p:attrName>style.visibility</p:attrName>
                                        </p:attrNameLst>
                                      </p:cBhvr>
                                      <p:to>
                                        <p:strVal val="visible"/>
                                      </p:to>
                                    </p:set>
                                  </p:childTnLst>
                                </p:cTn>
                              </p:par>
                              <p:par>
                                <p:cTn id="117" presetID="1" presetClass="entr" presetSubtype="0" fill="hold" nodeType="withEffect">
                                  <p:stCondLst>
                                    <p:cond delay="0"/>
                                  </p:stCondLst>
                                  <p:childTnLst>
                                    <p:set>
                                      <p:cBhvr>
                                        <p:cTn id="118" dur="1" fill="hold">
                                          <p:stCondLst>
                                            <p:cond delay="0"/>
                                          </p:stCondLst>
                                        </p:cTn>
                                        <p:tgtEl>
                                          <p:spTgt spid="76"/>
                                        </p:tgtEl>
                                        <p:attrNameLst>
                                          <p:attrName>style.visibility</p:attrName>
                                        </p:attrNameLst>
                                      </p:cBhvr>
                                      <p:to>
                                        <p:strVal val="visible"/>
                                      </p:to>
                                    </p:set>
                                  </p:childTnLst>
                                </p:cTn>
                              </p:par>
                            </p:childTnLst>
                          </p:cTn>
                        </p:par>
                      </p:childTnLst>
                    </p:cTn>
                  </p:par>
                  <p:par>
                    <p:cTn id="119" fill="hold">
                      <p:stCondLst>
                        <p:cond delay="indefinite"/>
                      </p:stCondLst>
                      <p:childTnLst>
                        <p:par>
                          <p:cTn id="120" fill="hold">
                            <p:stCondLst>
                              <p:cond delay="0"/>
                            </p:stCondLst>
                            <p:childTnLst>
                              <p:par>
                                <p:cTn id="121" presetID="1" presetClass="entr" presetSubtype="0" fill="hold" nodeType="clickEffect">
                                  <p:stCondLst>
                                    <p:cond delay="0"/>
                                  </p:stCondLst>
                                  <p:childTnLst>
                                    <p:set>
                                      <p:cBhvr>
                                        <p:cTn id="122" dur="1" fill="hold">
                                          <p:stCondLst>
                                            <p:cond delay="0"/>
                                          </p:stCondLst>
                                        </p:cTn>
                                        <p:tgtEl>
                                          <p:spTgt spid="78"/>
                                        </p:tgtEl>
                                        <p:attrNameLst>
                                          <p:attrName>style.visibility</p:attrName>
                                        </p:attrNameLst>
                                      </p:cBhvr>
                                      <p:to>
                                        <p:strVal val="visible"/>
                                      </p:to>
                                    </p:set>
                                  </p:childTnLst>
                                </p:cTn>
                              </p:par>
                              <p:par>
                                <p:cTn id="123" presetID="1" presetClass="entr" presetSubtype="0" fill="hold" nodeType="withEffect">
                                  <p:stCondLst>
                                    <p:cond delay="0"/>
                                  </p:stCondLst>
                                  <p:childTnLst>
                                    <p:set>
                                      <p:cBhvr>
                                        <p:cTn id="124" dur="1" fill="hold">
                                          <p:stCondLst>
                                            <p:cond delay="0"/>
                                          </p:stCondLst>
                                        </p:cTn>
                                        <p:tgtEl>
                                          <p:spTgt spid="80"/>
                                        </p:tgtEl>
                                        <p:attrNameLst>
                                          <p:attrName>style.visibility</p:attrName>
                                        </p:attrNameLst>
                                      </p:cBhvr>
                                      <p:to>
                                        <p:strVal val="visible"/>
                                      </p:to>
                                    </p:set>
                                  </p:childTnLst>
                                </p:cTn>
                              </p:par>
                            </p:childTnLst>
                          </p:cTn>
                        </p:par>
                      </p:childTnLst>
                    </p:cTn>
                  </p:par>
                  <p:par>
                    <p:cTn id="125" fill="hold">
                      <p:stCondLst>
                        <p:cond delay="indefinite"/>
                      </p:stCondLst>
                      <p:childTnLst>
                        <p:par>
                          <p:cTn id="126" fill="hold">
                            <p:stCondLst>
                              <p:cond delay="0"/>
                            </p:stCondLst>
                            <p:childTnLst>
                              <p:par>
                                <p:cTn id="127" presetID="1" presetClass="entr" presetSubtype="0" fill="hold" nodeType="clickEffect">
                                  <p:stCondLst>
                                    <p:cond delay="0"/>
                                  </p:stCondLst>
                                  <p:childTnLst>
                                    <p:set>
                                      <p:cBhvr>
                                        <p:cTn id="128" dur="1" fill="hold">
                                          <p:stCondLst>
                                            <p:cond delay="0"/>
                                          </p:stCondLst>
                                        </p:cTn>
                                        <p:tgtEl>
                                          <p:spTgt spid="82"/>
                                        </p:tgtEl>
                                        <p:attrNameLst>
                                          <p:attrName>style.visibility</p:attrName>
                                        </p:attrNameLst>
                                      </p:cBhvr>
                                      <p:to>
                                        <p:strVal val="visible"/>
                                      </p:to>
                                    </p:set>
                                  </p:childTnLst>
                                </p:cTn>
                              </p:par>
                              <p:par>
                                <p:cTn id="129" presetID="1" presetClass="entr" presetSubtype="0" fill="hold" nodeType="withEffect">
                                  <p:stCondLst>
                                    <p:cond delay="0"/>
                                  </p:stCondLst>
                                  <p:childTnLst>
                                    <p:set>
                                      <p:cBhvr>
                                        <p:cTn id="130" dur="1" fill="hold">
                                          <p:stCondLst>
                                            <p:cond delay="0"/>
                                          </p:stCondLst>
                                        </p:cTn>
                                        <p:tgtEl>
                                          <p:spTgt spid="84"/>
                                        </p:tgtEl>
                                        <p:attrNameLst>
                                          <p:attrName>style.visibility</p:attrName>
                                        </p:attrNameLst>
                                      </p:cBhvr>
                                      <p:to>
                                        <p:strVal val="visible"/>
                                      </p:to>
                                    </p:set>
                                  </p:childTnLst>
                                </p:cTn>
                              </p:par>
                              <p:par>
                                <p:cTn id="131" presetID="1" presetClass="entr" presetSubtype="0" fill="hold" nodeType="withEffect">
                                  <p:stCondLst>
                                    <p:cond delay="0"/>
                                  </p:stCondLst>
                                  <p:childTnLst>
                                    <p:set>
                                      <p:cBhvr>
                                        <p:cTn id="132" dur="1" fill="hold">
                                          <p:stCondLst>
                                            <p:cond delay="0"/>
                                          </p:stCondLst>
                                        </p:cTn>
                                        <p:tgtEl>
                                          <p:spTgt spid="86"/>
                                        </p:tgtEl>
                                        <p:attrNameLst>
                                          <p:attrName>style.visibility</p:attrName>
                                        </p:attrNameLst>
                                      </p:cBhvr>
                                      <p:to>
                                        <p:strVal val="visible"/>
                                      </p:to>
                                    </p:set>
                                  </p:childTnLst>
                                </p:cTn>
                              </p:par>
                              <p:par>
                                <p:cTn id="133" presetID="1" presetClass="entr" presetSubtype="0" fill="hold" nodeType="withEffect">
                                  <p:stCondLst>
                                    <p:cond delay="0"/>
                                  </p:stCondLst>
                                  <p:childTnLst>
                                    <p:set>
                                      <p:cBhvr>
                                        <p:cTn id="134" dur="1" fill="hold">
                                          <p:stCondLst>
                                            <p:cond delay="0"/>
                                          </p:stCondLst>
                                        </p:cTn>
                                        <p:tgtEl>
                                          <p:spTgt spid="88"/>
                                        </p:tgtEl>
                                        <p:attrNameLst>
                                          <p:attrName>style.visibility</p:attrName>
                                        </p:attrNameLst>
                                      </p:cBhvr>
                                      <p:to>
                                        <p:strVal val="visible"/>
                                      </p:to>
                                    </p:set>
                                  </p:childTnLst>
                                </p:cTn>
                              </p:par>
                            </p:childTnLst>
                          </p:cTn>
                        </p:par>
                      </p:childTnLst>
                    </p:cTn>
                  </p:par>
                  <p:par>
                    <p:cTn id="135" fill="hold">
                      <p:stCondLst>
                        <p:cond delay="indefinite"/>
                      </p:stCondLst>
                      <p:childTnLst>
                        <p:par>
                          <p:cTn id="136" fill="hold">
                            <p:stCondLst>
                              <p:cond delay="0"/>
                            </p:stCondLst>
                            <p:childTnLst>
                              <p:par>
                                <p:cTn id="137" presetID="1" presetClass="entr" presetSubtype="0" fill="hold" nodeType="clickEffect">
                                  <p:stCondLst>
                                    <p:cond delay="0"/>
                                  </p:stCondLst>
                                  <p:childTnLst>
                                    <p:set>
                                      <p:cBhvr>
                                        <p:cTn id="138" dur="1" fill="hold">
                                          <p:stCondLst>
                                            <p:cond delay="0"/>
                                          </p:stCondLst>
                                        </p:cTn>
                                        <p:tgtEl>
                                          <p:spTgt spid="90"/>
                                        </p:tgtEl>
                                        <p:attrNameLst>
                                          <p:attrName>style.visibility</p:attrName>
                                        </p:attrNameLst>
                                      </p:cBhvr>
                                      <p:to>
                                        <p:strVal val="visible"/>
                                      </p:to>
                                    </p:set>
                                  </p:childTnLst>
                                </p:cTn>
                              </p:par>
                              <p:par>
                                <p:cTn id="139" presetID="1" presetClass="entr" presetSubtype="0" fill="hold" nodeType="withEffect">
                                  <p:stCondLst>
                                    <p:cond delay="0"/>
                                  </p:stCondLst>
                                  <p:childTnLst>
                                    <p:set>
                                      <p:cBhvr>
                                        <p:cTn id="140" dur="1" fill="hold">
                                          <p:stCondLst>
                                            <p:cond delay="0"/>
                                          </p:stCondLst>
                                        </p:cTn>
                                        <p:tgtEl>
                                          <p:spTgt spid="92"/>
                                        </p:tgtEl>
                                        <p:attrNameLst>
                                          <p:attrName>style.visibility</p:attrName>
                                        </p:attrNameLst>
                                      </p:cBhvr>
                                      <p:to>
                                        <p:strVal val="visible"/>
                                      </p:to>
                                    </p:set>
                                  </p:childTnLst>
                                </p:cTn>
                              </p:par>
                              <p:par>
                                <p:cTn id="141" presetID="1" presetClass="entr" presetSubtype="0" fill="hold" nodeType="withEffect">
                                  <p:stCondLst>
                                    <p:cond delay="0"/>
                                  </p:stCondLst>
                                  <p:childTnLst>
                                    <p:set>
                                      <p:cBhvr>
                                        <p:cTn id="142" dur="1" fill="hold">
                                          <p:stCondLst>
                                            <p:cond delay="0"/>
                                          </p:stCondLst>
                                        </p:cTn>
                                        <p:tgtEl>
                                          <p:spTgt spid="94"/>
                                        </p:tgtEl>
                                        <p:attrNameLst>
                                          <p:attrName>style.visibility</p:attrName>
                                        </p:attrNameLst>
                                      </p:cBhvr>
                                      <p:to>
                                        <p:strVal val="visible"/>
                                      </p:to>
                                    </p:set>
                                  </p:childTnLst>
                                </p:cTn>
                              </p:par>
                              <p:par>
                                <p:cTn id="143" presetID="1" presetClass="entr" presetSubtype="0" fill="hold" nodeType="withEffect">
                                  <p:stCondLst>
                                    <p:cond delay="0"/>
                                  </p:stCondLst>
                                  <p:childTnLst>
                                    <p:set>
                                      <p:cBhvr>
                                        <p:cTn id="144" dur="1" fill="hold">
                                          <p:stCondLst>
                                            <p:cond delay="0"/>
                                          </p:stCondLst>
                                        </p:cTn>
                                        <p:tgtEl>
                                          <p:spTgt spid="96"/>
                                        </p:tgtEl>
                                        <p:attrNameLst>
                                          <p:attrName>style.visibility</p:attrName>
                                        </p:attrNameLst>
                                      </p:cBhvr>
                                      <p:to>
                                        <p:strVal val="visible"/>
                                      </p:to>
                                    </p:set>
                                  </p:childTnLst>
                                </p:cTn>
                              </p:par>
                            </p:childTnLst>
                          </p:cTn>
                        </p:par>
                      </p:childTnLst>
                    </p:cTn>
                  </p:par>
                  <p:par>
                    <p:cTn id="145" fill="hold">
                      <p:stCondLst>
                        <p:cond delay="indefinite"/>
                      </p:stCondLst>
                      <p:childTnLst>
                        <p:par>
                          <p:cTn id="146" fill="hold">
                            <p:stCondLst>
                              <p:cond delay="0"/>
                            </p:stCondLst>
                            <p:childTnLst>
                              <p:par>
                                <p:cTn id="147" presetID="1" presetClass="entr" presetSubtype="0" fill="hold" nodeType="clickEffect">
                                  <p:stCondLst>
                                    <p:cond delay="0"/>
                                  </p:stCondLst>
                                  <p:childTnLst>
                                    <p:set>
                                      <p:cBhvr>
                                        <p:cTn id="148" dur="1" fill="hold">
                                          <p:stCondLst>
                                            <p:cond delay="0"/>
                                          </p:stCondLst>
                                        </p:cTn>
                                        <p:tgtEl>
                                          <p:spTgt spid="98"/>
                                        </p:tgtEl>
                                        <p:attrNameLst>
                                          <p:attrName>style.visibility</p:attrName>
                                        </p:attrNameLst>
                                      </p:cBhvr>
                                      <p:to>
                                        <p:strVal val="visible"/>
                                      </p:to>
                                    </p:set>
                                  </p:childTnLst>
                                </p:cTn>
                              </p:par>
                              <p:par>
                                <p:cTn id="149" presetID="1" presetClass="entr" presetSubtype="0" fill="hold" nodeType="withEffect">
                                  <p:stCondLst>
                                    <p:cond delay="0"/>
                                  </p:stCondLst>
                                  <p:childTnLst>
                                    <p:set>
                                      <p:cBhvr>
                                        <p:cTn id="150" dur="1" fill="hold">
                                          <p:stCondLst>
                                            <p:cond delay="0"/>
                                          </p:stCondLst>
                                        </p:cTn>
                                        <p:tgtEl>
                                          <p:spTgt spid="100"/>
                                        </p:tgtEl>
                                        <p:attrNameLst>
                                          <p:attrName>style.visibility</p:attrName>
                                        </p:attrNameLst>
                                      </p:cBhvr>
                                      <p:to>
                                        <p:strVal val="visible"/>
                                      </p:to>
                                    </p:set>
                                  </p:childTnLst>
                                </p:cTn>
                              </p:par>
                            </p:childTnLst>
                          </p:cTn>
                        </p:par>
                      </p:childTnLst>
                    </p:cTn>
                  </p:par>
                  <p:par>
                    <p:cTn id="151" fill="hold">
                      <p:stCondLst>
                        <p:cond delay="indefinite"/>
                      </p:stCondLst>
                      <p:childTnLst>
                        <p:par>
                          <p:cTn id="152" fill="hold">
                            <p:stCondLst>
                              <p:cond delay="0"/>
                            </p:stCondLst>
                            <p:childTnLst>
                              <p:par>
                                <p:cTn id="153" presetID="1" presetClass="entr" presetSubtype="0" fill="hold" nodeType="clickEffect">
                                  <p:stCondLst>
                                    <p:cond delay="0"/>
                                  </p:stCondLst>
                                  <p:childTnLst>
                                    <p:set>
                                      <p:cBhvr>
                                        <p:cTn id="154" dur="1" fill="hold">
                                          <p:stCondLst>
                                            <p:cond delay="0"/>
                                          </p:stCondLst>
                                        </p:cTn>
                                        <p:tgtEl>
                                          <p:spTgt spid="102"/>
                                        </p:tgtEl>
                                        <p:attrNameLst>
                                          <p:attrName>style.visibility</p:attrName>
                                        </p:attrNameLst>
                                      </p:cBhvr>
                                      <p:to>
                                        <p:strVal val="visible"/>
                                      </p:to>
                                    </p:set>
                                  </p:childTnLst>
                                </p:cTn>
                              </p:par>
                              <p:par>
                                <p:cTn id="155" presetID="1" presetClass="entr" presetSubtype="0" fill="hold" nodeType="withEffect">
                                  <p:stCondLst>
                                    <p:cond delay="0"/>
                                  </p:stCondLst>
                                  <p:childTnLst>
                                    <p:set>
                                      <p:cBhvr>
                                        <p:cTn id="156" dur="1" fill="hold">
                                          <p:stCondLst>
                                            <p:cond delay="0"/>
                                          </p:stCondLst>
                                        </p:cTn>
                                        <p:tgtEl>
                                          <p:spTgt spid="104"/>
                                        </p:tgtEl>
                                        <p:attrNameLst>
                                          <p:attrName>style.visibility</p:attrName>
                                        </p:attrNameLst>
                                      </p:cBhvr>
                                      <p:to>
                                        <p:strVal val="visible"/>
                                      </p:to>
                                    </p:set>
                                  </p:childTnLst>
                                </p:cTn>
                              </p:par>
                              <p:par>
                                <p:cTn id="157" presetID="1" presetClass="entr" presetSubtype="0" fill="hold" nodeType="withEffect">
                                  <p:stCondLst>
                                    <p:cond delay="0"/>
                                  </p:stCondLst>
                                  <p:childTnLst>
                                    <p:set>
                                      <p:cBhvr>
                                        <p:cTn id="158" dur="1" fill="hold">
                                          <p:stCondLst>
                                            <p:cond delay="0"/>
                                          </p:stCondLst>
                                        </p:cTn>
                                        <p:tgtEl>
                                          <p:spTgt spid="106"/>
                                        </p:tgtEl>
                                        <p:attrNameLst>
                                          <p:attrName>style.visibility</p:attrName>
                                        </p:attrNameLst>
                                      </p:cBhvr>
                                      <p:to>
                                        <p:strVal val="visible"/>
                                      </p:to>
                                    </p:set>
                                  </p:childTnLst>
                                </p:cTn>
                              </p:par>
                            </p:childTnLst>
                          </p:cTn>
                        </p:par>
                      </p:childTnLst>
                    </p:cTn>
                  </p:par>
                  <p:par>
                    <p:cTn id="159" fill="hold">
                      <p:stCondLst>
                        <p:cond delay="indefinite"/>
                      </p:stCondLst>
                      <p:childTnLst>
                        <p:par>
                          <p:cTn id="160" fill="hold">
                            <p:stCondLst>
                              <p:cond delay="0"/>
                            </p:stCondLst>
                            <p:childTnLst>
                              <p:par>
                                <p:cTn id="161" presetID="1" presetClass="entr" presetSubtype="0" fill="hold" nodeType="clickEffect">
                                  <p:stCondLst>
                                    <p:cond delay="0"/>
                                  </p:stCondLst>
                                  <p:childTnLst>
                                    <p:set>
                                      <p:cBhvr>
                                        <p:cTn id="162" dur="1" fill="hold">
                                          <p:stCondLst>
                                            <p:cond delay="0"/>
                                          </p:stCondLst>
                                        </p:cTn>
                                        <p:tgtEl>
                                          <p:spTgt spid="108"/>
                                        </p:tgtEl>
                                        <p:attrNameLst>
                                          <p:attrName>style.visibility</p:attrName>
                                        </p:attrNameLst>
                                      </p:cBhvr>
                                      <p:to>
                                        <p:strVal val="visible"/>
                                      </p:to>
                                    </p:set>
                                  </p:childTnLst>
                                </p:cTn>
                              </p:par>
                              <p:par>
                                <p:cTn id="163" presetID="1" presetClass="entr" presetSubtype="0" fill="hold" nodeType="withEffect">
                                  <p:stCondLst>
                                    <p:cond delay="0"/>
                                  </p:stCondLst>
                                  <p:childTnLst>
                                    <p:set>
                                      <p:cBhvr>
                                        <p:cTn id="164" dur="1" fill="hold">
                                          <p:stCondLst>
                                            <p:cond delay="0"/>
                                          </p:stCondLst>
                                        </p:cTn>
                                        <p:tgtEl>
                                          <p:spTgt spid="110"/>
                                        </p:tgtEl>
                                        <p:attrNameLst>
                                          <p:attrName>style.visibility</p:attrName>
                                        </p:attrNameLst>
                                      </p:cBhvr>
                                      <p:to>
                                        <p:strVal val="visible"/>
                                      </p:to>
                                    </p:set>
                                  </p:childTnLst>
                                </p:cTn>
                              </p:par>
                            </p:childTnLst>
                          </p:cTn>
                        </p:par>
                      </p:childTnLst>
                    </p:cTn>
                  </p:par>
                  <p:par>
                    <p:cTn id="165" fill="hold">
                      <p:stCondLst>
                        <p:cond delay="indefinite"/>
                      </p:stCondLst>
                      <p:childTnLst>
                        <p:par>
                          <p:cTn id="166" fill="hold">
                            <p:stCondLst>
                              <p:cond delay="0"/>
                            </p:stCondLst>
                            <p:childTnLst>
                              <p:par>
                                <p:cTn id="167" presetID="1" presetClass="entr" presetSubtype="0" fill="hold" nodeType="clickEffect">
                                  <p:stCondLst>
                                    <p:cond delay="0"/>
                                  </p:stCondLst>
                                  <p:childTnLst>
                                    <p:set>
                                      <p:cBhvr>
                                        <p:cTn id="168" dur="1" fill="hold">
                                          <p:stCondLst>
                                            <p:cond delay="0"/>
                                          </p:stCondLst>
                                        </p:cTn>
                                        <p:tgtEl>
                                          <p:spTgt spid="112"/>
                                        </p:tgtEl>
                                        <p:attrNameLst>
                                          <p:attrName>style.visibility</p:attrName>
                                        </p:attrNameLst>
                                      </p:cBhvr>
                                      <p:to>
                                        <p:strVal val="visible"/>
                                      </p:to>
                                    </p:set>
                                  </p:childTnLst>
                                </p:cTn>
                              </p:par>
                              <p:par>
                                <p:cTn id="169" presetID="1" presetClass="entr" presetSubtype="0" fill="hold" nodeType="withEffect">
                                  <p:stCondLst>
                                    <p:cond delay="0"/>
                                  </p:stCondLst>
                                  <p:childTnLst>
                                    <p:set>
                                      <p:cBhvr>
                                        <p:cTn id="170" dur="1" fill="hold">
                                          <p:stCondLst>
                                            <p:cond delay="0"/>
                                          </p:stCondLst>
                                        </p:cTn>
                                        <p:tgtEl>
                                          <p:spTgt spid="114"/>
                                        </p:tgtEl>
                                        <p:attrNameLst>
                                          <p:attrName>style.visibility</p:attrName>
                                        </p:attrNameLst>
                                      </p:cBhvr>
                                      <p:to>
                                        <p:strVal val="visible"/>
                                      </p:to>
                                    </p:set>
                                  </p:childTnLst>
                                </p:cTn>
                              </p:par>
                            </p:childTnLst>
                          </p:cTn>
                        </p:par>
                      </p:childTnLst>
                    </p:cTn>
                  </p:par>
                  <p:par>
                    <p:cTn id="171" fill="hold">
                      <p:stCondLst>
                        <p:cond delay="indefinite"/>
                      </p:stCondLst>
                      <p:childTnLst>
                        <p:par>
                          <p:cTn id="172" fill="hold">
                            <p:stCondLst>
                              <p:cond delay="0"/>
                            </p:stCondLst>
                            <p:childTnLst>
                              <p:par>
                                <p:cTn id="173" presetID="1" presetClass="entr" presetSubtype="0" fill="hold" nodeType="clickEffect">
                                  <p:stCondLst>
                                    <p:cond delay="0"/>
                                  </p:stCondLst>
                                  <p:childTnLst>
                                    <p:set>
                                      <p:cBhvr>
                                        <p:cTn id="174" dur="1" fill="hold">
                                          <p:stCondLst>
                                            <p:cond delay="0"/>
                                          </p:stCondLst>
                                        </p:cTn>
                                        <p:tgtEl>
                                          <p:spTgt spid="116"/>
                                        </p:tgtEl>
                                        <p:attrNameLst>
                                          <p:attrName>style.visibility</p:attrName>
                                        </p:attrNameLst>
                                      </p:cBhvr>
                                      <p:to>
                                        <p:strVal val="visible"/>
                                      </p:to>
                                    </p:set>
                                  </p:childTnLst>
                                </p:cTn>
                              </p:par>
                              <p:par>
                                <p:cTn id="175" presetID="1" presetClass="entr" presetSubtype="0" fill="hold" nodeType="withEffect">
                                  <p:stCondLst>
                                    <p:cond delay="0"/>
                                  </p:stCondLst>
                                  <p:childTnLst>
                                    <p:set>
                                      <p:cBhvr>
                                        <p:cTn id="176" dur="1" fill="hold">
                                          <p:stCondLst>
                                            <p:cond delay="0"/>
                                          </p:stCondLst>
                                        </p:cTn>
                                        <p:tgtEl>
                                          <p:spTgt spid="118"/>
                                        </p:tgtEl>
                                        <p:attrNameLst>
                                          <p:attrName>style.visibility</p:attrName>
                                        </p:attrNameLst>
                                      </p:cBhvr>
                                      <p:to>
                                        <p:strVal val="visible"/>
                                      </p:to>
                                    </p:set>
                                  </p:childTnLst>
                                </p:cTn>
                              </p:par>
                              <p:par>
                                <p:cTn id="177" presetID="1" presetClass="entr" presetSubtype="0" fill="hold" nodeType="withEffect">
                                  <p:stCondLst>
                                    <p:cond delay="0"/>
                                  </p:stCondLst>
                                  <p:childTnLst>
                                    <p:set>
                                      <p:cBhvr>
                                        <p:cTn id="178" dur="1" fill="hold">
                                          <p:stCondLst>
                                            <p:cond delay="0"/>
                                          </p:stCondLst>
                                        </p:cTn>
                                        <p:tgtEl>
                                          <p:spTgt spid="120"/>
                                        </p:tgtEl>
                                        <p:attrNameLst>
                                          <p:attrName>style.visibility</p:attrName>
                                        </p:attrNameLst>
                                      </p:cBhvr>
                                      <p:to>
                                        <p:strVal val="visible"/>
                                      </p:to>
                                    </p:set>
                                  </p:childTnLst>
                                </p:cTn>
                              </p:par>
                              <p:par>
                                <p:cTn id="179" presetID="1" presetClass="entr" presetSubtype="0" fill="hold" nodeType="withEffect">
                                  <p:stCondLst>
                                    <p:cond delay="0"/>
                                  </p:stCondLst>
                                  <p:childTnLst>
                                    <p:set>
                                      <p:cBhvr>
                                        <p:cTn id="180" dur="1" fill="hold">
                                          <p:stCondLst>
                                            <p:cond delay="0"/>
                                          </p:stCondLst>
                                        </p:cTn>
                                        <p:tgtEl>
                                          <p:spTgt spid="122"/>
                                        </p:tgtEl>
                                        <p:attrNameLst>
                                          <p:attrName>style.visibility</p:attrName>
                                        </p:attrNameLst>
                                      </p:cBhvr>
                                      <p:to>
                                        <p:strVal val="visible"/>
                                      </p:to>
                                    </p:set>
                                  </p:childTnLst>
                                </p:cTn>
                              </p:par>
                              <p:par>
                                <p:cTn id="181" presetID="1" presetClass="entr" presetSubtype="0" fill="hold" nodeType="withEffect">
                                  <p:stCondLst>
                                    <p:cond delay="0"/>
                                  </p:stCondLst>
                                  <p:childTnLst>
                                    <p:set>
                                      <p:cBhvr>
                                        <p:cTn id="182" dur="1" fill="hold">
                                          <p:stCondLst>
                                            <p:cond delay="0"/>
                                          </p:stCondLst>
                                        </p:cTn>
                                        <p:tgtEl>
                                          <p:spTgt spid="124"/>
                                        </p:tgtEl>
                                        <p:attrNameLst>
                                          <p:attrName>style.visibility</p:attrName>
                                        </p:attrNameLst>
                                      </p:cBhvr>
                                      <p:to>
                                        <p:strVal val="visible"/>
                                      </p:to>
                                    </p:set>
                                  </p:childTnLst>
                                </p:cTn>
                              </p:par>
                              <p:par>
                                <p:cTn id="183" presetID="1" presetClass="entr" presetSubtype="0" fill="hold" nodeType="withEffect">
                                  <p:stCondLst>
                                    <p:cond delay="0"/>
                                  </p:stCondLst>
                                  <p:childTnLst>
                                    <p:set>
                                      <p:cBhvr>
                                        <p:cTn id="184" dur="1" fill="hold">
                                          <p:stCondLst>
                                            <p:cond delay="0"/>
                                          </p:stCondLst>
                                        </p:cTn>
                                        <p:tgtEl>
                                          <p:spTgt spid="126"/>
                                        </p:tgtEl>
                                        <p:attrNameLst>
                                          <p:attrName>style.visibility</p:attrName>
                                        </p:attrNameLst>
                                      </p:cBhvr>
                                      <p:to>
                                        <p:strVal val="visible"/>
                                      </p:to>
                                    </p:set>
                                  </p:childTnLst>
                                </p:cTn>
                              </p:par>
                              <p:par>
                                <p:cTn id="185" presetID="1" presetClass="entr" presetSubtype="0" fill="hold" nodeType="withEffect">
                                  <p:stCondLst>
                                    <p:cond delay="0"/>
                                  </p:stCondLst>
                                  <p:childTnLst>
                                    <p:set>
                                      <p:cBhvr>
                                        <p:cTn id="186" dur="1" fill="hold">
                                          <p:stCondLst>
                                            <p:cond delay="0"/>
                                          </p:stCondLst>
                                        </p:cTn>
                                        <p:tgtEl>
                                          <p:spTgt spid="128"/>
                                        </p:tgtEl>
                                        <p:attrNameLst>
                                          <p:attrName>style.visibility</p:attrName>
                                        </p:attrNameLst>
                                      </p:cBhvr>
                                      <p:to>
                                        <p:strVal val="visible"/>
                                      </p:to>
                                    </p:set>
                                  </p:childTnLst>
                                </p:cTn>
                              </p:par>
                              <p:par>
                                <p:cTn id="187" presetID="1" presetClass="entr" presetSubtype="0" fill="hold" nodeType="withEffect">
                                  <p:stCondLst>
                                    <p:cond delay="0"/>
                                  </p:stCondLst>
                                  <p:childTnLst>
                                    <p:set>
                                      <p:cBhvr>
                                        <p:cTn id="188" dur="1" fill="hold">
                                          <p:stCondLst>
                                            <p:cond delay="0"/>
                                          </p:stCondLst>
                                        </p:cTn>
                                        <p:tgtEl>
                                          <p:spTgt spid="130"/>
                                        </p:tgtEl>
                                        <p:attrNameLst>
                                          <p:attrName>style.visibility</p:attrName>
                                        </p:attrNameLst>
                                      </p:cBhvr>
                                      <p:to>
                                        <p:strVal val="visible"/>
                                      </p:to>
                                    </p:set>
                                  </p:childTnLst>
                                </p:cTn>
                              </p:par>
                              <p:par>
                                <p:cTn id="189" presetID="1" presetClass="entr" presetSubtype="0" fill="hold" nodeType="withEffect">
                                  <p:stCondLst>
                                    <p:cond delay="0"/>
                                  </p:stCondLst>
                                  <p:childTnLst>
                                    <p:set>
                                      <p:cBhvr>
                                        <p:cTn id="190" dur="1" fill="hold">
                                          <p:stCondLst>
                                            <p:cond delay="0"/>
                                          </p:stCondLst>
                                        </p:cTn>
                                        <p:tgtEl>
                                          <p:spTgt spid="132"/>
                                        </p:tgtEl>
                                        <p:attrNameLst>
                                          <p:attrName>style.visibility</p:attrName>
                                        </p:attrNameLst>
                                      </p:cBhvr>
                                      <p:to>
                                        <p:strVal val="visible"/>
                                      </p:to>
                                    </p:set>
                                  </p:childTnLst>
                                </p:cTn>
                              </p:par>
                              <p:par>
                                <p:cTn id="191" presetID="1" presetClass="entr" presetSubtype="0" fill="hold" nodeType="withEffect">
                                  <p:stCondLst>
                                    <p:cond delay="0"/>
                                  </p:stCondLst>
                                  <p:childTnLst>
                                    <p:set>
                                      <p:cBhvr>
                                        <p:cTn id="192" dur="1" fill="hold">
                                          <p:stCondLst>
                                            <p:cond delay="0"/>
                                          </p:stCondLst>
                                        </p:cTn>
                                        <p:tgtEl>
                                          <p:spTgt spid="134"/>
                                        </p:tgtEl>
                                        <p:attrNameLst>
                                          <p:attrName>style.visibility</p:attrName>
                                        </p:attrNameLst>
                                      </p:cBhvr>
                                      <p:to>
                                        <p:strVal val="visible"/>
                                      </p:to>
                                    </p:set>
                                  </p:childTnLst>
                                </p:cTn>
                              </p:par>
                              <p:par>
                                <p:cTn id="193" presetID="1" presetClass="entr" presetSubtype="0" fill="hold" nodeType="withEffect">
                                  <p:stCondLst>
                                    <p:cond delay="0"/>
                                  </p:stCondLst>
                                  <p:childTnLst>
                                    <p:set>
                                      <p:cBhvr>
                                        <p:cTn id="194" dur="1" fill="hold">
                                          <p:stCondLst>
                                            <p:cond delay="0"/>
                                          </p:stCondLst>
                                        </p:cTn>
                                        <p:tgtEl>
                                          <p:spTgt spid="136"/>
                                        </p:tgtEl>
                                        <p:attrNameLst>
                                          <p:attrName>style.visibility</p:attrName>
                                        </p:attrNameLst>
                                      </p:cBhvr>
                                      <p:to>
                                        <p:strVal val="visible"/>
                                      </p:to>
                                    </p:set>
                                  </p:childTnLst>
                                </p:cTn>
                              </p:par>
                            </p:childTnLst>
                          </p:cTn>
                        </p:par>
                      </p:childTnLst>
                    </p:cTn>
                  </p:par>
                  <p:par>
                    <p:cTn id="195" fill="hold">
                      <p:stCondLst>
                        <p:cond delay="indefinite"/>
                      </p:stCondLst>
                      <p:childTnLst>
                        <p:par>
                          <p:cTn id="196" fill="hold">
                            <p:stCondLst>
                              <p:cond delay="0"/>
                            </p:stCondLst>
                            <p:childTnLst>
                              <p:par>
                                <p:cTn id="197" presetID="1" presetClass="entr" presetSubtype="0" fill="hold" nodeType="clickEffect">
                                  <p:stCondLst>
                                    <p:cond delay="0"/>
                                  </p:stCondLst>
                                  <p:childTnLst>
                                    <p:set>
                                      <p:cBhvr>
                                        <p:cTn id="198" dur="1" fill="hold">
                                          <p:stCondLst>
                                            <p:cond delay="0"/>
                                          </p:stCondLst>
                                        </p:cTn>
                                        <p:tgtEl>
                                          <p:spTgt spid="138"/>
                                        </p:tgtEl>
                                        <p:attrNameLst>
                                          <p:attrName>style.visibility</p:attrName>
                                        </p:attrNameLst>
                                      </p:cBhvr>
                                      <p:to>
                                        <p:strVal val="visible"/>
                                      </p:to>
                                    </p:set>
                                  </p:childTnLst>
                                </p:cTn>
                              </p:par>
                            </p:childTnLst>
                          </p:cTn>
                        </p:par>
                      </p:childTnLst>
                    </p:cTn>
                  </p:par>
                  <p:par>
                    <p:cTn id="199" fill="hold">
                      <p:stCondLst>
                        <p:cond delay="indefinite"/>
                      </p:stCondLst>
                      <p:childTnLst>
                        <p:par>
                          <p:cTn id="200" fill="hold">
                            <p:stCondLst>
                              <p:cond delay="0"/>
                            </p:stCondLst>
                            <p:childTnLst>
                              <p:par>
                                <p:cTn id="201" presetID="1" presetClass="entr" presetSubtype="0" fill="hold" grpId="0" nodeType="clickEffect">
                                  <p:stCondLst>
                                    <p:cond delay="0"/>
                                  </p:stCondLst>
                                  <p:childTnLst>
                                    <p:set>
                                      <p:cBhvr>
                                        <p:cTn id="202" dur="1" fill="hold">
                                          <p:stCondLst>
                                            <p:cond delay="0"/>
                                          </p:stCondLst>
                                        </p:cTn>
                                        <p:tgtEl>
                                          <p:spTgt spid="139"/>
                                        </p:tgtEl>
                                        <p:attrNameLst>
                                          <p:attrName>style.visibility</p:attrName>
                                        </p:attrNameLst>
                                      </p:cBhvr>
                                      <p:to>
                                        <p:strVal val="visible"/>
                                      </p:to>
                                    </p:set>
                                  </p:childTnLst>
                                </p:cTn>
                              </p:par>
                              <p:par>
                                <p:cTn id="203" presetID="1" presetClass="entr" presetSubtype="0" fill="hold" grpId="0" nodeType="withEffect">
                                  <p:stCondLst>
                                    <p:cond delay="0"/>
                                  </p:stCondLst>
                                  <p:childTnLst>
                                    <p:set>
                                      <p:cBhvr>
                                        <p:cTn id="20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9" grpId="0" animBg="1"/>
      <p:bldP spid="8" grpId="0"/>
      <p:bldP spid="10"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فرعي 2">
            <a:extLst>
              <a:ext uri="{FF2B5EF4-FFF2-40B4-BE49-F238E27FC236}">
                <a16:creationId xmlns:a16="http://schemas.microsoft.com/office/drawing/2014/main" id="{05C84266-A0C5-4630-81A6-1016B4A1AF9F}"/>
              </a:ext>
            </a:extLst>
          </p:cNvPr>
          <p:cNvSpPr txBox="1">
            <a:spLocks/>
          </p:cNvSpPr>
          <p:nvPr/>
        </p:nvSpPr>
        <p:spPr>
          <a:xfrm>
            <a:off x="5325854" y="1581755"/>
            <a:ext cx="3165231" cy="701919"/>
          </a:xfrm>
          <a:prstGeom prst="rect">
            <a:avLst/>
          </a:prstGeom>
        </p:spPr>
        <p:style>
          <a:lnRef idx="1">
            <a:schemeClr val="accent1"/>
          </a:lnRef>
          <a:fillRef idx="2">
            <a:schemeClr val="accent1"/>
          </a:fillRef>
          <a:effectRef idx="1">
            <a:schemeClr val="accent1"/>
          </a:effectRef>
          <a:fontRef idx="minor">
            <a:schemeClr val="dk1"/>
          </a:fontRef>
        </p:style>
        <p:txBody>
          <a:bodyPr/>
          <a:lst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defRPr/>
            </a:pPr>
            <a:r>
              <a:rPr lang="ar-SA" sz="4431" dirty="0">
                <a:solidFill>
                  <a:schemeClr val="accent2">
                    <a:lumMod val="75000"/>
                  </a:schemeClr>
                </a:solidFill>
                <a:cs typeface="PT Bold Heading" pitchFamily="2" charset="-78"/>
              </a:rPr>
              <a:t>وقفات مع ...</a:t>
            </a:r>
            <a:endParaRPr lang="ar-SA" sz="2954" dirty="0">
              <a:solidFill>
                <a:schemeClr val="accent3">
                  <a:lumMod val="75000"/>
                </a:schemeClr>
              </a:solidFill>
            </a:endParaRPr>
          </a:p>
        </p:txBody>
      </p:sp>
      <p:sp>
        <p:nvSpPr>
          <p:cNvPr id="47107" name="عنوان فرعي 2">
            <a:extLst>
              <a:ext uri="{FF2B5EF4-FFF2-40B4-BE49-F238E27FC236}">
                <a16:creationId xmlns:a16="http://schemas.microsoft.com/office/drawing/2014/main" id="{16ECA7A9-D816-4E02-B0FD-FF5869D4A628}"/>
              </a:ext>
            </a:extLst>
          </p:cNvPr>
          <p:cNvSpPr txBox="1">
            <a:spLocks/>
          </p:cNvSpPr>
          <p:nvPr/>
        </p:nvSpPr>
        <p:spPr bwMode="auto">
          <a:xfrm>
            <a:off x="1895141" y="2490498"/>
            <a:ext cx="5985163" cy="100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rtl="1" eaLnBrk="1" hangingPunct="1">
              <a:spcBef>
                <a:spcPct val="20000"/>
              </a:spcBef>
              <a:buFont typeface="Arial" panose="020B0604020202020204" pitchFamily="34" charset="0"/>
              <a:buNone/>
            </a:pPr>
            <a:r>
              <a:rPr lang="ar-SA" altLang="ar-SA" sz="3200" dirty="0">
                <a:solidFill>
                  <a:srgbClr val="002060"/>
                </a:solidFill>
                <a:latin typeface="Calibri" panose="020F0502020204030204" pitchFamily="34" charset="0"/>
                <a:cs typeface="PT Bold Heading" panose="02010400000000000000" pitchFamily="2" charset="-78"/>
              </a:rPr>
              <a:t>كتاب الحيدة</a:t>
            </a:r>
          </a:p>
          <a:p>
            <a:pPr algn="ctr" rtl="1" eaLnBrk="1" hangingPunct="1">
              <a:spcBef>
                <a:spcPct val="20000"/>
              </a:spcBef>
              <a:buFont typeface="Arial" panose="020B0604020202020204" pitchFamily="34" charset="0"/>
              <a:buNone/>
            </a:pPr>
            <a:r>
              <a:rPr lang="ar-SA" altLang="ar-SA" sz="2000" dirty="0">
                <a:solidFill>
                  <a:srgbClr val="002060"/>
                </a:solidFill>
                <a:latin typeface="Calibri" panose="020F0502020204030204" pitchFamily="34" charset="0"/>
                <a:cs typeface="PT Bold Heading" panose="02010400000000000000" pitchFamily="2" charset="-78"/>
              </a:rPr>
              <a:t>الإمام عبدالعزيز بن يحيى بن مسلم الكناني المكي</a:t>
            </a:r>
            <a:endParaRPr lang="ar-SA" altLang="ar-SA" sz="1200" dirty="0">
              <a:solidFill>
                <a:srgbClr val="002060"/>
              </a:solidFill>
              <a:latin typeface="Calibri" panose="020F0502020204030204" pitchFamily="34" charset="0"/>
            </a:endParaRPr>
          </a:p>
        </p:txBody>
      </p:sp>
      <p:sp>
        <p:nvSpPr>
          <p:cNvPr id="4" name="مستطيل 3">
            <a:extLst>
              <a:ext uri="{FF2B5EF4-FFF2-40B4-BE49-F238E27FC236}">
                <a16:creationId xmlns:a16="http://schemas.microsoft.com/office/drawing/2014/main" id="{9EF49EA3-AE5C-4431-900D-6FB529E33959}"/>
              </a:ext>
            </a:extLst>
          </p:cNvPr>
          <p:cNvSpPr/>
          <p:nvPr/>
        </p:nvSpPr>
        <p:spPr>
          <a:xfrm>
            <a:off x="25803" y="1311031"/>
            <a:ext cx="1337226" cy="461665"/>
          </a:xfrm>
          <a:prstGeom prst="rect">
            <a:avLst/>
          </a:prstGeom>
        </p:spPr>
        <p:style>
          <a:lnRef idx="1">
            <a:schemeClr val="accent4"/>
          </a:lnRef>
          <a:fillRef idx="2">
            <a:schemeClr val="accent4"/>
          </a:fillRef>
          <a:effectRef idx="1">
            <a:schemeClr val="accent4"/>
          </a:effectRef>
          <a:fontRef idx="minor">
            <a:schemeClr val="dk1"/>
          </a:fontRef>
        </p:style>
        <p:txBody>
          <a:bodyPr wrap="none" lIns="91440" tIns="45720" rIns="91440" bIns="45720">
            <a:spAutoFit/>
          </a:bodyPr>
          <a:lstStyle/>
          <a:p>
            <a:pPr algn="ctr"/>
            <a:r>
              <a:rPr lang="ar-SA" sz="2400" b="1" cap="none" spc="0" dirty="0">
                <a:ln w="0"/>
                <a:solidFill>
                  <a:srgbClr val="10466A"/>
                </a:solidFill>
                <a:effectLst>
                  <a:outerShdw blurRad="38100" dist="19050" dir="2700000" algn="tl" rotWithShape="0">
                    <a:schemeClr val="dk1">
                      <a:alpha val="40000"/>
                    </a:schemeClr>
                  </a:outerShdw>
                </a:effectLst>
              </a:rPr>
              <a:t>الجلسة (3)</a:t>
            </a:r>
          </a:p>
        </p:txBody>
      </p:sp>
      <p:sp>
        <p:nvSpPr>
          <p:cNvPr id="3" name="مربع نص 2">
            <a:extLst>
              <a:ext uri="{FF2B5EF4-FFF2-40B4-BE49-F238E27FC236}">
                <a16:creationId xmlns:a16="http://schemas.microsoft.com/office/drawing/2014/main" id="{48DEDFF0-AFA8-42DB-9DF9-71ACD1460210}"/>
              </a:ext>
            </a:extLst>
          </p:cNvPr>
          <p:cNvSpPr txBox="1"/>
          <p:nvPr/>
        </p:nvSpPr>
        <p:spPr>
          <a:xfrm>
            <a:off x="1426081" y="1379202"/>
            <a:ext cx="2191626" cy="369332"/>
          </a:xfrm>
          <a:prstGeom prst="rect">
            <a:avLst/>
          </a:prstGeom>
        </p:spPr>
        <p:style>
          <a:lnRef idx="1">
            <a:schemeClr val="accent6"/>
          </a:lnRef>
          <a:fillRef idx="2">
            <a:schemeClr val="accent6"/>
          </a:fillRef>
          <a:effectRef idx="1">
            <a:schemeClr val="accent6"/>
          </a:effectRef>
          <a:fontRef idx="minor">
            <a:schemeClr val="dk1"/>
          </a:fontRef>
        </p:style>
        <p:txBody>
          <a:bodyPr wrap="none" rtlCol="1">
            <a:spAutoFit/>
          </a:bodyPr>
          <a:lstStyle/>
          <a:p>
            <a:pPr algn="r" rtl="1"/>
            <a:r>
              <a:rPr lang="ar-SA" b="1" dirty="0">
                <a:solidFill>
                  <a:srgbClr val="C00000"/>
                </a:solidFill>
              </a:rPr>
              <a:t>مهارات في الاقناع والحوار</a:t>
            </a:r>
          </a:p>
        </p:txBody>
      </p:sp>
      <p:sp>
        <p:nvSpPr>
          <p:cNvPr id="5" name="مربع نص 4">
            <a:extLst>
              <a:ext uri="{FF2B5EF4-FFF2-40B4-BE49-F238E27FC236}">
                <a16:creationId xmlns:a16="http://schemas.microsoft.com/office/drawing/2014/main" id="{612A6475-EBD3-4288-908E-282F4B6DBA84}"/>
              </a:ext>
            </a:extLst>
          </p:cNvPr>
          <p:cNvSpPr txBox="1"/>
          <p:nvPr/>
        </p:nvSpPr>
        <p:spPr>
          <a:xfrm>
            <a:off x="6354440" y="3564578"/>
            <a:ext cx="2472151" cy="2534027"/>
          </a:xfrm>
          <a:prstGeom prst="rect">
            <a:avLst/>
          </a:prstGeom>
          <a:noFill/>
        </p:spPr>
        <p:txBody>
          <a:bodyPr wrap="none" rtlCol="1">
            <a:spAutoFit/>
          </a:bodyPr>
          <a:lstStyle/>
          <a:p>
            <a:pPr marL="285750" indent="-285750" algn="r" rtl="1">
              <a:lnSpc>
                <a:spcPct val="150000"/>
              </a:lnSpc>
              <a:buFont typeface="Arial" panose="020B0604020202020204" pitchFamily="34" charset="0"/>
              <a:buChar char="•"/>
            </a:pPr>
            <a:r>
              <a:rPr lang="ar-SA" dirty="0"/>
              <a:t>ماذا كان هدفه؟</a:t>
            </a:r>
          </a:p>
          <a:p>
            <a:pPr marL="285750" indent="-285750" algn="r" rtl="1">
              <a:lnSpc>
                <a:spcPct val="150000"/>
              </a:lnSpc>
              <a:buFont typeface="Arial" panose="020B0604020202020204" pitchFamily="34" charset="0"/>
              <a:buChar char="•"/>
            </a:pPr>
            <a:r>
              <a:rPr lang="ar-SA" dirty="0"/>
              <a:t>كيف كان استعداده؟</a:t>
            </a:r>
          </a:p>
          <a:p>
            <a:pPr marL="285750" indent="-285750" algn="r" rtl="1">
              <a:lnSpc>
                <a:spcPct val="150000"/>
              </a:lnSpc>
              <a:buFont typeface="Arial" panose="020B0604020202020204" pitchFamily="34" charset="0"/>
              <a:buChar char="•"/>
            </a:pPr>
            <a:r>
              <a:rPr lang="ar-SA" dirty="0"/>
              <a:t>كيف كانت دخلته؟</a:t>
            </a:r>
          </a:p>
          <a:p>
            <a:pPr marL="285750" indent="-285750" algn="r" rtl="1">
              <a:lnSpc>
                <a:spcPct val="150000"/>
              </a:lnSpc>
              <a:buFont typeface="Arial" panose="020B0604020202020204" pitchFamily="34" charset="0"/>
              <a:buChar char="•"/>
            </a:pPr>
            <a:r>
              <a:rPr lang="ar-SA" dirty="0"/>
              <a:t>كيف كان تمهيده؟</a:t>
            </a:r>
          </a:p>
          <a:p>
            <a:pPr marL="285750" indent="-285750" algn="r" rtl="1">
              <a:lnSpc>
                <a:spcPct val="150000"/>
              </a:lnSpc>
              <a:buFont typeface="Arial" panose="020B0604020202020204" pitchFamily="34" charset="0"/>
              <a:buChar char="•"/>
            </a:pPr>
            <a:r>
              <a:rPr lang="ar-SA" dirty="0"/>
              <a:t>أين تكمن قوته؟</a:t>
            </a:r>
          </a:p>
          <a:p>
            <a:pPr marL="285750" indent="-285750" algn="r" rtl="1">
              <a:lnSpc>
                <a:spcPct val="150000"/>
              </a:lnSpc>
              <a:buFont typeface="Arial" panose="020B0604020202020204" pitchFamily="34" charset="0"/>
              <a:buChar char="•"/>
            </a:pPr>
            <a:r>
              <a:rPr lang="ar-SA" u="sng" dirty="0"/>
              <a:t>مهاراته في مناظرة الخصم:</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فرعي 2">
            <a:extLst>
              <a:ext uri="{FF2B5EF4-FFF2-40B4-BE49-F238E27FC236}">
                <a16:creationId xmlns:a16="http://schemas.microsoft.com/office/drawing/2014/main" id="{05C84266-A0C5-4630-81A6-1016B4A1AF9F}"/>
              </a:ext>
            </a:extLst>
          </p:cNvPr>
          <p:cNvSpPr txBox="1">
            <a:spLocks/>
          </p:cNvSpPr>
          <p:nvPr/>
        </p:nvSpPr>
        <p:spPr>
          <a:xfrm>
            <a:off x="5325854" y="1581755"/>
            <a:ext cx="3165231" cy="701919"/>
          </a:xfrm>
          <a:prstGeom prst="rect">
            <a:avLst/>
          </a:prstGeom>
        </p:spPr>
        <p:style>
          <a:lnRef idx="1">
            <a:schemeClr val="accent1"/>
          </a:lnRef>
          <a:fillRef idx="2">
            <a:schemeClr val="accent1"/>
          </a:fillRef>
          <a:effectRef idx="1">
            <a:schemeClr val="accent1"/>
          </a:effectRef>
          <a:fontRef idx="minor">
            <a:schemeClr val="dk1"/>
          </a:fontRef>
        </p:style>
        <p:txBody>
          <a:bodyPr/>
          <a:lst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defRPr/>
            </a:pPr>
            <a:r>
              <a:rPr lang="ar-SA" sz="4431" dirty="0">
                <a:solidFill>
                  <a:schemeClr val="accent2">
                    <a:lumMod val="75000"/>
                  </a:schemeClr>
                </a:solidFill>
                <a:cs typeface="PT Bold Heading" pitchFamily="2" charset="-78"/>
              </a:rPr>
              <a:t>وقفات مع ...</a:t>
            </a:r>
            <a:endParaRPr lang="ar-SA" sz="2954" dirty="0">
              <a:solidFill>
                <a:schemeClr val="accent3">
                  <a:lumMod val="75000"/>
                </a:schemeClr>
              </a:solidFill>
            </a:endParaRPr>
          </a:p>
        </p:txBody>
      </p:sp>
      <p:sp>
        <p:nvSpPr>
          <p:cNvPr id="47107" name="عنوان فرعي 2">
            <a:extLst>
              <a:ext uri="{FF2B5EF4-FFF2-40B4-BE49-F238E27FC236}">
                <a16:creationId xmlns:a16="http://schemas.microsoft.com/office/drawing/2014/main" id="{16ECA7A9-D816-4E02-B0FD-FF5869D4A628}"/>
              </a:ext>
            </a:extLst>
          </p:cNvPr>
          <p:cNvSpPr txBox="1">
            <a:spLocks/>
          </p:cNvSpPr>
          <p:nvPr/>
        </p:nvSpPr>
        <p:spPr bwMode="auto">
          <a:xfrm>
            <a:off x="1895141" y="2490498"/>
            <a:ext cx="5985163" cy="100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rtl="1" eaLnBrk="1" hangingPunct="1">
              <a:spcBef>
                <a:spcPct val="20000"/>
              </a:spcBef>
              <a:buFont typeface="Arial" panose="020B0604020202020204" pitchFamily="34" charset="0"/>
              <a:buNone/>
            </a:pPr>
            <a:r>
              <a:rPr lang="ar-SA" altLang="ar-SA" sz="3200" dirty="0">
                <a:solidFill>
                  <a:srgbClr val="002060"/>
                </a:solidFill>
                <a:latin typeface="Calibri" panose="020F0502020204030204" pitchFamily="34" charset="0"/>
                <a:cs typeface="PT Bold Heading" panose="02010400000000000000" pitchFamily="2" charset="-78"/>
              </a:rPr>
              <a:t>كتاب الحيدة</a:t>
            </a:r>
          </a:p>
          <a:p>
            <a:pPr algn="ctr" rtl="1" eaLnBrk="1" hangingPunct="1">
              <a:spcBef>
                <a:spcPct val="20000"/>
              </a:spcBef>
              <a:buFont typeface="Arial" panose="020B0604020202020204" pitchFamily="34" charset="0"/>
              <a:buNone/>
            </a:pPr>
            <a:r>
              <a:rPr lang="ar-SA" altLang="ar-SA" sz="2000" dirty="0">
                <a:solidFill>
                  <a:srgbClr val="002060"/>
                </a:solidFill>
                <a:latin typeface="Calibri" panose="020F0502020204030204" pitchFamily="34" charset="0"/>
                <a:cs typeface="PT Bold Heading" panose="02010400000000000000" pitchFamily="2" charset="-78"/>
              </a:rPr>
              <a:t>الإمام عبدالعزيز بن يحيى بن مسلم الكناني المكي</a:t>
            </a:r>
            <a:endParaRPr lang="ar-SA" altLang="ar-SA" sz="1200" dirty="0">
              <a:solidFill>
                <a:srgbClr val="002060"/>
              </a:solidFill>
              <a:latin typeface="Calibri" panose="020F0502020204030204" pitchFamily="34" charset="0"/>
            </a:endParaRPr>
          </a:p>
        </p:txBody>
      </p:sp>
      <p:sp>
        <p:nvSpPr>
          <p:cNvPr id="4" name="مستطيل 3">
            <a:extLst>
              <a:ext uri="{FF2B5EF4-FFF2-40B4-BE49-F238E27FC236}">
                <a16:creationId xmlns:a16="http://schemas.microsoft.com/office/drawing/2014/main" id="{9EF49EA3-AE5C-4431-900D-6FB529E33959}"/>
              </a:ext>
            </a:extLst>
          </p:cNvPr>
          <p:cNvSpPr/>
          <p:nvPr/>
        </p:nvSpPr>
        <p:spPr>
          <a:xfrm>
            <a:off x="25803" y="1311031"/>
            <a:ext cx="1337226" cy="461665"/>
          </a:xfrm>
          <a:prstGeom prst="rect">
            <a:avLst/>
          </a:prstGeom>
        </p:spPr>
        <p:style>
          <a:lnRef idx="1">
            <a:schemeClr val="accent4"/>
          </a:lnRef>
          <a:fillRef idx="2">
            <a:schemeClr val="accent4"/>
          </a:fillRef>
          <a:effectRef idx="1">
            <a:schemeClr val="accent4"/>
          </a:effectRef>
          <a:fontRef idx="minor">
            <a:schemeClr val="dk1"/>
          </a:fontRef>
        </p:style>
        <p:txBody>
          <a:bodyPr wrap="none" lIns="91440" tIns="45720" rIns="91440" bIns="45720">
            <a:spAutoFit/>
          </a:bodyPr>
          <a:lstStyle/>
          <a:p>
            <a:pPr algn="ctr"/>
            <a:r>
              <a:rPr lang="ar-SA" sz="2400" b="1" cap="none" spc="0" dirty="0">
                <a:ln w="0"/>
                <a:solidFill>
                  <a:srgbClr val="10466A"/>
                </a:solidFill>
                <a:effectLst>
                  <a:outerShdw blurRad="38100" dist="19050" dir="2700000" algn="tl" rotWithShape="0">
                    <a:schemeClr val="dk1">
                      <a:alpha val="40000"/>
                    </a:schemeClr>
                  </a:outerShdw>
                </a:effectLst>
              </a:rPr>
              <a:t>الجلسة (3)</a:t>
            </a:r>
          </a:p>
        </p:txBody>
      </p:sp>
      <p:sp>
        <p:nvSpPr>
          <p:cNvPr id="3" name="مربع نص 2">
            <a:extLst>
              <a:ext uri="{FF2B5EF4-FFF2-40B4-BE49-F238E27FC236}">
                <a16:creationId xmlns:a16="http://schemas.microsoft.com/office/drawing/2014/main" id="{48DEDFF0-AFA8-42DB-9DF9-71ACD1460210}"/>
              </a:ext>
            </a:extLst>
          </p:cNvPr>
          <p:cNvSpPr txBox="1"/>
          <p:nvPr/>
        </p:nvSpPr>
        <p:spPr>
          <a:xfrm>
            <a:off x="1426081" y="1379202"/>
            <a:ext cx="2191626" cy="369332"/>
          </a:xfrm>
          <a:prstGeom prst="rect">
            <a:avLst/>
          </a:prstGeom>
        </p:spPr>
        <p:style>
          <a:lnRef idx="1">
            <a:schemeClr val="accent6"/>
          </a:lnRef>
          <a:fillRef idx="2">
            <a:schemeClr val="accent6"/>
          </a:fillRef>
          <a:effectRef idx="1">
            <a:schemeClr val="accent6"/>
          </a:effectRef>
          <a:fontRef idx="minor">
            <a:schemeClr val="dk1"/>
          </a:fontRef>
        </p:style>
        <p:txBody>
          <a:bodyPr wrap="none" rtlCol="1">
            <a:spAutoFit/>
          </a:bodyPr>
          <a:lstStyle/>
          <a:p>
            <a:pPr algn="r" rtl="1"/>
            <a:r>
              <a:rPr lang="ar-SA" b="1" dirty="0">
                <a:solidFill>
                  <a:srgbClr val="C00000"/>
                </a:solidFill>
              </a:rPr>
              <a:t>مهارات في الاقناع والحوار</a:t>
            </a:r>
          </a:p>
        </p:txBody>
      </p:sp>
      <p:sp>
        <p:nvSpPr>
          <p:cNvPr id="5" name="مربع نص 4">
            <a:extLst>
              <a:ext uri="{FF2B5EF4-FFF2-40B4-BE49-F238E27FC236}">
                <a16:creationId xmlns:a16="http://schemas.microsoft.com/office/drawing/2014/main" id="{612A6475-EBD3-4288-908E-282F4B6DBA84}"/>
              </a:ext>
            </a:extLst>
          </p:cNvPr>
          <p:cNvSpPr txBox="1"/>
          <p:nvPr/>
        </p:nvSpPr>
        <p:spPr>
          <a:xfrm>
            <a:off x="6354440" y="3564578"/>
            <a:ext cx="2472151" cy="2534027"/>
          </a:xfrm>
          <a:prstGeom prst="rect">
            <a:avLst/>
          </a:prstGeom>
          <a:noFill/>
        </p:spPr>
        <p:txBody>
          <a:bodyPr wrap="none" rtlCol="1">
            <a:spAutoFit/>
          </a:bodyPr>
          <a:lstStyle/>
          <a:p>
            <a:pPr marL="285750" indent="-285750" algn="r" rtl="1">
              <a:lnSpc>
                <a:spcPct val="150000"/>
              </a:lnSpc>
              <a:buFont typeface="Arial" panose="020B0604020202020204" pitchFamily="34" charset="0"/>
              <a:buChar char="•"/>
            </a:pPr>
            <a:r>
              <a:rPr lang="ar-SA" dirty="0"/>
              <a:t>ماذا كان </a:t>
            </a:r>
            <a:r>
              <a:rPr lang="ar-SA" b="1" dirty="0">
                <a:solidFill>
                  <a:srgbClr val="C00000"/>
                </a:solidFill>
              </a:rPr>
              <a:t>هدفه</a:t>
            </a:r>
            <a:r>
              <a:rPr lang="ar-SA" dirty="0"/>
              <a:t>؟</a:t>
            </a:r>
          </a:p>
          <a:p>
            <a:pPr marL="285750" indent="-285750" algn="r" rtl="1">
              <a:lnSpc>
                <a:spcPct val="150000"/>
              </a:lnSpc>
              <a:buFont typeface="Arial" panose="020B0604020202020204" pitchFamily="34" charset="0"/>
              <a:buChar char="•"/>
            </a:pPr>
            <a:r>
              <a:rPr lang="ar-SA" dirty="0"/>
              <a:t>كيف كان استعداده؟</a:t>
            </a:r>
          </a:p>
          <a:p>
            <a:pPr marL="285750" indent="-285750" algn="r" rtl="1">
              <a:lnSpc>
                <a:spcPct val="150000"/>
              </a:lnSpc>
              <a:buFont typeface="Arial" panose="020B0604020202020204" pitchFamily="34" charset="0"/>
              <a:buChar char="•"/>
            </a:pPr>
            <a:r>
              <a:rPr lang="ar-SA" dirty="0"/>
              <a:t>كيف كانت دخلته؟</a:t>
            </a:r>
          </a:p>
          <a:p>
            <a:pPr marL="285750" indent="-285750" algn="r" rtl="1">
              <a:lnSpc>
                <a:spcPct val="150000"/>
              </a:lnSpc>
              <a:buFont typeface="Arial" panose="020B0604020202020204" pitchFamily="34" charset="0"/>
              <a:buChar char="•"/>
            </a:pPr>
            <a:r>
              <a:rPr lang="ar-SA" dirty="0"/>
              <a:t>كيف كان تمهيده؟</a:t>
            </a:r>
          </a:p>
          <a:p>
            <a:pPr marL="285750" indent="-285750" algn="r" rtl="1">
              <a:lnSpc>
                <a:spcPct val="150000"/>
              </a:lnSpc>
              <a:buFont typeface="Arial" panose="020B0604020202020204" pitchFamily="34" charset="0"/>
              <a:buChar char="•"/>
            </a:pPr>
            <a:r>
              <a:rPr lang="ar-SA" dirty="0"/>
              <a:t>أين تكمن قوته؟</a:t>
            </a:r>
          </a:p>
          <a:p>
            <a:pPr marL="285750" indent="-285750" algn="r" rtl="1">
              <a:lnSpc>
                <a:spcPct val="150000"/>
              </a:lnSpc>
              <a:buFont typeface="Arial" panose="020B0604020202020204" pitchFamily="34" charset="0"/>
              <a:buChar char="•"/>
            </a:pPr>
            <a:r>
              <a:rPr lang="ar-SA" dirty="0"/>
              <a:t>مهاراته في مناظرة الخصم:</a:t>
            </a:r>
          </a:p>
        </p:txBody>
      </p:sp>
      <p:sp>
        <p:nvSpPr>
          <p:cNvPr id="7" name="مربع نص 6">
            <a:extLst>
              <a:ext uri="{FF2B5EF4-FFF2-40B4-BE49-F238E27FC236}">
                <a16:creationId xmlns:a16="http://schemas.microsoft.com/office/drawing/2014/main" id="{8495C91D-4A01-455C-92FE-207D2BEE333A}"/>
              </a:ext>
            </a:extLst>
          </p:cNvPr>
          <p:cNvSpPr txBox="1"/>
          <p:nvPr/>
        </p:nvSpPr>
        <p:spPr>
          <a:xfrm>
            <a:off x="2842857" y="3516429"/>
            <a:ext cx="1859803" cy="2534027"/>
          </a:xfrm>
          <a:prstGeom prst="rect">
            <a:avLst/>
          </a:prstGeom>
          <a:noFill/>
        </p:spPr>
        <p:txBody>
          <a:bodyPr wrap="none" rtlCol="1">
            <a:spAutoFit/>
          </a:bodyPr>
          <a:lstStyle/>
          <a:p>
            <a:pPr algn="ctr" rtl="1">
              <a:lnSpc>
                <a:spcPct val="150000"/>
              </a:lnSpc>
            </a:pPr>
            <a:r>
              <a:rPr lang="ar-SA" b="1" dirty="0">
                <a:solidFill>
                  <a:srgbClr val="C00000"/>
                </a:solidFill>
              </a:rPr>
              <a:t>هدفه</a:t>
            </a:r>
          </a:p>
          <a:p>
            <a:pPr marL="285750" indent="-285750" algn="r" rtl="1">
              <a:lnSpc>
                <a:spcPct val="150000"/>
              </a:lnSpc>
              <a:buFont typeface="Arial" panose="020B0604020202020204" pitchFamily="34" charset="0"/>
              <a:buChar char="•"/>
            </a:pPr>
            <a:r>
              <a:rPr lang="ar-SA" dirty="0"/>
              <a:t>اظهار الحق</a:t>
            </a:r>
          </a:p>
          <a:p>
            <a:pPr marL="285750" indent="-285750" algn="r" rtl="1">
              <a:lnSpc>
                <a:spcPct val="150000"/>
              </a:lnSpc>
              <a:buFont typeface="Arial" panose="020B0604020202020204" pitchFamily="34" charset="0"/>
              <a:buChar char="•"/>
            </a:pPr>
            <a:r>
              <a:rPr lang="ar-SA" dirty="0"/>
              <a:t>ابطال الباطل</a:t>
            </a:r>
          </a:p>
          <a:p>
            <a:pPr marL="285750" indent="-285750" algn="r" rtl="1">
              <a:lnSpc>
                <a:spcPct val="150000"/>
              </a:lnSpc>
              <a:buFont typeface="Arial" panose="020B0604020202020204" pitchFamily="34" charset="0"/>
              <a:buChar char="•"/>
            </a:pPr>
            <a:r>
              <a:rPr lang="ar-SA" dirty="0"/>
              <a:t>نصر المظلومين</a:t>
            </a:r>
          </a:p>
          <a:p>
            <a:pPr marL="285750" indent="-285750" algn="r" rtl="1">
              <a:lnSpc>
                <a:spcPct val="150000"/>
              </a:lnSpc>
              <a:buFont typeface="Arial" panose="020B0604020202020204" pitchFamily="34" charset="0"/>
              <a:buChar char="•"/>
            </a:pPr>
            <a:r>
              <a:rPr lang="ar-SA" dirty="0"/>
              <a:t>كشف ظلم الظالمين</a:t>
            </a:r>
          </a:p>
          <a:p>
            <a:pPr marL="285750" indent="-285750" algn="r" rtl="1">
              <a:lnSpc>
                <a:spcPct val="150000"/>
              </a:lnSpc>
              <a:buFont typeface="Arial" panose="020B0604020202020204" pitchFamily="34" charset="0"/>
              <a:buChar char="•"/>
            </a:pPr>
            <a:r>
              <a:rPr lang="ar-SA" u="sng" dirty="0"/>
              <a:t>بيان جهل المدلسين</a:t>
            </a:r>
          </a:p>
        </p:txBody>
      </p:sp>
    </p:spTree>
    <p:extLst>
      <p:ext uri="{BB962C8B-B14F-4D97-AF65-F5344CB8AC3E}">
        <p14:creationId xmlns:p14="http://schemas.microsoft.com/office/powerpoint/2010/main" val="3964468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فرعي 2">
            <a:extLst>
              <a:ext uri="{FF2B5EF4-FFF2-40B4-BE49-F238E27FC236}">
                <a16:creationId xmlns:a16="http://schemas.microsoft.com/office/drawing/2014/main" id="{05C84266-A0C5-4630-81A6-1016B4A1AF9F}"/>
              </a:ext>
            </a:extLst>
          </p:cNvPr>
          <p:cNvSpPr txBox="1">
            <a:spLocks/>
          </p:cNvSpPr>
          <p:nvPr/>
        </p:nvSpPr>
        <p:spPr>
          <a:xfrm>
            <a:off x="5325854" y="1581755"/>
            <a:ext cx="3165231" cy="701919"/>
          </a:xfrm>
          <a:prstGeom prst="rect">
            <a:avLst/>
          </a:prstGeom>
        </p:spPr>
        <p:style>
          <a:lnRef idx="1">
            <a:schemeClr val="accent1"/>
          </a:lnRef>
          <a:fillRef idx="2">
            <a:schemeClr val="accent1"/>
          </a:fillRef>
          <a:effectRef idx="1">
            <a:schemeClr val="accent1"/>
          </a:effectRef>
          <a:fontRef idx="minor">
            <a:schemeClr val="dk1"/>
          </a:fontRef>
        </p:style>
        <p:txBody>
          <a:bodyPr/>
          <a:lst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defRPr/>
            </a:pPr>
            <a:r>
              <a:rPr lang="ar-SA" sz="4431" dirty="0">
                <a:solidFill>
                  <a:schemeClr val="accent2">
                    <a:lumMod val="75000"/>
                  </a:schemeClr>
                </a:solidFill>
                <a:cs typeface="PT Bold Heading" pitchFamily="2" charset="-78"/>
              </a:rPr>
              <a:t>وقفات مع ...</a:t>
            </a:r>
            <a:endParaRPr lang="ar-SA" sz="2954" dirty="0">
              <a:solidFill>
                <a:schemeClr val="accent3">
                  <a:lumMod val="75000"/>
                </a:schemeClr>
              </a:solidFill>
            </a:endParaRPr>
          </a:p>
        </p:txBody>
      </p:sp>
      <p:sp>
        <p:nvSpPr>
          <p:cNvPr id="47107" name="عنوان فرعي 2">
            <a:extLst>
              <a:ext uri="{FF2B5EF4-FFF2-40B4-BE49-F238E27FC236}">
                <a16:creationId xmlns:a16="http://schemas.microsoft.com/office/drawing/2014/main" id="{16ECA7A9-D816-4E02-B0FD-FF5869D4A628}"/>
              </a:ext>
            </a:extLst>
          </p:cNvPr>
          <p:cNvSpPr txBox="1">
            <a:spLocks/>
          </p:cNvSpPr>
          <p:nvPr/>
        </p:nvSpPr>
        <p:spPr bwMode="auto">
          <a:xfrm>
            <a:off x="1895141" y="2490498"/>
            <a:ext cx="5985163" cy="100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rtl="1" eaLnBrk="1" hangingPunct="1">
              <a:spcBef>
                <a:spcPct val="20000"/>
              </a:spcBef>
              <a:buFont typeface="Arial" panose="020B0604020202020204" pitchFamily="34" charset="0"/>
              <a:buNone/>
            </a:pPr>
            <a:r>
              <a:rPr lang="ar-SA" altLang="ar-SA" sz="3200" dirty="0">
                <a:solidFill>
                  <a:srgbClr val="002060"/>
                </a:solidFill>
                <a:latin typeface="Calibri" panose="020F0502020204030204" pitchFamily="34" charset="0"/>
                <a:cs typeface="PT Bold Heading" panose="02010400000000000000" pitchFamily="2" charset="-78"/>
              </a:rPr>
              <a:t>كتاب الحيدة</a:t>
            </a:r>
          </a:p>
          <a:p>
            <a:pPr algn="ctr" rtl="1" eaLnBrk="1" hangingPunct="1">
              <a:spcBef>
                <a:spcPct val="20000"/>
              </a:spcBef>
              <a:buFont typeface="Arial" panose="020B0604020202020204" pitchFamily="34" charset="0"/>
              <a:buNone/>
            </a:pPr>
            <a:r>
              <a:rPr lang="ar-SA" altLang="ar-SA" sz="2000" dirty="0">
                <a:solidFill>
                  <a:srgbClr val="002060"/>
                </a:solidFill>
                <a:latin typeface="Calibri" panose="020F0502020204030204" pitchFamily="34" charset="0"/>
                <a:cs typeface="PT Bold Heading" panose="02010400000000000000" pitchFamily="2" charset="-78"/>
              </a:rPr>
              <a:t>الإمام عبدالعزيز بن يحيى بن مسلم الكناني المكي</a:t>
            </a:r>
            <a:endParaRPr lang="ar-SA" altLang="ar-SA" sz="1200" dirty="0">
              <a:solidFill>
                <a:srgbClr val="002060"/>
              </a:solidFill>
              <a:latin typeface="Calibri" panose="020F0502020204030204" pitchFamily="34" charset="0"/>
            </a:endParaRPr>
          </a:p>
        </p:txBody>
      </p:sp>
      <p:sp>
        <p:nvSpPr>
          <p:cNvPr id="4" name="مستطيل 3">
            <a:extLst>
              <a:ext uri="{FF2B5EF4-FFF2-40B4-BE49-F238E27FC236}">
                <a16:creationId xmlns:a16="http://schemas.microsoft.com/office/drawing/2014/main" id="{9EF49EA3-AE5C-4431-900D-6FB529E33959}"/>
              </a:ext>
            </a:extLst>
          </p:cNvPr>
          <p:cNvSpPr/>
          <p:nvPr/>
        </p:nvSpPr>
        <p:spPr>
          <a:xfrm>
            <a:off x="25803" y="1311031"/>
            <a:ext cx="1337226" cy="461665"/>
          </a:xfrm>
          <a:prstGeom prst="rect">
            <a:avLst/>
          </a:prstGeom>
        </p:spPr>
        <p:style>
          <a:lnRef idx="1">
            <a:schemeClr val="accent4"/>
          </a:lnRef>
          <a:fillRef idx="2">
            <a:schemeClr val="accent4"/>
          </a:fillRef>
          <a:effectRef idx="1">
            <a:schemeClr val="accent4"/>
          </a:effectRef>
          <a:fontRef idx="minor">
            <a:schemeClr val="dk1"/>
          </a:fontRef>
        </p:style>
        <p:txBody>
          <a:bodyPr wrap="none" lIns="91440" tIns="45720" rIns="91440" bIns="45720">
            <a:spAutoFit/>
          </a:bodyPr>
          <a:lstStyle/>
          <a:p>
            <a:pPr algn="ctr"/>
            <a:r>
              <a:rPr lang="ar-SA" sz="2400" b="1" cap="none" spc="0" dirty="0">
                <a:ln w="0"/>
                <a:solidFill>
                  <a:srgbClr val="10466A"/>
                </a:solidFill>
                <a:effectLst>
                  <a:outerShdw blurRad="38100" dist="19050" dir="2700000" algn="tl" rotWithShape="0">
                    <a:schemeClr val="dk1">
                      <a:alpha val="40000"/>
                    </a:schemeClr>
                  </a:outerShdw>
                </a:effectLst>
              </a:rPr>
              <a:t>الجلسة (3)</a:t>
            </a:r>
          </a:p>
        </p:txBody>
      </p:sp>
      <p:sp>
        <p:nvSpPr>
          <p:cNvPr id="3" name="مربع نص 2">
            <a:extLst>
              <a:ext uri="{FF2B5EF4-FFF2-40B4-BE49-F238E27FC236}">
                <a16:creationId xmlns:a16="http://schemas.microsoft.com/office/drawing/2014/main" id="{48DEDFF0-AFA8-42DB-9DF9-71ACD1460210}"/>
              </a:ext>
            </a:extLst>
          </p:cNvPr>
          <p:cNvSpPr txBox="1"/>
          <p:nvPr/>
        </p:nvSpPr>
        <p:spPr>
          <a:xfrm>
            <a:off x="1426081" y="1379202"/>
            <a:ext cx="2191626" cy="369332"/>
          </a:xfrm>
          <a:prstGeom prst="rect">
            <a:avLst/>
          </a:prstGeom>
        </p:spPr>
        <p:style>
          <a:lnRef idx="1">
            <a:schemeClr val="accent6"/>
          </a:lnRef>
          <a:fillRef idx="2">
            <a:schemeClr val="accent6"/>
          </a:fillRef>
          <a:effectRef idx="1">
            <a:schemeClr val="accent6"/>
          </a:effectRef>
          <a:fontRef idx="minor">
            <a:schemeClr val="dk1"/>
          </a:fontRef>
        </p:style>
        <p:txBody>
          <a:bodyPr wrap="none" rtlCol="1">
            <a:spAutoFit/>
          </a:bodyPr>
          <a:lstStyle/>
          <a:p>
            <a:pPr algn="r" rtl="1"/>
            <a:r>
              <a:rPr lang="ar-SA" b="1" dirty="0">
                <a:solidFill>
                  <a:srgbClr val="C00000"/>
                </a:solidFill>
              </a:rPr>
              <a:t>مهارات في الاقناع والحوار</a:t>
            </a:r>
          </a:p>
        </p:txBody>
      </p:sp>
      <p:sp>
        <p:nvSpPr>
          <p:cNvPr id="5" name="مربع نص 4">
            <a:extLst>
              <a:ext uri="{FF2B5EF4-FFF2-40B4-BE49-F238E27FC236}">
                <a16:creationId xmlns:a16="http://schemas.microsoft.com/office/drawing/2014/main" id="{612A6475-EBD3-4288-908E-282F4B6DBA84}"/>
              </a:ext>
            </a:extLst>
          </p:cNvPr>
          <p:cNvSpPr txBox="1"/>
          <p:nvPr/>
        </p:nvSpPr>
        <p:spPr>
          <a:xfrm>
            <a:off x="6354440" y="3564578"/>
            <a:ext cx="2472151" cy="2534027"/>
          </a:xfrm>
          <a:prstGeom prst="rect">
            <a:avLst/>
          </a:prstGeom>
          <a:noFill/>
        </p:spPr>
        <p:txBody>
          <a:bodyPr wrap="none" rtlCol="1">
            <a:spAutoFit/>
          </a:bodyPr>
          <a:lstStyle/>
          <a:p>
            <a:pPr marL="285750" indent="-285750" algn="r" rtl="1">
              <a:lnSpc>
                <a:spcPct val="150000"/>
              </a:lnSpc>
              <a:buFont typeface="Arial" panose="020B0604020202020204" pitchFamily="34" charset="0"/>
              <a:buChar char="•"/>
            </a:pPr>
            <a:r>
              <a:rPr lang="ar-SA" dirty="0"/>
              <a:t>ماذا كان هدفه؟</a:t>
            </a:r>
          </a:p>
          <a:p>
            <a:pPr marL="285750" indent="-285750" algn="r" rtl="1">
              <a:lnSpc>
                <a:spcPct val="150000"/>
              </a:lnSpc>
              <a:buFont typeface="Arial" panose="020B0604020202020204" pitchFamily="34" charset="0"/>
              <a:buChar char="•"/>
            </a:pPr>
            <a:r>
              <a:rPr lang="ar-SA" dirty="0"/>
              <a:t>كيف كان </a:t>
            </a:r>
            <a:r>
              <a:rPr lang="ar-SA" b="1" dirty="0">
                <a:solidFill>
                  <a:srgbClr val="C00000"/>
                </a:solidFill>
              </a:rPr>
              <a:t>استعداده</a:t>
            </a:r>
            <a:r>
              <a:rPr lang="ar-SA" dirty="0"/>
              <a:t>؟</a:t>
            </a:r>
          </a:p>
          <a:p>
            <a:pPr marL="285750" indent="-285750" algn="r" rtl="1">
              <a:lnSpc>
                <a:spcPct val="150000"/>
              </a:lnSpc>
              <a:buFont typeface="Arial" panose="020B0604020202020204" pitchFamily="34" charset="0"/>
              <a:buChar char="•"/>
            </a:pPr>
            <a:r>
              <a:rPr lang="ar-SA" dirty="0"/>
              <a:t>كيف كانت دخلته؟</a:t>
            </a:r>
          </a:p>
          <a:p>
            <a:pPr marL="285750" indent="-285750" algn="r" rtl="1">
              <a:lnSpc>
                <a:spcPct val="150000"/>
              </a:lnSpc>
              <a:buFont typeface="Arial" panose="020B0604020202020204" pitchFamily="34" charset="0"/>
              <a:buChar char="•"/>
            </a:pPr>
            <a:r>
              <a:rPr lang="ar-SA" dirty="0"/>
              <a:t>كيف كان تمهيده؟</a:t>
            </a:r>
          </a:p>
          <a:p>
            <a:pPr marL="285750" indent="-285750" algn="r" rtl="1">
              <a:lnSpc>
                <a:spcPct val="150000"/>
              </a:lnSpc>
              <a:buFont typeface="Arial" panose="020B0604020202020204" pitchFamily="34" charset="0"/>
              <a:buChar char="•"/>
            </a:pPr>
            <a:r>
              <a:rPr lang="ar-SA" dirty="0"/>
              <a:t>أين تكمن قوته؟</a:t>
            </a:r>
          </a:p>
          <a:p>
            <a:pPr marL="285750" indent="-285750" algn="r" rtl="1">
              <a:lnSpc>
                <a:spcPct val="150000"/>
              </a:lnSpc>
              <a:buFont typeface="Arial" panose="020B0604020202020204" pitchFamily="34" charset="0"/>
              <a:buChar char="•"/>
            </a:pPr>
            <a:r>
              <a:rPr lang="ar-SA" dirty="0"/>
              <a:t>مهاراته في مناظرة الخصم:</a:t>
            </a:r>
          </a:p>
        </p:txBody>
      </p:sp>
      <p:sp>
        <p:nvSpPr>
          <p:cNvPr id="8" name="مربع نص 7">
            <a:extLst>
              <a:ext uri="{FF2B5EF4-FFF2-40B4-BE49-F238E27FC236}">
                <a16:creationId xmlns:a16="http://schemas.microsoft.com/office/drawing/2014/main" id="{AFA2FE57-136B-429F-8981-F3368BB781DF}"/>
              </a:ext>
            </a:extLst>
          </p:cNvPr>
          <p:cNvSpPr txBox="1"/>
          <p:nvPr/>
        </p:nvSpPr>
        <p:spPr>
          <a:xfrm>
            <a:off x="1240967" y="3669898"/>
            <a:ext cx="3473806" cy="2534027"/>
          </a:xfrm>
          <a:prstGeom prst="rect">
            <a:avLst/>
          </a:prstGeom>
          <a:noFill/>
        </p:spPr>
        <p:txBody>
          <a:bodyPr wrap="square" rtlCol="1">
            <a:spAutoFit/>
          </a:bodyPr>
          <a:lstStyle/>
          <a:p>
            <a:pPr algn="ctr" rtl="1">
              <a:lnSpc>
                <a:spcPct val="150000"/>
              </a:lnSpc>
            </a:pPr>
            <a:r>
              <a:rPr lang="ar-SA" b="1" dirty="0">
                <a:solidFill>
                  <a:srgbClr val="C00000"/>
                </a:solidFill>
              </a:rPr>
              <a:t>استعداده</a:t>
            </a:r>
          </a:p>
          <a:p>
            <a:pPr marL="285750" indent="-285750" algn="r" rtl="1">
              <a:lnSpc>
                <a:spcPct val="150000"/>
              </a:lnSpc>
              <a:buFont typeface="Arial" panose="020B0604020202020204" pitchFamily="34" charset="0"/>
              <a:buChar char="•"/>
            </a:pPr>
            <a:r>
              <a:rPr lang="ar-SA" dirty="0"/>
              <a:t>حفظه لكتاب الله.</a:t>
            </a:r>
          </a:p>
          <a:p>
            <a:pPr marL="285750" indent="-285750" algn="r" rtl="1">
              <a:lnSpc>
                <a:spcPct val="150000"/>
              </a:lnSpc>
              <a:buFont typeface="Arial" panose="020B0604020202020204" pitchFamily="34" charset="0"/>
              <a:buChar char="•"/>
            </a:pPr>
            <a:r>
              <a:rPr lang="ar-SA" dirty="0"/>
              <a:t>حفظه للسنة واشعار العرب.</a:t>
            </a:r>
          </a:p>
          <a:p>
            <a:pPr marL="285750" indent="-285750" algn="r" rtl="1">
              <a:lnSpc>
                <a:spcPct val="150000"/>
              </a:lnSpc>
              <a:buFont typeface="Arial" panose="020B0604020202020204" pitchFamily="34" charset="0"/>
              <a:buChar char="•"/>
            </a:pPr>
            <a:r>
              <a:rPr lang="ar-SA" dirty="0"/>
              <a:t>اتقان الحفظ وقوة الاستظهار والاستطراد.</a:t>
            </a:r>
          </a:p>
          <a:p>
            <a:pPr marL="285750" indent="-285750" algn="r" rtl="1">
              <a:lnSpc>
                <a:spcPct val="150000"/>
              </a:lnSpc>
              <a:buFont typeface="Arial" panose="020B0604020202020204" pitchFamily="34" charset="0"/>
              <a:buChar char="•"/>
            </a:pPr>
            <a:r>
              <a:rPr lang="ar-SA" dirty="0"/>
              <a:t>المامه بدعاوى الخصم وزيغهم وشبههم.</a:t>
            </a:r>
          </a:p>
          <a:p>
            <a:pPr marL="285750" indent="-285750" algn="r" rtl="1">
              <a:lnSpc>
                <a:spcPct val="150000"/>
              </a:lnSpc>
              <a:buFont typeface="Arial" panose="020B0604020202020204" pitchFamily="34" charset="0"/>
              <a:buChar char="•"/>
            </a:pPr>
            <a:r>
              <a:rPr lang="ar-SA" u="sng" dirty="0"/>
              <a:t>تقصيه عن الواقع والوقف على الحال.</a:t>
            </a:r>
          </a:p>
        </p:txBody>
      </p:sp>
    </p:spTree>
    <p:extLst>
      <p:ext uri="{BB962C8B-B14F-4D97-AF65-F5344CB8AC3E}">
        <p14:creationId xmlns:p14="http://schemas.microsoft.com/office/powerpoint/2010/main" val="4140374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فرعي 2">
            <a:extLst>
              <a:ext uri="{FF2B5EF4-FFF2-40B4-BE49-F238E27FC236}">
                <a16:creationId xmlns:a16="http://schemas.microsoft.com/office/drawing/2014/main" id="{05C84266-A0C5-4630-81A6-1016B4A1AF9F}"/>
              </a:ext>
            </a:extLst>
          </p:cNvPr>
          <p:cNvSpPr txBox="1">
            <a:spLocks/>
          </p:cNvSpPr>
          <p:nvPr/>
        </p:nvSpPr>
        <p:spPr>
          <a:xfrm>
            <a:off x="5325854" y="1581755"/>
            <a:ext cx="3165231" cy="701919"/>
          </a:xfrm>
          <a:prstGeom prst="rect">
            <a:avLst/>
          </a:prstGeom>
        </p:spPr>
        <p:style>
          <a:lnRef idx="1">
            <a:schemeClr val="accent1"/>
          </a:lnRef>
          <a:fillRef idx="2">
            <a:schemeClr val="accent1"/>
          </a:fillRef>
          <a:effectRef idx="1">
            <a:schemeClr val="accent1"/>
          </a:effectRef>
          <a:fontRef idx="minor">
            <a:schemeClr val="dk1"/>
          </a:fontRef>
        </p:style>
        <p:txBody>
          <a:bodyPr/>
          <a:lst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defRPr/>
            </a:pPr>
            <a:r>
              <a:rPr lang="ar-SA" sz="4431" dirty="0">
                <a:solidFill>
                  <a:schemeClr val="accent2">
                    <a:lumMod val="75000"/>
                  </a:schemeClr>
                </a:solidFill>
                <a:cs typeface="PT Bold Heading" pitchFamily="2" charset="-78"/>
              </a:rPr>
              <a:t>وقفات مع ...</a:t>
            </a:r>
            <a:endParaRPr lang="ar-SA" sz="2954" dirty="0">
              <a:solidFill>
                <a:schemeClr val="accent3">
                  <a:lumMod val="75000"/>
                </a:schemeClr>
              </a:solidFill>
            </a:endParaRPr>
          </a:p>
        </p:txBody>
      </p:sp>
      <p:sp>
        <p:nvSpPr>
          <p:cNvPr id="47107" name="عنوان فرعي 2">
            <a:extLst>
              <a:ext uri="{FF2B5EF4-FFF2-40B4-BE49-F238E27FC236}">
                <a16:creationId xmlns:a16="http://schemas.microsoft.com/office/drawing/2014/main" id="{16ECA7A9-D816-4E02-B0FD-FF5869D4A628}"/>
              </a:ext>
            </a:extLst>
          </p:cNvPr>
          <p:cNvSpPr txBox="1">
            <a:spLocks/>
          </p:cNvSpPr>
          <p:nvPr/>
        </p:nvSpPr>
        <p:spPr bwMode="auto">
          <a:xfrm>
            <a:off x="1895141" y="2490498"/>
            <a:ext cx="5985163" cy="100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rtl="1" eaLnBrk="1" hangingPunct="1">
              <a:spcBef>
                <a:spcPct val="20000"/>
              </a:spcBef>
              <a:buFont typeface="Arial" panose="020B0604020202020204" pitchFamily="34" charset="0"/>
              <a:buNone/>
            </a:pPr>
            <a:r>
              <a:rPr lang="ar-SA" altLang="ar-SA" sz="3200" dirty="0">
                <a:solidFill>
                  <a:srgbClr val="002060"/>
                </a:solidFill>
                <a:latin typeface="Calibri" panose="020F0502020204030204" pitchFamily="34" charset="0"/>
                <a:cs typeface="PT Bold Heading" panose="02010400000000000000" pitchFamily="2" charset="-78"/>
              </a:rPr>
              <a:t>كتاب الحيدة</a:t>
            </a:r>
          </a:p>
          <a:p>
            <a:pPr algn="ctr" rtl="1" eaLnBrk="1" hangingPunct="1">
              <a:spcBef>
                <a:spcPct val="20000"/>
              </a:spcBef>
              <a:buFont typeface="Arial" panose="020B0604020202020204" pitchFamily="34" charset="0"/>
              <a:buNone/>
            </a:pPr>
            <a:r>
              <a:rPr lang="ar-SA" altLang="ar-SA" sz="2000" dirty="0">
                <a:solidFill>
                  <a:srgbClr val="002060"/>
                </a:solidFill>
                <a:latin typeface="Calibri" panose="020F0502020204030204" pitchFamily="34" charset="0"/>
                <a:cs typeface="PT Bold Heading" panose="02010400000000000000" pitchFamily="2" charset="-78"/>
              </a:rPr>
              <a:t>الإمام عبدالعزيز بن يحيى بن مسلم الكناني المكي</a:t>
            </a:r>
            <a:endParaRPr lang="ar-SA" altLang="ar-SA" sz="1200" dirty="0">
              <a:solidFill>
                <a:srgbClr val="002060"/>
              </a:solidFill>
              <a:latin typeface="Calibri" panose="020F0502020204030204" pitchFamily="34" charset="0"/>
            </a:endParaRPr>
          </a:p>
        </p:txBody>
      </p:sp>
      <p:sp>
        <p:nvSpPr>
          <p:cNvPr id="4" name="مستطيل 3">
            <a:extLst>
              <a:ext uri="{FF2B5EF4-FFF2-40B4-BE49-F238E27FC236}">
                <a16:creationId xmlns:a16="http://schemas.microsoft.com/office/drawing/2014/main" id="{9EF49EA3-AE5C-4431-900D-6FB529E33959}"/>
              </a:ext>
            </a:extLst>
          </p:cNvPr>
          <p:cNvSpPr/>
          <p:nvPr/>
        </p:nvSpPr>
        <p:spPr>
          <a:xfrm>
            <a:off x="25803" y="1311031"/>
            <a:ext cx="1337226" cy="461665"/>
          </a:xfrm>
          <a:prstGeom prst="rect">
            <a:avLst/>
          </a:prstGeom>
        </p:spPr>
        <p:style>
          <a:lnRef idx="1">
            <a:schemeClr val="accent4"/>
          </a:lnRef>
          <a:fillRef idx="2">
            <a:schemeClr val="accent4"/>
          </a:fillRef>
          <a:effectRef idx="1">
            <a:schemeClr val="accent4"/>
          </a:effectRef>
          <a:fontRef idx="minor">
            <a:schemeClr val="dk1"/>
          </a:fontRef>
        </p:style>
        <p:txBody>
          <a:bodyPr wrap="none" lIns="91440" tIns="45720" rIns="91440" bIns="45720">
            <a:spAutoFit/>
          </a:bodyPr>
          <a:lstStyle/>
          <a:p>
            <a:pPr algn="ctr"/>
            <a:r>
              <a:rPr lang="ar-SA" sz="2400" b="1" cap="none" spc="0" dirty="0">
                <a:ln w="0"/>
                <a:solidFill>
                  <a:srgbClr val="10466A"/>
                </a:solidFill>
                <a:effectLst>
                  <a:outerShdw blurRad="38100" dist="19050" dir="2700000" algn="tl" rotWithShape="0">
                    <a:schemeClr val="dk1">
                      <a:alpha val="40000"/>
                    </a:schemeClr>
                  </a:outerShdw>
                </a:effectLst>
              </a:rPr>
              <a:t>الجلسة (3)</a:t>
            </a:r>
          </a:p>
        </p:txBody>
      </p:sp>
      <p:sp>
        <p:nvSpPr>
          <p:cNvPr id="3" name="مربع نص 2">
            <a:extLst>
              <a:ext uri="{FF2B5EF4-FFF2-40B4-BE49-F238E27FC236}">
                <a16:creationId xmlns:a16="http://schemas.microsoft.com/office/drawing/2014/main" id="{48DEDFF0-AFA8-42DB-9DF9-71ACD1460210}"/>
              </a:ext>
            </a:extLst>
          </p:cNvPr>
          <p:cNvSpPr txBox="1"/>
          <p:nvPr/>
        </p:nvSpPr>
        <p:spPr>
          <a:xfrm>
            <a:off x="1426081" y="1379202"/>
            <a:ext cx="2191626" cy="369332"/>
          </a:xfrm>
          <a:prstGeom prst="rect">
            <a:avLst/>
          </a:prstGeom>
        </p:spPr>
        <p:style>
          <a:lnRef idx="1">
            <a:schemeClr val="accent6"/>
          </a:lnRef>
          <a:fillRef idx="2">
            <a:schemeClr val="accent6"/>
          </a:fillRef>
          <a:effectRef idx="1">
            <a:schemeClr val="accent6"/>
          </a:effectRef>
          <a:fontRef idx="minor">
            <a:schemeClr val="dk1"/>
          </a:fontRef>
        </p:style>
        <p:txBody>
          <a:bodyPr wrap="none" rtlCol="1">
            <a:spAutoFit/>
          </a:bodyPr>
          <a:lstStyle/>
          <a:p>
            <a:pPr algn="r" rtl="1"/>
            <a:r>
              <a:rPr lang="ar-SA" b="1" dirty="0">
                <a:solidFill>
                  <a:srgbClr val="C00000"/>
                </a:solidFill>
              </a:rPr>
              <a:t>مهارات في الاقناع والحوار</a:t>
            </a:r>
          </a:p>
        </p:txBody>
      </p:sp>
      <p:sp>
        <p:nvSpPr>
          <p:cNvPr id="5" name="مربع نص 4">
            <a:extLst>
              <a:ext uri="{FF2B5EF4-FFF2-40B4-BE49-F238E27FC236}">
                <a16:creationId xmlns:a16="http://schemas.microsoft.com/office/drawing/2014/main" id="{612A6475-EBD3-4288-908E-282F4B6DBA84}"/>
              </a:ext>
            </a:extLst>
          </p:cNvPr>
          <p:cNvSpPr txBox="1"/>
          <p:nvPr/>
        </p:nvSpPr>
        <p:spPr>
          <a:xfrm>
            <a:off x="6354440" y="3564578"/>
            <a:ext cx="2472151" cy="2534027"/>
          </a:xfrm>
          <a:prstGeom prst="rect">
            <a:avLst/>
          </a:prstGeom>
          <a:noFill/>
        </p:spPr>
        <p:txBody>
          <a:bodyPr wrap="none" rtlCol="1">
            <a:spAutoFit/>
          </a:bodyPr>
          <a:lstStyle/>
          <a:p>
            <a:pPr marL="285750" indent="-285750" algn="r" rtl="1">
              <a:lnSpc>
                <a:spcPct val="150000"/>
              </a:lnSpc>
              <a:buFont typeface="Arial" panose="020B0604020202020204" pitchFamily="34" charset="0"/>
              <a:buChar char="•"/>
            </a:pPr>
            <a:r>
              <a:rPr lang="ar-SA" dirty="0"/>
              <a:t>ماذا كان هدفه؟</a:t>
            </a:r>
          </a:p>
          <a:p>
            <a:pPr marL="285750" indent="-285750" algn="r" rtl="1">
              <a:lnSpc>
                <a:spcPct val="150000"/>
              </a:lnSpc>
              <a:buFont typeface="Arial" panose="020B0604020202020204" pitchFamily="34" charset="0"/>
              <a:buChar char="•"/>
            </a:pPr>
            <a:r>
              <a:rPr lang="ar-SA" dirty="0"/>
              <a:t>كيف كان استعداده؟</a:t>
            </a:r>
          </a:p>
          <a:p>
            <a:pPr marL="285750" indent="-285750" algn="r" rtl="1">
              <a:lnSpc>
                <a:spcPct val="150000"/>
              </a:lnSpc>
              <a:buFont typeface="Arial" panose="020B0604020202020204" pitchFamily="34" charset="0"/>
              <a:buChar char="•"/>
            </a:pPr>
            <a:r>
              <a:rPr lang="ar-SA" dirty="0"/>
              <a:t>كيف كانت </a:t>
            </a:r>
            <a:r>
              <a:rPr lang="ar-SA" b="1" dirty="0">
                <a:solidFill>
                  <a:srgbClr val="C00000"/>
                </a:solidFill>
              </a:rPr>
              <a:t>دخلته</a:t>
            </a:r>
            <a:r>
              <a:rPr lang="ar-SA" dirty="0"/>
              <a:t>؟</a:t>
            </a:r>
          </a:p>
          <a:p>
            <a:pPr marL="285750" indent="-285750" algn="r" rtl="1">
              <a:lnSpc>
                <a:spcPct val="150000"/>
              </a:lnSpc>
              <a:buFont typeface="Arial" panose="020B0604020202020204" pitchFamily="34" charset="0"/>
              <a:buChar char="•"/>
            </a:pPr>
            <a:r>
              <a:rPr lang="ar-SA" dirty="0"/>
              <a:t>كيف كان تمهيده؟</a:t>
            </a:r>
          </a:p>
          <a:p>
            <a:pPr marL="285750" indent="-285750" algn="r" rtl="1">
              <a:lnSpc>
                <a:spcPct val="150000"/>
              </a:lnSpc>
              <a:buFont typeface="Arial" panose="020B0604020202020204" pitchFamily="34" charset="0"/>
              <a:buChar char="•"/>
            </a:pPr>
            <a:r>
              <a:rPr lang="ar-SA" dirty="0"/>
              <a:t>أين تكمن قوته؟</a:t>
            </a:r>
          </a:p>
          <a:p>
            <a:pPr marL="285750" indent="-285750" algn="r" rtl="1">
              <a:lnSpc>
                <a:spcPct val="150000"/>
              </a:lnSpc>
              <a:buFont typeface="Arial" panose="020B0604020202020204" pitchFamily="34" charset="0"/>
              <a:buChar char="•"/>
            </a:pPr>
            <a:r>
              <a:rPr lang="ar-SA" dirty="0"/>
              <a:t>مهاراته في مناظرة الخصم:</a:t>
            </a:r>
          </a:p>
        </p:txBody>
      </p:sp>
      <p:sp>
        <p:nvSpPr>
          <p:cNvPr id="9" name="مربع نص 8">
            <a:extLst>
              <a:ext uri="{FF2B5EF4-FFF2-40B4-BE49-F238E27FC236}">
                <a16:creationId xmlns:a16="http://schemas.microsoft.com/office/drawing/2014/main" id="{69422B67-BAD0-4179-B67D-E4E6E806241C}"/>
              </a:ext>
            </a:extLst>
          </p:cNvPr>
          <p:cNvSpPr txBox="1"/>
          <p:nvPr/>
        </p:nvSpPr>
        <p:spPr>
          <a:xfrm>
            <a:off x="2390989" y="3676029"/>
            <a:ext cx="2321469" cy="872034"/>
          </a:xfrm>
          <a:prstGeom prst="rect">
            <a:avLst/>
          </a:prstGeom>
          <a:noFill/>
        </p:spPr>
        <p:txBody>
          <a:bodyPr wrap="none" rtlCol="1">
            <a:spAutoFit/>
          </a:bodyPr>
          <a:lstStyle/>
          <a:p>
            <a:pPr algn="ctr" rtl="1">
              <a:lnSpc>
                <a:spcPct val="150000"/>
              </a:lnSpc>
            </a:pPr>
            <a:r>
              <a:rPr lang="ar-SA" b="1" dirty="0">
                <a:solidFill>
                  <a:srgbClr val="C00000"/>
                </a:solidFill>
              </a:rPr>
              <a:t>دخلته</a:t>
            </a:r>
          </a:p>
          <a:p>
            <a:pPr marL="285750" indent="-285750" algn="r" rtl="1">
              <a:lnSpc>
                <a:spcPct val="150000"/>
              </a:lnSpc>
              <a:buFont typeface="Arial" panose="020B0604020202020204" pitchFamily="34" charset="0"/>
              <a:buChar char="•"/>
            </a:pPr>
            <a:r>
              <a:rPr lang="ar-SA" u="sng" dirty="0"/>
              <a:t>الظهور العلني في المسجد</a:t>
            </a:r>
          </a:p>
        </p:txBody>
      </p:sp>
    </p:spTree>
    <p:extLst>
      <p:ext uri="{BB962C8B-B14F-4D97-AF65-F5344CB8AC3E}">
        <p14:creationId xmlns:p14="http://schemas.microsoft.com/office/powerpoint/2010/main" val="274279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فرعي 2">
            <a:extLst>
              <a:ext uri="{FF2B5EF4-FFF2-40B4-BE49-F238E27FC236}">
                <a16:creationId xmlns:a16="http://schemas.microsoft.com/office/drawing/2014/main" id="{05C84266-A0C5-4630-81A6-1016B4A1AF9F}"/>
              </a:ext>
            </a:extLst>
          </p:cNvPr>
          <p:cNvSpPr txBox="1">
            <a:spLocks/>
          </p:cNvSpPr>
          <p:nvPr/>
        </p:nvSpPr>
        <p:spPr>
          <a:xfrm>
            <a:off x="5325854" y="1581755"/>
            <a:ext cx="3165231" cy="701919"/>
          </a:xfrm>
          <a:prstGeom prst="rect">
            <a:avLst/>
          </a:prstGeom>
        </p:spPr>
        <p:style>
          <a:lnRef idx="1">
            <a:schemeClr val="accent1"/>
          </a:lnRef>
          <a:fillRef idx="2">
            <a:schemeClr val="accent1"/>
          </a:fillRef>
          <a:effectRef idx="1">
            <a:schemeClr val="accent1"/>
          </a:effectRef>
          <a:fontRef idx="minor">
            <a:schemeClr val="dk1"/>
          </a:fontRef>
        </p:style>
        <p:txBody>
          <a:bodyPr/>
          <a:lst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defRPr/>
            </a:pPr>
            <a:r>
              <a:rPr lang="ar-SA" sz="4431" dirty="0">
                <a:solidFill>
                  <a:schemeClr val="accent2">
                    <a:lumMod val="75000"/>
                  </a:schemeClr>
                </a:solidFill>
                <a:cs typeface="PT Bold Heading" pitchFamily="2" charset="-78"/>
              </a:rPr>
              <a:t>وقفات مع ...</a:t>
            </a:r>
            <a:endParaRPr lang="ar-SA" sz="2954" dirty="0">
              <a:solidFill>
                <a:schemeClr val="accent3">
                  <a:lumMod val="75000"/>
                </a:schemeClr>
              </a:solidFill>
            </a:endParaRPr>
          </a:p>
        </p:txBody>
      </p:sp>
      <p:sp>
        <p:nvSpPr>
          <p:cNvPr id="47107" name="عنوان فرعي 2">
            <a:extLst>
              <a:ext uri="{FF2B5EF4-FFF2-40B4-BE49-F238E27FC236}">
                <a16:creationId xmlns:a16="http://schemas.microsoft.com/office/drawing/2014/main" id="{16ECA7A9-D816-4E02-B0FD-FF5869D4A628}"/>
              </a:ext>
            </a:extLst>
          </p:cNvPr>
          <p:cNvSpPr txBox="1">
            <a:spLocks/>
          </p:cNvSpPr>
          <p:nvPr/>
        </p:nvSpPr>
        <p:spPr bwMode="auto">
          <a:xfrm>
            <a:off x="1895141" y="2490498"/>
            <a:ext cx="5985163" cy="100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rtl="1" eaLnBrk="1" hangingPunct="1">
              <a:spcBef>
                <a:spcPct val="20000"/>
              </a:spcBef>
              <a:buFont typeface="Arial" panose="020B0604020202020204" pitchFamily="34" charset="0"/>
              <a:buNone/>
            </a:pPr>
            <a:r>
              <a:rPr lang="ar-SA" altLang="ar-SA" sz="3200" dirty="0">
                <a:solidFill>
                  <a:srgbClr val="002060"/>
                </a:solidFill>
                <a:latin typeface="Calibri" panose="020F0502020204030204" pitchFamily="34" charset="0"/>
                <a:cs typeface="PT Bold Heading" panose="02010400000000000000" pitchFamily="2" charset="-78"/>
              </a:rPr>
              <a:t>كتاب الحيدة</a:t>
            </a:r>
          </a:p>
          <a:p>
            <a:pPr algn="ctr" rtl="1" eaLnBrk="1" hangingPunct="1">
              <a:spcBef>
                <a:spcPct val="20000"/>
              </a:spcBef>
              <a:buFont typeface="Arial" panose="020B0604020202020204" pitchFamily="34" charset="0"/>
              <a:buNone/>
            </a:pPr>
            <a:r>
              <a:rPr lang="ar-SA" altLang="ar-SA" sz="2000" dirty="0">
                <a:solidFill>
                  <a:srgbClr val="002060"/>
                </a:solidFill>
                <a:latin typeface="Calibri" panose="020F0502020204030204" pitchFamily="34" charset="0"/>
                <a:cs typeface="PT Bold Heading" panose="02010400000000000000" pitchFamily="2" charset="-78"/>
              </a:rPr>
              <a:t>الإمام عبدالعزيز بن يحيى بن مسلم الكناني المكي</a:t>
            </a:r>
            <a:endParaRPr lang="ar-SA" altLang="ar-SA" sz="1200" dirty="0">
              <a:solidFill>
                <a:srgbClr val="002060"/>
              </a:solidFill>
              <a:latin typeface="Calibri" panose="020F0502020204030204" pitchFamily="34" charset="0"/>
            </a:endParaRPr>
          </a:p>
        </p:txBody>
      </p:sp>
      <p:sp>
        <p:nvSpPr>
          <p:cNvPr id="4" name="مستطيل 3">
            <a:extLst>
              <a:ext uri="{FF2B5EF4-FFF2-40B4-BE49-F238E27FC236}">
                <a16:creationId xmlns:a16="http://schemas.microsoft.com/office/drawing/2014/main" id="{9EF49EA3-AE5C-4431-900D-6FB529E33959}"/>
              </a:ext>
            </a:extLst>
          </p:cNvPr>
          <p:cNvSpPr/>
          <p:nvPr/>
        </p:nvSpPr>
        <p:spPr>
          <a:xfrm>
            <a:off x="25803" y="1311031"/>
            <a:ext cx="1337226" cy="461665"/>
          </a:xfrm>
          <a:prstGeom prst="rect">
            <a:avLst/>
          </a:prstGeom>
        </p:spPr>
        <p:style>
          <a:lnRef idx="1">
            <a:schemeClr val="accent4"/>
          </a:lnRef>
          <a:fillRef idx="2">
            <a:schemeClr val="accent4"/>
          </a:fillRef>
          <a:effectRef idx="1">
            <a:schemeClr val="accent4"/>
          </a:effectRef>
          <a:fontRef idx="minor">
            <a:schemeClr val="dk1"/>
          </a:fontRef>
        </p:style>
        <p:txBody>
          <a:bodyPr wrap="none" lIns="91440" tIns="45720" rIns="91440" bIns="45720">
            <a:spAutoFit/>
          </a:bodyPr>
          <a:lstStyle/>
          <a:p>
            <a:pPr algn="ctr"/>
            <a:r>
              <a:rPr lang="ar-SA" sz="2400" b="1" cap="none" spc="0" dirty="0">
                <a:ln w="0"/>
                <a:solidFill>
                  <a:srgbClr val="10466A"/>
                </a:solidFill>
                <a:effectLst>
                  <a:outerShdw blurRad="38100" dist="19050" dir="2700000" algn="tl" rotWithShape="0">
                    <a:schemeClr val="dk1">
                      <a:alpha val="40000"/>
                    </a:schemeClr>
                  </a:outerShdw>
                </a:effectLst>
              </a:rPr>
              <a:t>الجلسة (3)</a:t>
            </a:r>
          </a:p>
        </p:txBody>
      </p:sp>
      <p:sp>
        <p:nvSpPr>
          <p:cNvPr id="3" name="مربع نص 2">
            <a:extLst>
              <a:ext uri="{FF2B5EF4-FFF2-40B4-BE49-F238E27FC236}">
                <a16:creationId xmlns:a16="http://schemas.microsoft.com/office/drawing/2014/main" id="{48DEDFF0-AFA8-42DB-9DF9-71ACD1460210}"/>
              </a:ext>
            </a:extLst>
          </p:cNvPr>
          <p:cNvSpPr txBox="1"/>
          <p:nvPr/>
        </p:nvSpPr>
        <p:spPr>
          <a:xfrm>
            <a:off x="1426081" y="1379202"/>
            <a:ext cx="2191626" cy="369332"/>
          </a:xfrm>
          <a:prstGeom prst="rect">
            <a:avLst/>
          </a:prstGeom>
        </p:spPr>
        <p:style>
          <a:lnRef idx="1">
            <a:schemeClr val="accent6"/>
          </a:lnRef>
          <a:fillRef idx="2">
            <a:schemeClr val="accent6"/>
          </a:fillRef>
          <a:effectRef idx="1">
            <a:schemeClr val="accent6"/>
          </a:effectRef>
          <a:fontRef idx="minor">
            <a:schemeClr val="dk1"/>
          </a:fontRef>
        </p:style>
        <p:txBody>
          <a:bodyPr wrap="none" rtlCol="1">
            <a:spAutoFit/>
          </a:bodyPr>
          <a:lstStyle/>
          <a:p>
            <a:pPr algn="r" rtl="1"/>
            <a:r>
              <a:rPr lang="ar-SA" b="1" dirty="0">
                <a:solidFill>
                  <a:srgbClr val="C00000"/>
                </a:solidFill>
              </a:rPr>
              <a:t>مهارات في الاقناع والحوار</a:t>
            </a:r>
          </a:p>
        </p:txBody>
      </p:sp>
      <p:sp>
        <p:nvSpPr>
          <p:cNvPr id="5" name="مربع نص 4">
            <a:extLst>
              <a:ext uri="{FF2B5EF4-FFF2-40B4-BE49-F238E27FC236}">
                <a16:creationId xmlns:a16="http://schemas.microsoft.com/office/drawing/2014/main" id="{612A6475-EBD3-4288-908E-282F4B6DBA84}"/>
              </a:ext>
            </a:extLst>
          </p:cNvPr>
          <p:cNvSpPr txBox="1"/>
          <p:nvPr/>
        </p:nvSpPr>
        <p:spPr>
          <a:xfrm>
            <a:off x="6354440" y="3564578"/>
            <a:ext cx="2472151" cy="2534027"/>
          </a:xfrm>
          <a:prstGeom prst="rect">
            <a:avLst/>
          </a:prstGeom>
          <a:noFill/>
        </p:spPr>
        <p:txBody>
          <a:bodyPr wrap="none" rtlCol="1">
            <a:spAutoFit/>
          </a:bodyPr>
          <a:lstStyle/>
          <a:p>
            <a:pPr marL="285750" indent="-285750" algn="r" rtl="1">
              <a:lnSpc>
                <a:spcPct val="150000"/>
              </a:lnSpc>
              <a:buFont typeface="Arial" panose="020B0604020202020204" pitchFamily="34" charset="0"/>
              <a:buChar char="•"/>
            </a:pPr>
            <a:r>
              <a:rPr lang="ar-SA" dirty="0"/>
              <a:t>ماذا كان هدفه؟</a:t>
            </a:r>
          </a:p>
          <a:p>
            <a:pPr marL="285750" indent="-285750" algn="r" rtl="1">
              <a:lnSpc>
                <a:spcPct val="150000"/>
              </a:lnSpc>
              <a:buFont typeface="Arial" panose="020B0604020202020204" pitchFamily="34" charset="0"/>
              <a:buChar char="•"/>
            </a:pPr>
            <a:r>
              <a:rPr lang="ar-SA" dirty="0"/>
              <a:t>كيف كان استعداده؟</a:t>
            </a:r>
          </a:p>
          <a:p>
            <a:pPr marL="285750" indent="-285750" algn="r" rtl="1">
              <a:lnSpc>
                <a:spcPct val="150000"/>
              </a:lnSpc>
              <a:buFont typeface="Arial" panose="020B0604020202020204" pitchFamily="34" charset="0"/>
              <a:buChar char="•"/>
            </a:pPr>
            <a:r>
              <a:rPr lang="ar-SA" dirty="0"/>
              <a:t>كيف كانت دخلته؟</a:t>
            </a:r>
          </a:p>
          <a:p>
            <a:pPr marL="285750" indent="-285750" algn="r" rtl="1">
              <a:lnSpc>
                <a:spcPct val="150000"/>
              </a:lnSpc>
              <a:buFont typeface="Arial" panose="020B0604020202020204" pitchFamily="34" charset="0"/>
              <a:buChar char="•"/>
            </a:pPr>
            <a:r>
              <a:rPr lang="ar-SA" dirty="0"/>
              <a:t>كيف كان </a:t>
            </a:r>
            <a:r>
              <a:rPr lang="ar-SA" b="1" dirty="0">
                <a:solidFill>
                  <a:srgbClr val="C00000"/>
                </a:solidFill>
              </a:rPr>
              <a:t>تمهيده</a:t>
            </a:r>
            <a:r>
              <a:rPr lang="ar-SA" dirty="0"/>
              <a:t>؟</a:t>
            </a:r>
          </a:p>
          <a:p>
            <a:pPr marL="285750" indent="-285750" algn="r" rtl="1">
              <a:lnSpc>
                <a:spcPct val="150000"/>
              </a:lnSpc>
              <a:buFont typeface="Arial" panose="020B0604020202020204" pitchFamily="34" charset="0"/>
              <a:buChar char="•"/>
            </a:pPr>
            <a:r>
              <a:rPr lang="ar-SA" dirty="0"/>
              <a:t>أين تكمن قوته؟</a:t>
            </a:r>
          </a:p>
          <a:p>
            <a:pPr marL="285750" indent="-285750" algn="r" rtl="1">
              <a:lnSpc>
                <a:spcPct val="150000"/>
              </a:lnSpc>
              <a:buFont typeface="Arial" panose="020B0604020202020204" pitchFamily="34" charset="0"/>
              <a:buChar char="•"/>
            </a:pPr>
            <a:r>
              <a:rPr lang="ar-SA" dirty="0"/>
              <a:t>مهاراته في مناظرة الخصم:</a:t>
            </a:r>
          </a:p>
        </p:txBody>
      </p:sp>
      <p:sp>
        <p:nvSpPr>
          <p:cNvPr id="9" name="مربع نص 8">
            <a:extLst>
              <a:ext uri="{FF2B5EF4-FFF2-40B4-BE49-F238E27FC236}">
                <a16:creationId xmlns:a16="http://schemas.microsoft.com/office/drawing/2014/main" id="{69422B67-BAD0-4179-B67D-E4E6E806241C}"/>
              </a:ext>
            </a:extLst>
          </p:cNvPr>
          <p:cNvSpPr txBox="1"/>
          <p:nvPr/>
        </p:nvSpPr>
        <p:spPr>
          <a:xfrm>
            <a:off x="1070533" y="3676029"/>
            <a:ext cx="3634329" cy="872034"/>
          </a:xfrm>
          <a:prstGeom prst="rect">
            <a:avLst/>
          </a:prstGeom>
          <a:noFill/>
        </p:spPr>
        <p:txBody>
          <a:bodyPr wrap="none" rtlCol="1">
            <a:spAutoFit/>
          </a:bodyPr>
          <a:lstStyle/>
          <a:p>
            <a:pPr algn="ctr" rtl="1">
              <a:lnSpc>
                <a:spcPct val="150000"/>
              </a:lnSpc>
            </a:pPr>
            <a:r>
              <a:rPr lang="ar-SA" b="1" dirty="0">
                <a:solidFill>
                  <a:srgbClr val="C00000"/>
                </a:solidFill>
              </a:rPr>
              <a:t>تمهيده</a:t>
            </a:r>
          </a:p>
          <a:p>
            <a:pPr marL="285750" indent="-285750" algn="r" rtl="1">
              <a:lnSpc>
                <a:spcPct val="150000"/>
              </a:lnSpc>
              <a:buFont typeface="Arial" panose="020B0604020202020204" pitchFamily="34" charset="0"/>
              <a:buChar char="•"/>
            </a:pPr>
            <a:r>
              <a:rPr lang="ar-SA" u="sng" dirty="0"/>
              <a:t>حواره مع الخليفة حول الجبس وكلام الوزير</a:t>
            </a:r>
          </a:p>
        </p:txBody>
      </p:sp>
    </p:spTree>
    <p:extLst>
      <p:ext uri="{BB962C8B-B14F-4D97-AF65-F5344CB8AC3E}">
        <p14:creationId xmlns:p14="http://schemas.microsoft.com/office/powerpoint/2010/main" val="3845806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فرعي 2">
            <a:extLst>
              <a:ext uri="{FF2B5EF4-FFF2-40B4-BE49-F238E27FC236}">
                <a16:creationId xmlns:a16="http://schemas.microsoft.com/office/drawing/2014/main" id="{05C84266-A0C5-4630-81A6-1016B4A1AF9F}"/>
              </a:ext>
            </a:extLst>
          </p:cNvPr>
          <p:cNvSpPr txBox="1">
            <a:spLocks/>
          </p:cNvSpPr>
          <p:nvPr/>
        </p:nvSpPr>
        <p:spPr>
          <a:xfrm>
            <a:off x="5325854" y="1581755"/>
            <a:ext cx="3165231" cy="701919"/>
          </a:xfrm>
          <a:prstGeom prst="rect">
            <a:avLst/>
          </a:prstGeom>
        </p:spPr>
        <p:style>
          <a:lnRef idx="1">
            <a:schemeClr val="accent1"/>
          </a:lnRef>
          <a:fillRef idx="2">
            <a:schemeClr val="accent1"/>
          </a:fillRef>
          <a:effectRef idx="1">
            <a:schemeClr val="accent1"/>
          </a:effectRef>
          <a:fontRef idx="minor">
            <a:schemeClr val="dk1"/>
          </a:fontRef>
        </p:style>
        <p:txBody>
          <a:bodyPr/>
          <a:lst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defRPr/>
            </a:pPr>
            <a:r>
              <a:rPr lang="ar-SA" sz="4431" dirty="0">
                <a:solidFill>
                  <a:schemeClr val="accent2">
                    <a:lumMod val="75000"/>
                  </a:schemeClr>
                </a:solidFill>
                <a:cs typeface="PT Bold Heading" pitchFamily="2" charset="-78"/>
              </a:rPr>
              <a:t>وقفات مع ...</a:t>
            </a:r>
            <a:endParaRPr lang="ar-SA" sz="2954" dirty="0">
              <a:solidFill>
                <a:schemeClr val="accent3">
                  <a:lumMod val="75000"/>
                </a:schemeClr>
              </a:solidFill>
            </a:endParaRPr>
          </a:p>
        </p:txBody>
      </p:sp>
      <p:sp>
        <p:nvSpPr>
          <p:cNvPr id="47107" name="عنوان فرعي 2">
            <a:extLst>
              <a:ext uri="{FF2B5EF4-FFF2-40B4-BE49-F238E27FC236}">
                <a16:creationId xmlns:a16="http://schemas.microsoft.com/office/drawing/2014/main" id="{16ECA7A9-D816-4E02-B0FD-FF5869D4A628}"/>
              </a:ext>
            </a:extLst>
          </p:cNvPr>
          <p:cNvSpPr txBox="1">
            <a:spLocks/>
          </p:cNvSpPr>
          <p:nvPr/>
        </p:nvSpPr>
        <p:spPr bwMode="auto">
          <a:xfrm>
            <a:off x="1895141" y="2490498"/>
            <a:ext cx="5985163" cy="100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rtl="1" eaLnBrk="1" hangingPunct="1">
              <a:spcBef>
                <a:spcPct val="20000"/>
              </a:spcBef>
              <a:buFont typeface="Arial" panose="020B0604020202020204" pitchFamily="34" charset="0"/>
              <a:buNone/>
            </a:pPr>
            <a:r>
              <a:rPr lang="ar-SA" altLang="ar-SA" sz="3200" dirty="0">
                <a:solidFill>
                  <a:srgbClr val="002060"/>
                </a:solidFill>
                <a:latin typeface="Calibri" panose="020F0502020204030204" pitchFamily="34" charset="0"/>
                <a:cs typeface="PT Bold Heading" panose="02010400000000000000" pitchFamily="2" charset="-78"/>
              </a:rPr>
              <a:t>كتاب الحيدة</a:t>
            </a:r>
          </a:p>
          <a:p>
            <a:pPr algn="ctr" rtl="1" eaLnBrk="1" hangingPunct="1">
              <a:spcBef>
                <a:spcPct val="20000"/>
              </a:spcBef>
              <a:buFont typeface="Arial" panose="020B0604020202020204" pitchFamily="34" charset="0"/>
              <a:buNone/>
            </a:pPr>
            <a:r>
              <a:rPr lang="ar-SA" altLang="ar-SA" sz="2000" dirty="0">
                <a:solidFill>
                  <a:srgbClr val="002060"/>
                </a:solidFill>
                <a:latin typeface="Calibri" panose="020F0502020204030204" pitchFamily="34" charset="0"/>
                <a:cs typeface="PT Bold Heading" panose="02010400000000000000" pitchFamily="2" charset="-78"/>
              </a:rPr>
              <a:t>الإمام عبدالعزيز بن يحيى بن مسلم الكناني المكي</a:t>
            </a:r>
            <a:endParaRPr lang="ar-SA" altLang="ar-SA" sz="1200" dirty="0">
              <a:solidFill>
                <a:srgbClr val="002060"/>
              </a:solidFill>
              <a:latin typeface="Calibri" panose="020F0502020204030204" pitchFamily="34" charset="0"/>
            </a:endParaRPr>
          </a:p>
        </p:txBody>
      </p:sp>
      <p:sp>
        <p:nvSpPr>
          <p:cNvPr id="4" name="مستطيل 3">
            <a:extLst>
              <a:ext uri="{FF2B5EF4-FFF2-40B4-BE49-F238E27FC236}">
                <a16:creationId xmlns:a16="http://schemas.microsoft.com/office/drawing/2014/main" id="{9EF49EA3-AE5C-4431-900D-6FB529E33959}"/>
              </a:ext>
            </a:extLst>
          </p:cNvPr>
          <p:cNvSpPr/>
          <p:nvPr/>
        </p:nvSpPr>
        <p:spPr>
          <a:xfrm>
            <a:off x="25803" y="1311031"/>
            <a:ext cx="1337226" cy="461665"/>
          </a:xfrm>
          <a:prstGeom prst="rect">
            <a:avLst/>
          </a:prstGeom>
        </p:spPr>
        <p:style>
          <a:lnRef idx="1">
            <a:schemeClr val="accent4"/>
          </a:lnRef>
          <a:fillRef idx="2">
            <a:schemeClr val="accent4"/>
          </a:fillRef>
          <a:effectRef idx="1">
            <a:schemeClr val="accent4"/>
          </a:effectRef>
          <a:fontRef idx="minor">
            <a:schemeClr val="dk1"/>
          </a:fontRef>
        </p:style>
        <p:txBody>
          <a:bodyPr wrap="none" lIns="91440" tIns="45720" rIns="91440" bIns="45720">
            <a:spAutoFit/>
          </a:bodyPr>
          <a:lstStyle/>
          <a:p>
            <a:pPr algn="ctr"/>
            <a:r>
              <a:rPr lang="ar-SA" sz="2400" b="1" cap="none" spc="0" dirty="0">
                <a:ln w="0"/>
                <a:solidFill>
                  <a:srgbClr val="10466A"/>
                </a:solidFill>
                <a:effectLst>
                  <a:outerShdw blurRad="38100" dist="19050" dir="2700000" algn="tl" rotWithShape="0">
                    <a:schemeClr val="dk1">
                      <a:alpha val="40000"/>
                    </a:schemeClr>
                  </a:outerShdw>
                </a:effectLst>
              </a:rPr>
              <a:t>الجلسة (3)</a:t>
            </a:r>
          </a:p>
        </p:txBody>
      </p:sp>
      <p:sp>
        <p:nvSpPr>
          <p:cNvPr id="3" name="مربع نص 2">
            <a:extLst>
              <a:ext uri="{FF2B5EF4-FFF2-40B4-BE49-F238E27FC236}">
                <a16:creationId xmlns:a16="http://schemas.microsoft.com/office/drawing/2014/main" id="{48DEDFF0-AFA8-42DB-9DF9-71ACD1460210}"/>
              </a:ext>
            </a:extLst>
          </p:cNvPr>
          <p:cNvSpPr txBox="1"/>
          <p:nvPr/>
        </p:nvSpPr>
        <p:spPr>
          <a:xfrm>
            <a:off x="1426081" y="1379202"/>
            <a:ext cx="2191626" cy="369332"/>
          </a:xfrm>
          <a:prstGeom prst="rect">
            <a:avLst/>
          </a:prstGeom>
        </p:spPr>
        <p:style>
          <a:lnRef idx="1">
            <a:schemeClr val="accent6"/>
          </a:lnRef>
          <a:fillRef idx="2">
            <a:schemeClr val="accent6"/>
          </a:fillRef>
          <a:effectRef idx="1">
            <a:schemeClr val="accent6"/>
          </a:effectRef>
          <a:fontRef idx="minor">
            <a:schemeClr val="dk1"/>
          </a:fontRef>
        </p:style>
        <p:txBody>
          <a:bodyPr wrap="none" rtlCol="1">
            <a:spAutoFit/>
          </a:bodyPr>
          <a:lstStyle/>
          <a:p>
            <a:pPr algn="r" rtl="1"/>
            <a:r>
              <a:rPr lang="ar-SA" b="1" dirty="0">
                <a:solidFill>
                  <a:srgbClr val="C00000"/>
                </a:solidFill>
              </a:rPr>
              <a:t>مهارات في الاقناع والحوار</a:t>
            </a:r>
          </a:p>
        </p:txBody>
      </p:sp>
      <p:sp>
        <p:nvSpPr>
          <p:cNvPr id="5" name="مربع نص 4">
            <a:extLst>
              <a:ext uri="{FF2B5EF4-FFF2-40B4-BE49-F238E27FC236}">
                <a16:creationId xmlns:a16="http://schemas.microsoft.com/office/drawing/2014/main" id="{612A6475-EBD3-4288-908E-282F4B6DBA84}"/>
              </a:ext>
            </a:extLst>
          </p:cNvPr>
          <p:cNvSpPr txBox="1"/>
          <p:nvPr/>
        </p:nvSpPr>
        <p:spPr>
          <a:xfrm>
            <a:off x="6354440" y="3564578"/>
            <a:ext cx="2472151" cy="2534027"/>
          </a:xfrm>
          <a:prstGeom prst="rect">
            <a:avLst/>
          </a:prstGeom>
          <a:noFill/>
        </p:spPr>
        <p:txBody>
          <a:bodyPr wrap="none" rtlCol="1">
            <a:spAutoFit/>
          </a:bodyPr>
          <a:lstStyle/>
          <a:p>
            <a:pPr marL="285750" indent="-285750" algn="r" rtl="1">
              <a:lnSpc>
                <a:spcPct val="150000"/>
              </a:lnSpc>
              <a:buFont typeface="Arial" panose="020B0604020202020204" pitchFamily="34" charset="0"/>
              <a:buChar char="•"/>
            </a:pPr>
            <a:r>
              <a:rPr lang="ar-SA" dirty="0"/>
              <a:t>ماذا كان هدفه؟</a:t>
            </a:r>
          </a:p>
          <a:p>
            <a:pPr marL="285750" indent="-285750" algn="r" rtl="1">
              <a:lnSpc>
                <a:spcPct val="150000"/>
              </a:lnSpc>
              <a:buFont typeface="Arial" panose="020B0604020202020204" pitchFamily="34" charset="0"/>
              <a:buChar char="•"/>
            </a:pPr>
            <a:r>
              <a:rPr lang="ar-SA" dirty="0"/>
              <a:t>كيف كان استعداده؟</a:t>
            </a:r>
          </a:p>
          <a:p>
            <a:pPr marL="285750" indent="-285750" algn="r" rtl="1">
              <a:lnSpc>
                <a:spcPct val="150000"/>
              </a:lnSpc>
              <a:buFont typeface="Arial" panose="020B0604020202020204" pitchFamily="34" charset="0"/>
              <a:buChar char="•"/>
            </a:pPr>
            <a:r>
              <a:rPr lang="ar-SA" dirty="0"/>
              <a:t>كيف كانت دخلته؟</a:t>
            </a:r>
          </a:p>
          <a:p>
            <a:pPr marL="285750" indent="-285750" algn="r" rtl="1">
              <a:lnSpc>
                <a:spcPct val="150000"/>
              </a:lnSpc>
              <a:buFont typeface="Arial" panose="020B0604020202020204" pitchFamily="34" charset="0"/>
              <a:buChar char="•"/>
            </a:pPr>
            <a:r>
              <a:rPr lang="ar-SA" dirty="0"/>
              <a:t>كيف كان تمهيده؟</a:t>
            </a:r>
          </a:p>
          <a:p>
            <a:pPr marL="285750" indent="-285750" algn="r" rtl="1">
              <a:lnSpc>
                <a:spcPct val="150000"/>
              </a:lnSpc>
              <a:buFont typeface="Arial" panose="020B0604020202020204" pitchFamily="34" charset="0"/>
              <a:buChar char="•"/>
            </a:pPr>
            <a:r>
              <a:rPr lang="ar-SA" dirty="0"/>
              <a:t>أين تكمن </a:t>
            </a:r>
            <a:r>
              <a:rPr lang="ar-SA" b="1" dirty="0">
                <a:solidFill>
                  <a:srgbClr val="C00000"/>
                </a:solidFill>
              </a:rPr>
              <a:t>قوته</a:t>
            </a:r>
            <a:r>
              <a:rPr lang="ar-SA" dirty="0"/>
              <a:t>؟</a:t>
            </a:r>
          </a:p>
          <a:p>
            <a:pPr marL="285750" indent="-285750" algn="r" rtl="1">
              <a:lnSpc>
                <a:spcPct val="150000"/>
              </a:lnSpc>
              <a:buFont typeface="Arial" panose="020B0604020202020204" pitchFamily="34" charset="0"/>
              <a:buChar char="•"/>
            </a:pPr>
            <a:r>
              <a:rPr lang="ar-SA" dirty="0"/>
              <a:t>مهاراته في مناظرة الخصم:</a:t>
            </a:r>
          </a:p>
        </p:txBody>
      </p:sp>
      <p:sp>
        <p:nvSpPr>
          <p:cNvPr id="9" name="مربع نص 8">
            <a:extLst>
              <a:ext uri="{FF2B5EF4-FFF2-40B4-BE49-F238E27FC236}">
                <a16:creationId xmlns:a16="http://schemas.microsoft.com/office/drawing/2014/main" id="{69422B67-BAD0-4179-B67D-E4E6E806241C}"/>
              </a:ext>
            </a:extLst>
          </p:cNvPr>
          <p:cNvSpPr txBox="1"/>
          <p:nvPr/>
        </p:nvSpPr>
        <p:spPr>
          <a:xfrm>
            <a:off x="2571220" y="3676029"/>
            <a:ext cx="1656223" cy="2118529"/>
          </a:xfrm>
          <a:prstGeom prst="rect">
            <a:avLst/>
          </a:prstGeom>
          <a:noFill/>
        </p:spPr>
        <p:txBody>
          <a:bodyPr wrap="none" rtlCol="1">
            <a:spAutoFit/>
          </a:bodyPr>
          <a:lstStyle/>
          <a:p>
            <a:pPr algn="ctr" rtl="1">
              <a:lnSpc>
                <a:spcPct val="150000"/>
              </a:lnSpc>
            </a:pPr>
            <a:r>
              <a:rPr lang="ar-SA" b="1" dirty="0">
                <a:solidFill>
                  <a:srgbClr val="C00000"/>
                </a:solidFill>
              </a:rPr>
              <a:t>قوته</a:t>
            </a:r>
          </a:p>
          <a:p>
            <a:pPr marL="285750" indent="-285750" algn="r" rtl="1">
              <a:lnSpc>
                <a:spcPct val="150000"/>
              </a:lnSpc>
              <a:buFont typeface="Arial" panose="020B0604020202020204" pitchFamily="34" charset="0"/>
              <a:buChar char="•"/>
            </a:pPr>
            <a:r>
              <a:rPr lang="ar-SA" dirty="0"/>
              <a:t>في استعداده</a:t>
            </a:r>
          </a:p>
          <a:p>
            <a:pPr marL="285750" indent="-285750" algn="r" rtl="1">
              <a:lnSpc>
                <a:spcPct val="150000"/>
              </a:lnSpc>
              <a:buFont typeface="Arial" panose="020B0604020202020204" pitchFamily="34" charset="0"/>
              <a:buChar char="•"/>
            </a:pPr>
            <a:r>
              <a:rPr lang="ar-SA" dirty="0"/>
              <a:t>ثقته بنفسه</a:t>
            </a:r>
          </a:p>
          <a:p>
            <a:pPr marL="285750" indent="-285750" algn="r" rtl="1">
              <a:lnSpc>
                <a:spcPct val="150000"/>
              </a:lnSpc>
              <a:buFont typeface="Arial" panose="020B0604020202020204" pitchFamily="34" charset="0"/>
              <a:buChar char="•"/>
            </a:pPr>
            <a:r>
              <a:rPr lang="ar-SA" dirty="0"/>
              <a:t>يقينه بزيغ الفاسد</a:t>
            </a:r>
          </a:p>
          <a:p>
            <a:pPr marL="285750" indent="-285750" algn="r" rtl="1">
              <a:lnSpc>
                <a:spcPct val="150000"/>
              </a:lnSpc>
              <a:buFont typeface="Arial" panose="020B0604020202020204" pitchFamily="34" charset="0"/>
              <a:buChar char="•"/>
            </a:pPr>
            <a:r>
              <a:rPr lang="ar-SA" u="sng" dirty="0"/>
              <a:t>توكله على ربه</a:t>
            </a:r>
          </a:p>
        </p:txBody>
      </p:sp>
    </p:spTree>
    <p:extLst>
      <p:ext uri="{BB962C8B-B14F-4D97-AF65-F5344CB8AC3E}">
        <p14:creationId xmlns:p14="http://schemas.microsoft.com/office/powerpoint/2010/main" val="4269415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فرعي 2">
            <a:extLst>
              <a:ext uri="{FF2B5EF4-FFF2-40B4-BE49-F238E27FC236}">
                <a16:creationId xmlns:a16="http://schemas.microsoft.com/office/drawing/2014/main" id="{05C84266-A0C5-4630-81A6-1016B4A1AF9F}"/>
              </a:ext>
            </a:extLst>
          </p:cNvPr>
          <p:cNvSpPr txBox="1">
            <a:spLocks/>
          </p:cNvSpPr>
          <p:nvPr/>
        </p:nvSpPr>
        <p:spPr>
          <a:xfrm>
            <a:off x="5325854" y="1581755"/>
            <a:ext cx="3165231" cy="701919"/>
          </a:xfrm>
          <a:prstGeom prst="rect">
            <a:avLst/>
          </a:prstGeom>
        </p:spPr>
        <p:style>
          <a:lnRef idx="1">
            <a:schemeClr val="accent1"/>
          </a:lnRef>
          <a:fillRef idx="2">
            <a:schemeClr val="accent1"/>
          </a:fillRef>
          <a:effectRef idx="1">
            <a:schemeClr val="accent1"/>
          </a:effectRef>
          <a:fontRef idx="minor">
            <a:schemeClr val="dk1"/>
          </a:fontRef>
        </p:style>
        <p:txBody>
          <a:bodyPr/>
          <a:lst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defRPr/>
            </a:pPr>
            <a:r>
              <a:rPr lang="ar-SA" sz="4431" dirty="0">
                <a:solidFill>
                  <a:schemeClr val="accent2">
                    <a:lumMod val="75000"/>
                  </a:schemeClr>
                </a:solidFill>
                <a:cs typeface="PT Bold Heading" pitchFamily="2" charset="-78"/>
              </a:rPr>
              <a:t>وقفات مع ...</a:t>
            </a:r>
            <a:endParaRPr lang="ar-SA" sz="2954" dirty="0">
              <a:solidFill>
                <a:schemeClr val="accent3">
                  <a:lumMod val="75000"/>
                </a:schemeClr>
              </a:solidFill>
            </a:endParaRPr>
          </a:p>
        </p:txBody>
      </p:sp>
      <p:sp>
        <p:nvSpPr>
          <p:cNvPr id="47107" name="عنوان فرعي 2">
            <a:extLst>
              <a:ext uri="{FF2B5EF4-FFF2-40B4-BE49-F238E27FC236}">
                <a16:creationId xmlns:a16="http://schemas.microsoft.com/office/drawing/2014/main" id="{16ECA7A9-D816-4E02-B0FD-FF5869D4A628}"/>
              </a:ext>
            </a:extLst>
          </p:cNvPr>
          <p:cNvSpPr txBox="1">
            <a:spLocks/>
          </p:cNvSpPr>
          <p:nvPr/>
        </p:nvSpPr>
        <p:spPr bwMode="auto">
          <a:xfrm>
            <a:off x="1895141" y="2490498"/>
            <a:ext cx="5985163" cy="100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rtl="1" eaLnBrk="1" hangingPunct="1">
              <a:spcBef>
                <a:spcPct val="20000"/>
              </a:spcBef>
              <a:buFont typeface="Arial" panose="020B0604020202020204" pitchFamily="34" charset="0"/>
              <a:buNone/>
            </a:pPr>
            <a:r>
              <a:rPr lang="ar-SA" altLang="ar-SA" sz="3200" dirty="0">
                <a:solidFill>
                  <a:srgbClr val="002060"/>
                </a:solidFill>
                <a:latin typeface="Calibri" panose="020F0502020204030204" pitchFamily="34" charset="0"/>
                <a:cs typeface="PT Bold Heading" panose="02010400000000000000" pitchFamily="2" charset="-78"/>
              </a:rPr>
              <a:t>كتاب الحيدة</a:t>
            </a:r>
          </a:p>
          <a:p>
            <a:pPr algn="ctr" rtl="1" eaLnBrk="1" hangingPunct="1">
              <a:spcBef>
                <a:spcPct val="20000"/>
              </a:spcBef>
              <a:buFont typeface="Arial" panose="020B0604020202020204" pitchFamily="34" charset="0"/>
              <a:buNone/>
            </a:pPr>
            <a:r>
              <a:rPr lang="ar-SA" altLang="ar-SA" sz="2000" dirty="0">
                <a:solidFill>
                  <a:srgbClr val="002060"/>
                </a:solidFill>
                <a:latin typeface="Calibri" panose="020F0502020204030204" pitchFamily="34" charset="0"/>
                <a:cs typeface="PT Bold Heading" panose="02010400000000000000" pitchFamily="2" charset="-78"/>
              </a:rPr>
              <a:t>الإمام عبدالعزيز بن يحيى بن مسلم الكناني المكي</a:t>
            </a:r>
            <a:endParaRPr lang="ar-SA" altLang="ar-SA" sz="1200" dirty="0">
              <a:solidFill>
                <a:srgbClr val="002060"/>
              </a:solidFill>
              <a:latin typeface="Calibri" panose="020F0502020204030204" pitchFamily="34" charset="0"/>
            </a:endParaRPr>
          </a:p>
        </p:txBody>
      </p:sp>
      <p:sp>
        <p:nvSpPr>
          <p:cNvPr id="4" name="مستطيل 3">
            <a:extLst>
              <a:ext uri="{FF2B5EF4-FFF2-40B4-BE49-F238E27FC236}">
                <a16:creationId xmlns:a16="http://schemas.microsoft.com/office/drawing/2014/main" id="{9EF49EA3-AE5C-4431-900D-6FB529E33959}"/>
              </a:ext>
            </a:extLst>
          </p:cNvPr>
          <p:cNvSpPr/>
          <p:nvPr/>
        </p:nvSpPr>
        <p:spPr>
          <a:xfrm>
            <a:off x="25803" y="1311031"/>
            <a:ext cx="1337226" cy="461665"/>
          </a:xfrm>
          <a:prstGeom prst="rect">
            <a:avLst/>
          </a:prstGeom>
        </p:spPr>
        <p:style>
          <a:lnRef idx="1">
            <a:schemeClr val="accent4"/>
          </a:lnRef>
          <a:fillRef idx="2">
            <a:schemeClr val="accent4"/>
          </a:fillRef>
          <a:effectRef idx="1">
            <a:schemeClr val="accent4"/>
          </a:effectRef>
          <a:fontRef idx="minor">
            <a:schemeClr val="dk1"/>
          </a:fontRef>
        </p:style>
        <p:txBody>
          <a:bodyPr wrap="none" lIns="91440" tIns="45720" rIns="91440" bIns="45720">
            <a:spAutoFit/>
          </a:bodyPr>
          <a:lstStyle/>
          <a:p>
            <a:pPr algn="ctr"/>
            <a:r>
              <a:rPr lang="ar-SA" sz="2400" b="1" cap="none" spc="0" dirty="0">
                <a:ln w="0"/>
                <a:solidFill>
                  <a:srgbClr val="10466A"/>
                </a:solidFill>
                <a:effectLst>
                  <a:outerShdw blurRad="38100" dist="19050" dir="2700000" algn="tl" rotWithShape="0">
                    <a:schemeClr val="dk1">
                      <a:alpha val="40000"/>
                    </a:schemeClr>
                  </a:outerShdw>
                </a:effectLst>
              </a:rPr>
              <a:t>الجلسة (3)</a:t>
            </a:r>
          </a:p>
        </p:txBody>
      </p:sp>
      <p:sp>
        <p:nvSpPr>
          <p:cNvPr id="3" name="مربع نص 2">
            <a:extLst>
              <a:ext uri="{FF2B5EF4-FFF2-40B4-BE49-F238E27FC236}">
                <a16:creationId xmlns:a16="http://schemas.microsoft.com/office/drawing/2014/main" id="{48DEDFF0-AFA8-42DB-9DF9-71ACD1460210}"/>
              </a:ext>
            </a:extLst>
          </p:cNvPr>
          <p:cNvSpPr txBox="1"/>
          <p:nvPr/>
        </p:nvSpPr>
        <p:spPr>
          <a:xfrm>
            <a:off x="1426081" y="1379202"/>
            <a:ext cx="2191626" cy="369332"/>
          </a:xfrm>
          <a:prstGeom prst="rect">
            <a:avLst/>
          </a:prstGeom>
        </p:spPr>
        <p:style>
          <a:lnRef idx="1">
            <a:schemeClr val="accent6"/>
          </a:lnRef>
          <a:fillRef idx="2">
            <a:schemeClr val="accent6"/>
          </a:fillRef>
          <a:effectRef idx="1">
            <a:schemeClr val="accent6"/>
          </a:effectRef>
          <a:fontRef idx="minor">
            <a:schemeClr val="dk1"/>
          </a:fontRef>
        </p:style>
        <p:txBody>
          <a:bodyPr wrap="none" rtlCol="1">
            <a:spAutoFit/>
          </a:bodyPr>
          <a:lstStyle/>
          <a:p>
            <a:pPr algn="r" rtl="1"/>
            <a:r>
              <a:rPr lang="ar-SA" b="1" dirty="0">
                <a:solidFill>
                  <a:srgbClr val="C00000"/>
                </a:solidFill>
              </a:rPr>
              <a:t>مهارات في الاقناع والحوار</a:t>
            </a:r>
          </a:p>
        </p:txBody>
      </p:sp>
      <p:sp>
        <p:nvSpPr>
          <p:cNvPr id="5" name="مربع نص 4">
            <a:extLst>
              <a:ext uri="{FF2B5EF4-FFF2-40B4-BE49-F238E27FC236}">
                <a16:creationId xmlns:a16="http://schemas.microsoft.com/office/drawing/2014/main" id="{612A6475-EBD3-4288-908E-282F4B6DBA84}"/>
              </a:ext>
            </a:extLst>
          </p:cNvPr>
          <p:cNvSpPr txBox="1"/>
          <p:nvPr/>
        </p:nvSpPr>
        <p:spPr>
          <a:xfrm>
            <a:off x="6354440" y="3564578"/>
            <a:ext cx="2472151" cy="2534027"/>
          </a:xfrm>
          <a:prstGeom prst="rect">
            <a:avLst/>
          </a:prstGeom>
          <a:noFill/>
        </p:spPr>
        <p:txBody>
          <a:bodyPr wrap="none" rtlCol="1">
            <a:spAutoFit/>
          </a:bodyPr>
          <a:lstStyle/>
          <a:p>
            <a:pPr marL="285750" indent="-285750" algn="r" rtl="1">
              <a:lnSpc>
                <a:spcPct val="150000"/>
              </a:lnSpc>
              <a:buFont typeface="Arial" panose="020B0604020202020204" pitchFamily="34" charset="0"/>
              <a:buChar char="•"/>
            </a:pPr>
            <a:r>
              <a:rPr lang="ar-SA" dirty="0"/>
              <a:t>ماذا كان هدفه؟</a:t>
            </a:r>
          </a:p>
          <a:p>
            <a:pPr marL="285750" indent="-285750" algn="r" rtl="1">
              <a:lnSpc>
                <a:spcPct val="150000"/>
              </a:lnSpc>
              <a:buFont typeface="Arial" panose="020B0604020202020204" pitchFamily="34" charset="0"/>
              <a:buChar char="•"/>
            </a:pPr>
            <a:r>
              <a:rPr lang="ar-SA" dirty="0"/>
              <a:t>كيف كان استعداده؟</a:t>
            </a:r>
          </a:p>
          <a:p>
            <a:pPr marL="285750" indent="-285750" algn="r" rtl="1">
              <a:lnSpc>
                <a:spcPct val="150000"/>
              </a:lnSpc>
              <a:buFont typeface="Arial" panose="020B0604020202020204" pitchFamily="34" charset="0"/>
              <a:buChar char="•"/>
            </a:pPr>
            <a:r>
              <a:rPr lang="ar-SA" dirty="0"/>
              <a:t>كيف كانت دخلته؟</a:t>
            </a:r>
          </a:p>
          <a:p>
            <a:pPr marL="285750" indent="-285750" algn="r" rtl="1">
              <a:lnSpc>
                <a:spcPct val="150000"/>
              </a:lnSpc>
              <a:buFont typeface="Arial" panose="020B0604020202020204" pitchFamily="34" charset="0"/>
              <a:buChar char="•"/>
            </a:pPr>
            <a:r>
              <a:rPr lang="ar-SA" dirty="0"/>
              <a:t>كيف كان تمهيده؟</a:t>
            </a:r>
          </a:p>
          <a:p>
            <a:pPr marL="285750" indent="-285750" algn="r" rtl="1">
              <a:lnSpc>
                <a:spcPct val="150000"/>
              </a:lnSpc>
              <a:buFont typeface="Arial" panose="020B0604020202020204" pitchFamily="34" charset="0"/>
              <a:buChar char="•"/>
            </a:pPr>
            <a:r>
              <a:rPr lang="ar-SA" dirty="0"/>
              <a:t>أين تكمن قوته؟</a:t>
            </a:r>
          </a:p>
          <a:p>
            <a:pPr marL="285750" indent="-285750" algn="r" rtl="1">
              <a:lnSpc>
                <a:spcPct val="150000"/>
              </a:lnSpc>
              <a:buFont typeface="Arial" panose="020B0604020202020204" pitchFamily="34" charset="0"/>
              <a:buChar char="•"/>
            </a:pPr>
            <a:r>
              <a:rPr lang="ar-SA" b="1" dirty="0">
                <a:solidFill>
                  <a:srgbClr val="C00000"/>
                </a:solidFill>
              </a:rPr>
              <a:t>مهاراته</a:t>
            </a:r>
            <a:r>
              <a:rPr lang="ar-SA" dirty="0"/>
              <a:t> في مناظرة الخصم:</a:t>
            </a:r>
          </a:p>
        </p:txBody>
      </p:sp>
      <p:sp>
        <p:nvSpPr>
          <p:cNvPr id="9" name="مربع نص 8">
            <a:extLst>
              <a:ext uri="{FF2B5EF4-FFF2-40B4-BE49-F238E27FC236}">
                <a16:creationId xmlns:a16="http://schemas.microsoft.com/office/drawing/2014/main" id="{69422B67-BAD0-4179-B67D-E4E6E806241C}"/>
              </a:ext>
            </a:extLst>
          </p:cNvPr>
          <p:cNvSpPr txBox="1"/>
          <p:nvPr/>
        </p:nvSpPr>
        <p:spPr>
          <a:xfrm>
            <a:off x="2090319" y="3676029"/>
            <a:ext cx="2618024" cy="2534027"/>
          </a:xfrm>
          <a:prstGeom prst="rect">
            <a:avLst/>
          </a:prstGeom>
          <a:noFill/>
        </p:spPr>
        <p:txBody>
          <a:bodyPr wrap="none" rtlCol="1">
            <a:spAutoFit/>
          </a:bodyPr>
          <a:lstStyle/>
          <a:p>
            <a:pPr algn="ctr" rtl="1">
              <a:lnSpc>
                <a:spcPct val="150000"/>
              </a:lnSpc>
            </a:pPr>
            <a:r>
              <a:rPr lang="ar-SA" b="1" dirty="0">
                <a:solidFill>
                  <a:srgbClr val="C00000"/>
                </a:solidFill>
              </a:rPr>
              <a:t>مهاراته</a:t>
            </a:r>
          </a:p>
          <a:p>
            <a:pPr marL="285750" indent="-285750" algn="r" rtl="1">
              <a:lnSpc>
                <a:spcPct val="150000"/>
              </a:lnSpc>
              <a:buFont typeface="Arial" panose="020B0604020202020204" pitchFamily="34" charset="0"/>
              <a:buChar char="•"/>
            </a:pPr>
            <a:r>
              <a:rPr lang="ar-SA" dirty="0"/>
              <a:t>هدوءه</a:t>
            </a:r>
          </a:p>
          <a:p>
            <a:pPr marL="285750" indent="-285750" algn="r" rtl="1">
              <a:lnSpc>
                <a:spcPct val="150000"/>
              </a:lnSpc>
              <a:buFont typeface="Arial" panose="020B0604020202020204" pitchFamily="34" charset="0"/>
              <a:buChar char="•"/>
            </a:pPr>
            <a:r>
              <a:rPr lang="ar-SA" dirty="0"/>
              <a:t>تركيزه على نقط الخلاف</a:t>
            </a:r>
          </a:p>
          <a:p>
            <a:pPr marL="285750" indent="-285750" algn="r" rtl="1">
              <a:lnSpc>
                <a:spcPct val="150000"/>
              </a:lnSpc>
              <a:buFont typeface="Arial" panose="020B0604020202020204" pitchFamily="34" charset="0"/>
              <a:buChar char="•"/>
            </a:pPr>
            <a:r>
              <a:rPr lang="ar-SA" dirty="0"/>
              <a:t>تحديد مرجعية لا خلاف عليها</a:t>
            </a:r>
          </a:p>
          <a:p>
            <a:pPr marL="285750" indent="-285750" algn="r" rtl="1">
              <a:lnSpc>
                <a:spcPct val="150000"/>
              </a:lnSpc>
              <a:buFont typeface="Arial" panose="020B0604020202020204" pitchFamily="34" charset="0"/>
              <a:buChar char="•"/>
            </a:pPr>
            <a:r>
              <a:rPr lang="ar-SA" dirty="0"/>
              <a:t>جعل الخليفة هو الحكم</a:t>
            </a:r>
          </a:p>
          <a:p>
            <a:pPr marL="285750" indent="-285750" algn="r" rtl="1">
              <a:lnSpc>
                <a:spcPct val="150000"/>
              </a:lnSpc>
              <a:buFont typeface="Arial" panose="020B0604020202020204" pitchFamily="34" charset="0"/>
              <a:buChar char="•"/>
            </a:pPr>
            <a:r>
              <a:rPr lang="ar-SA" u="sng" dirty="0"/>
              <a:t>تذكير الخليفة بنقاط الهزيمة</a:t>
            </a:r>
          </a:p>
        </p:txBody>
      </p:sp>
    </p:spTree>
    <p:extLst>
      <p:ext uri="{BB962C8B-B14F-4D97-AF65-F5344CB8AC3E}">
        <p14:creationId xmlns:p14="http://schemas.microsoft.com/office/powerpoint/2010/main" val="2674218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فرعي 2">
            <a:extLst>
              <a:ext uri="{FF2B5EF4-FFF2-40B4-BE49-F238E27FC236}">
                <a16:creationId xmlns:a16="http://schemas.microsoft.com/office/drawing/2014/main" id="{8434B6F1-B5DE-474F-98A8-991910CF55F2}"/>
              </a:ext>
            </a:extLst>
          </p:cNvPr>
          <p:cNvSpPr txBox="1">
            <a:spLocks/>
          </p:cNvSpPr>
          <p:nvPr/>
        </p:nvSpPr>
        <p:spPr>
          <a:xfrm>
            <a:off x="2195736" y="1447604"/>
            <a:ext cx="5468815" cy="1034562"/>
          </a:xfrm>
          <a:prstGeom prst="rect">
            <a:avLst/>
          </a:prstGeom>
        </p:spPr>
        <p:txBody>
          <a:bodyPr/>
          <a:lst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defRPr/>
            </a:pPr>
            <a:r>
              <a:rPr lang="ar-SA" sz="4431" dirty="0">
                <a:solidFill>
                  <a:schemeClr val="accent2">
                    <a:lumMod val="75000"/>
                  </a:schemeClr>
                </a:solidFill>
                <a:cs typeface="PT Bold Heading" pitchFamily="2" charset="-78"/>
              </a:rPr>
              <a:t>آداب الحوار</a:t>
            </a:r>
            <a:endParaRPr lang="ar-SA" sz="2954" dirty="0">
              <a:solidFill>
                <a:schemeClr val="accent3">
                  <a:lumMod val="75000"/>
                </a:schemeClr>
              </a:solidFill>
            </a:endParaRPr>
          </a:p>
        </p:txBody>
      </p:sp>
      <p:sp>
        <p:nvSpPr>
          <p:cNvPr id="4" name="Rectangle 3">
            <a:extLst>
              <a:ext uri="{FF2B5EF4-FFF2-40B4-BE49-F238E27FC236}">
                <a16:creationId xmlns:a16="http://schemas.microsoft.com/office/drawing/2014/main" id="{1D36899C-21E5-4364-85FD-9801AE3985A3}"/>
              </a:ext>
            </a:extLst>
          </p:cNvPr>
          <p:cNvSpPr>
            <a:spLocks noChangeArrowheads="1"/>
          </p:cNvSpPr>
          <p:nvPr/>
        </p:nvSpPr>
        <p:spPr bwMode="auto">
          <a:xfrm>
            <a:off x="2051539" y="2748624"/>
            <a:ext cx="6877050" cy="33702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marL="631825" indent="-631825">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Low" rtl="1">
              <a:lnSpc>
                <a:spcPct val="140000"/>
              </a:lnSpc>
              <a:buClr>
                <a:srgbClr val="FF0000"/>
              </a:buClr>
              <a:buFont typeface="Wingdings" panose="05000000000000000000" pitchFamily="2" charset="2"/>
              <a:buChar char="v"/>
            </a:pPr>
            <a:r>
              <a:rPr lang="ar-SA" altLang="ar-SA" sz="2585" b="1" dirty="0"/>
              <a:t>التزام القول الحسن، وتجنب منهج التحدي</a:t>
            </a:r>
            <a:r>
              <a:rPr lang="en-US" altLang="ar-SA" sz="2585" b="1" dirty="0"/>
              <a:t> </a:t>
            </a:r>
            <a:r>
              <a:rPr lang="ar-SA" altLang="ar-SA" sz="2585" b="1" dirty="0" err="1"/>
              <a:t>والإفحام</a:t>
            </a:r>
            <a:r>
              <a:rPr lang="ar-SA" altLang="ar-SA" sz="2585" b="1" dirty="0"/>
              <a:t>.</a:t>
            </a:r>
            <a:endParaRPr lang="en-US" altLang="ar-SA" sz="2585" b="1" dirty="0"/>
          </a:p>
          <a:p>
            <a:pPr algn="justLow" rtl="1">
              <a:lnSpc>
                <a:spcPct val="140000"/>
              </a:lnSpc>
              <a:buClr>
                <a:srgbClr val="FF0000"/>
              </a:buClr>
              <a:buFont typeface="Wingdings" panose="05000000000000000000" pitchFamily="2" charset="2"/>
              <a:buChar char="v"/>
            </a:pPr>
            <a:r>
              <a:rPr lang="ar-SA" altLang="ar-SA" sz="2585" b="1" dirty="0"/>
              <a:t>الالتزام بوقت محدد في الكلام.</a:t>
            </a:r>
            <a:r>
              <a:rPr lang="en-US" altLang="ar-SA" sz="2585" b="1" dirty="0"/>
              <a:t> </a:t>
            </a:r>
          </a:p>
          <a:p>
            <a:pPr algn="justLow" rtl="1">
              <a:lnSpc>
                <a:spcPct val="140000"/>
              </a:lnSpc>
              <a:buClr>
                <a:srgbClr val="FF0000"/>
              </a:buClr>
              <a:buFont typeface="Wingdings" panose="05000000000000000000" pitchFamily="2" charset="2"/>
              <a:buChar char="v"/>
            </a:pPr>
            <a:r>
              <a:rPr lang="ar-SA" altLang="ar-SA" sz="2585" b="1" dirty="0"/>
              <a:t>حسن الاستماع وأدب الإنصات وتجنب المقاطعة.</a:t>
            </a:r>
          </a:p>
          <a:p>
            <a:pPr algn="justLow" rtl="1">
              <a:lnSpc>
                <a:spcPct val="140000"/>
              </a:lnSpc>
              <a:buClr>
                <a:srgbClr val="FF0000"/>
              </a:buClr>
              <a:buFont typeface="Wingdings" panose="05000000000000000000" pitchFamily="2" charset="2"/>
              <a:buChar char="v"/>
            </a:pPr>
            <a:r>
              <a:rPr lang="ar-SA" altLang="ar-SA" sz="2585" b="1" dirty="0"/>
              <a:t>تقدير</a:t>
            </a:r>
            <a:r>
              <a:rPr lang="en-US" altLang="ar-SA" sz="2585" b="1" dirty="0"/>
              <a:t> </a:t>
            </a:r>
            <a:r>
              <a:rPr lang="ar-SA" altLang="ar-SA" sz="2585" b="1" dirty="0"/>
              <a:t>الخصم واحترامه .</a:t>
            </a:r>
            <a:endParaRPr lang="en-US" altLang="ar-SA" sz="2585" b="1" dirty="0"/>
          </a:p>
          <a:p>
            <a:pPr algn="justLow" rtl="1">
              <a:lnSpc>
                <a:spcPct val="140000"/>
              </a:lnSpc>
              <a:buClr>
                <a:srgbClr val="FF0000"/>
              </a:buClr>
              <a:buFont typeface="Wingdings" panose="05000000000000000000" pitchFamily="2" charset="2"/>
              <a:buChar char="v"/>
            </a:pPr>
            <a:r>
              <a:rPr lang="ar-SA" altLang="ar-SA" sz="2585" b="1" dirty="0"/>
              <a:t>حصر المناظرات في مكان محدود . </a:t>
            </a:r>
          </a:p>
          <a:p>
            <a:pPr algn="justLow" rtl="1">
              <a:lnSpc>
                <a:spcPct val="140000"/>
              </a:lnSpc>
              <a:buClr>
                <a:srgbClr val="FF0000"/>
              </a:buClr>
              <a:buFont typeface="Wingdings" panose="05000000000000000000" pitchFamily="2" charset="2"/>
              <a:buChar char="v"/>
            </a:pPr>
            <a:r>
              <a:rPr lang="ar-SA" altLang="ar-SA" sz="2585" b="1" dirty="0"/>
              <a:t>الإخلاص .</a:t>
            </a:r>
            <a:endParaRPr lang="en-US" altLang="ar-SA" sz="2585" b="1" dirty="0"/>
          </a:p>
        </p:txBody>
      </p:sp>
      <p:pic>
        <p:nvPicPr>
          <p:cNvPr id="48132" name="صورة 5">
            <a:extLst>
              <a:ext uri="{FF2B5EF4-FFF2-40B4-BE49-F238E27FC236}">
                <a16:creationId xmlns:a16="http://schemas.microsoft.com/office/drawing/2014/main" id="{C0A8458E-A214-42E4-AF70-3CC3C2F456A9}"/>
              </a:ext>
            </a:extLst>
          </p:cNvPr>
          <p:cNvPicPr>
            <a:picLocks noChangeAspect="1"/>
          </p:cNvPicPr>
          <p:nvPr/>
        </p:nvPicPr>
        <p:blipFill>
          <a:blip r:embed="rId4">
            <a:clrChange>
              <a:clrFrom>
                <a:srgbClr val="A7EAB5"/>
              </a:clrFrom>
              <a:clrTo>
                <a:srgbClr val="A7EAB5">
                  <a:alpha val="0"/>
                </a:srgbClr>
              </a:clrTo>
            </a:clrChange>
            <a:extLst>
              <a:ext uri="{28A0092B-C50C-407E-A947-70E740481C1C}">
                <a14:useLocalDpi xmlns:a14="http://schemas.microsoft.com/office/drawing/2010/main" val="0"/>
              </a:ext>
            </a:extLst>
          </a:blip>
          <a:srcRect l="4324" t="9599" r="4865" b="6400"/>
          <a:stretch>
            <a:fillRect/>
          </a:stretch>
        </p:blipFill>
        <p:spPr bwMode="auto">
          <a:xfrm>
            <a:off x="152400" y="3937489"/>
            <a:ext cx="3200400" cy="1846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مستطيل 4">
            <a:extLst>
              <a:ext uri="{FF2B5EF4-FFF2-40B4-BE49-F238E27FC236}">
                <a16:creationId xmlns:a16="http://schemas.microsoft.com/office/drawing/2014/main" id="{286B523F-F03C-4891-9360-A18A21CED676}"/>
              </a:ext>
            </a:extLst>
          </p:cNvPr>
          <p:cNvSpPr/>
          <p:nvPr/>
        </p:nvSpPr>
        <p:spPr>
          <a:xfrm>
            <a:off x="25803" y="1311031"/>
            <a:ext cx="1337226" cy="461665"/>
          </a:xfrm>
          <a:prstGeom prst="rect">
            <a:avLst/>
          </a:prstGeom>
        </p:spPr>
        <p:style>
          <a:lnRef idx="1">
            <a:schemeClr val="accent4"/>
          </a:lnRef>
          <a:fillRef idx="2">
            <a:schemeClr val="accent4"/>
          </a:fillRef>
          <a:effectRef idx="1">
            <a:schemeClr val="accent4"/>
          </a:effectRef>
          <a:fontRef idx="minor">
            <a:schemeClr val="dk1"/>
          </a:fontRef>
        </p:style>
        <p:txBody>
          <a:bodyPr wrap="none" lIns="91440" tIns="45720" rIns="91440" bIns="45720">
            <a:spAutoFit/>
          </a:bodyPr>
          <a:lstStyle/>
          <a:p>
            <a:pPr algn="ctr"/>
            <a:r>
              <a:rPr lang="ar-SA" sz="2400" b="1" cap="none" spc="0" dirty="0">
                <a:ln w="0"/>
                <a:solidFill>
                  <a:srgbClr val="10466A"/>
                </a:solidFill>
                <a:effectLst>
                  <a:outerShdw blurRad="38100" dist="19050" dir="2700000" algn="tl" rotWithShape="0">
                    <a:schemeClr val="dk1">
                      <a:alpha val="40000"/>
                    </a:schemeClr>
                  </a:outerShdw>
                </a:effectLst>
              </a:rPr>
              <a:t>الجلسة (3)</a:t>
            </a:r>
          </a:p>
        </p:txBody>
      </p:sp>
      <p:sp>
        <p:nvSpPr>
          <p:cNvPr id="3" name="مربع نص 2">
            <a:extLst>
              <a:ext uri="{FF2B5EF4-FFF2-40B4-BE49-F238E27FC236}">
                <a16:creationId xmlns:a16="http://schemas.microsoft.com/office/drawing/2014/main" id="{E42E4081-C0E8-43D4-9DAE-584C0C9A5B0F}"/>
              </a:ext>
            </a:extLst>
          </p:cNvPr>
          <p:cNvSpPr txBox="1"/>
          <p:nvPr/>
        </p:nvSpPr>
        <p:spPr>
          <a:xfrm>
            <a:off x="1426081" y="1379202"/>
            <a:ext cx="2191626" cy="369332"/>
          </a:xfrm>
          <a:prstGeom prst="rect">
            <a:avLst/>
          </a:prstGeom>
        </p:spPr>
        <p:style>
          <a:lnRef idx="1">
            <a:schemeClr val="accent6"/>
          </a:lnRef>
          <a:fillRef idx="2">
            <a:schemeClr val="accent6"/>
          </a:fillRef>
          <a:effectRef idx="1">
            <a:schemeClr val="accent6"/>
          </a:effectRef>
          <a:fontRef idx="minor">
            <a:schemeClr val="dk1"/>
          </a:fontRef>
        </p:style>
        <p:txBody>
          <a:bodyPr wrap="none" rtlCol="1">
            <a:spAutoFit/>
          </a:bodyPr>
          <a:lstStyle/>
          <a:p>
            <a:pPr algn="r" rtl="1"/>
            <a:r>
              <a:rPr lang="ar-SA" b="1" dirty="0">
                <a:solidFill>
                  <a:srgbClr val="C00000"/>
                </a:solidFill>
              </a:rPr>
              <a:t>مهارات في الاقناع والحوار</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3" name="push.wav"/>
                                        </p:tgtEl>
                                      </p:cMediaNode>
                                    </p:audio>
                                  </p:sub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subTnLst>
                                    <p:audio>
                                      <p:cMediaNode>
                                        <p:cTn display="0" masterRel="sameClick">
                                          <p:stCondLst>
                                            <p:cond evt="begin" delay="0">
                                              <p:tn val="9"/>
                                            </p:cond>
                                          </p:stCondLst>
                                          <p:endCondLst>
                                            <p:cond evt="onStopAudio" delay="0">
                                              <p:tgtEl>
                                                <p:sldTgt/>
                                              </p:tgtEl>
                                            </p:cond>
                                          </p:endCondLst>
                                        </p:cTn>
                                        <p:tgtEl>
                                          <p:sndTgt r:embed="rId3" name="push.wav"/>
                                        </p:tgtEl>
                                      </p:cMediaNode>
                                    </p:audio>
                                  </p:sub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subTnLst>
                                    <p:audio>
                                      <p:cMediaNode>
                                        <p:cTn display="0" masterRel="sameClick">
                                          <p:stCondLst>
                                            <p:cond evt="begin" delay="0">
                                              <p:tn val="13"/>
                                            </p:cond>
                                          </p:stCondLst>
                                          <p:endCondLst>
                                            <p:cond evt="onStopAudio" delay="0">
                                              <p:tgtEl>
                                                <p:sldTgt/>
                                              </p:tgtEl>
                                            </p:cond>
                                          </p:endCondLst>
                                        </p:cTn>
                                        <p:tgtEl>
                                          <p:sndTgt r:embed="rId3" name="push.wav"/>
                                        </p:tgtEl>
                                      </p:cMediaNode>
                                    </p:audio>
                                  </p:sub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subTnLst>
                                    <p:audio>
                                      <p:cMediaNode>
                                        <p:cTn display="0" masterRel="sameClick">
                                          <p:stCondLst>
                                            <p:cond evt="begin" delay="0">
                                              <p:tn val="17"/>
                                            </p:cond>
                                          </p:stCondLst>
                                          <p:endCondLst>
                                            <p:cond evt="onStopAudio" delay="0">
                                              <p:tgtEl>
                                                <p:sldTgt/>
                                              </p:tgtEl>
                                            </p:cond>
                                          </p:endCondLst>
                                        </p:cTn>
                                        <p:tgtEl>
                                          <p:sndTgt r:embed="rId3" name="push.wav"/>
                                        </p:tgtEl>
                                      </p:cMediaNode>
                                    </p:audio>
                                  </p:sub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subTnLst>
                                    <p:audio>
                                      <p:cMediaNode>
                                        <p:cTn display="0" masterRel="sameClick">
                                          <p:stCondLst>
                                            <p:cond evt="begin" delay="0">
                                              <p:tn val="21"/>
                                            </p:cond>
                                          </p:stCondLst>
                                          <p:endCondLst>
                                            <p:cond evt="onStopAudio" delay="0">
                                              <p:tgtEl>
                                                <p:sldTgt/>
                                              </p:tgtEl>
                                            </p:cond>
                                          </p:endCondLst>
                                        </p:cTn>
                                        <p:tgtEl>
                                          <p:sndTgt r:embed="rId3" name="push.wav"/>
                                        </p:tgtEl>
                                      </p:cMediaNode>
                                    </p:audio>
                                  </p:sub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subTnLst>
                                    <p:audio>
                                      <p:cMediaNode>
                                        <p:cTn display="0" masterRel="sameClick">
                                          <p:stCondLst>
                                            <p:cond evt="begin" delay="0">
                                              <p:tn val="25"/>
                                            </p:cond>
                                          </p:stCondLst>
                                          <p:endCondLst>
                                            <p:cond evt="onStopAudio" delay="0">
                                              <p:tgtEl>
                                                <p:sldTgt/>
                                              </p:tgtEl>
                                            </p:cond>
                                          </p:endCondLst>
                                        </p:cTn>
                                        <p:tgtEl>
                                          <p:sndTgt r:embed="rId3" name="pu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فرعي 2">
            <a:extLst>
              <a:ext uri="{FF2B5EF4-FFF2-40B4-BE49-F238E27FC236}">
                <a16:creationId xmlns:a16="http://schemas.microsoft.com/office/drawing/2014/main" id="{F456055B-3EFC-4C46-84E4-7B2A7BDBB9CF}"/>
              </a:ext>
            </a:extLst>
          </p:cNvPr>
          <p:cNvSpPr txBox="1">
            <a:spLocks/>
          </p:cNvSpPr>
          <p:nvPr/>
        </p:nvSpPr>
        <p:spPr>
          <a:xfrm>
            <a:off x="2307463" y="1945242"/>
            <a:ext cx="6424246" cy="530895"/>
          </a:xfrm>
          <a:prstGeom prst="rect">
            <a:avLst/>
          </a:prstGeom>
        </p:spPr>
        <p:txBody>
          <a:bodyPr/>
          <a:lst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defRPr/>
            </a:pPr>
            <a:r>
              <a:rPr lang="ar-SA" sz="2954" dirty="0">
                <a:solidFill>
                  <a:schemeClr val="accent2">
                    <a:lumMod val="75000"/>
                  </a:schemeClr>
                </a:solidFill>
                <a:cs typeface="PT Bold Heading" pitchFamily="2" charset="-78"/>
              </a:rPr>
              <a:t>كيف يمكن ان تحاور شخصا يرفض الحوار</a:t>
            </a:r>
            <a:endParaRPr lang="ar-SA" sz="1662" dirty="0">
              <a:solidFill>
                <a:schemeClr val="accent3">
                  <a:lumMod val="75000"/>
                </a:schemeClr>
              </a:solidFill>
            </a:endParaRPr>
          </a:p>
        </p:txBody>
      </p:sp>
      <p:sp>
        <p:nvSpPr>
          <p:cNvPr id="50179" name="مستطيل 2">
            <a:extLst>
              <a:ext uri="{FF2B5EF4-FFF2-40B4-BE49-F238E27FC236}">
                <a16:creationId xmlns:a16="http://schemas.microsoft.com/office/drawing/2014/main" id="{98484BE0-D527-497A-A06E-1BB896D300E8}"/>
              </a:ext>
            </a:extLst>
          </p:cNvPr>
          <p:cNvSpPr>
            <a:spLocks noChangeArrowheads="1"/>
          </p:cNvSpPr>
          <p:nvPr/>
        </p:nvSpPr>
        <p:spPr bwMode="auto">
          <a:xfrm>
            <a:off x="3980962" y="2541732"/>
            <a:ext cx="4459166" cy="37286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446088" indent="-446088" algn="r" rtl="1">
              <a:lnSpc>
                <a:spcPct val="150000"/>
              </a:lnSpc>
              <a:buClr>
                <a:srgbClr val="FF0000"/>
              </a:buClr>
              <a:buFont typeface="Wingdings" panose="05000000000000000000" pitchFamily="2" charset="2"/>
              <a:buChar char="v"/>
            </a:pPr>
            <a:r>
              <a:rPr lang="ar-SA" altLang="ar-SA" sz="2000" b="1" dirty="0"/>
              <a:t>ايجاد بيئة تساعد على الحوار.</a:t>
            </a:r>
          </a:p>
          <a:p>
            <a:pPr marL="446088" indent="-446088" algn="r" rtl="1">
              <a:lnSpc>
                <a:spcPct val="150000"/>
              </a:lnSpc>
              <a:buClr>
                <a:srgbClr val="FF0000"/>
              </a:buClr>
              <a:buFont typeface="Wingdings" panose="05000000000000000000" pitchFamily="2" charset="2"/>
              <a:buChar char="v"/>
            </a:pPr>
            <a:r>
              <a:rPr lang="ar-SA" altLang="ar-SA" sz="2000" b="1" dirty="0"/>
              <a:t>طمأنة المحاور.</a:t>
            </a:r>
          </a:p>
          <a:p>
            <a:pPr marL="446088" indent="-446088" algn="r" rtl="1">
              <a:lnSpc>
                <a:spcPct val="150000"/>
              </a:lnSpc>
              <a:buClr>
                <a:srgbClr val="FF0000"/>
              </a:buClr>
              <a:buFont typeface="Wingdings" panose="05000000000000000000" pitchFamily="2" charset="2"/>
              <a:buChar char="v"/>
            </a:pPr>
            <a:r>
              <a:rPr lang="ar-SA" altLang="ar-SA" sz="2000" b="1" dirty="0"/>
              <a:t>البدء في النقاط المتفق عليها.</a:t>
            </a:r>
          </a:p>
          <a:p>
            <a:pPr marL="446088" indent="-446088" algn="r" rtl="1">
              <a:lnSpc>
                <a:spcPct val="150000"/>
              </a:lnSpc>
              <a:buClr>
                <a:srgbClr val="FF0000"/>
              </a:buClr>
              <a:buFont typeface="Wingdings" panose="05000000000000000000" pitchFamily="2" charset="2"/>
              <a:buChar char="v"/>
            </a:pPr>
            <a:r>
              <a:rPr lang="ar-SA" altLang="ar-SA" sz="2000" b="1" dirty="0"/>
              <a:t>وافقه – اجعله ينتصر.</a:t>
            </a:r>
          </a:p>
          <a:p>
            <a:pPr marL="446088" indent="-446088" algn="r" rtl="1">
              <a:lnSpc>
                <a:spcPct val="150000"/>
              </a:lnSpc>
              <a:buClr>
                <a:srgbClr val="FF0000"/>
              </a:buClr>
              <a:buFont typeface="Wingdings" panose="05000000000000000000" pitchFamily="2" charset="2"/>
              <a:buChar char="v"/>
            </a:pPr>
            <a:r>
              <a:rPr lang="ar-SA" altLang="ar-SA" sz="2000" b="1" dirty="0"/>
              <a:t>مناقشة الأفكار لا الأشخاص.</a:t>
            </a:r>
          </a:p>
          <a:p>
            <a:pPr marL="446088" indent="-446088" algn="r" rtl="1">
              <a:lnSpc>
                <a:spcPct val="150000"/>
              </a:lnSpc>
              <a:buClr>
                <a:srgbClr val="FF0000"/>
              </a:buClr>
              <a:buFont typeface="Wingdings" panose="05000000000000000000" pitchFamily="2" charset="2"/>
              <a:buChar char="v"/>
            </a:pPr>
            <a:r>
              <a:rPr lang="ar-SA" altLang="ar-SA" sz="2000" b="1" dirty="0"/>
              <a:t>إشعار الطرف الآخر بالتقدير.</a:t>
            </a:r>
          </a:p>
          <a:p>
            <a:pPr marL="446088" indent="-446088" algn="r" rtl="1">
              <a:lnSpc>
                <a:spcPct val="150000"/>
              </a:lnSpc>
              <a:buClr>
                <a:srgbClr val="FF0000"/>
              </a:buClr>
              <a:buFont typeface="Wingdings" panose="05000000000000000000" pitchFamily="2" charset="2"/>
              <a:buChar char="v"/>
            </a:pPr>
            <a:r>
              <a:rPr lang="ar-SA" altLang="ar-SA" sz="2000" b="1" dirty="0"/>
              <a:t>بيان القصد من الحوار بيان الحق.</a:t>
            </a:r>
          </a:p>
          <a:p>
            <a:pPr marL="446088" indent="-446088" algn="r" rtl="1">
              <a:lnSpc>
                <a:spcPct val="150000"/>
              </a:lnSpc>
              <a:buClr>
                <a:srgbClr val="FF0000"/>
              </a:buClr>
              <a:buFont typeface="Wingdings" panose="05000000000000000000" pitchFamily="2" charset="2"/>
              <a:buChar char="v"/>
            </a:pPr>
            <a:r>
              <a:rPr lang="ar-SA" altLang="ar-SA" sz="2000" b="1" dirty="0"/>
              <a:t>طرح أسئلة مناسبة ومفيدة.</a:t>
            </a:r>
          </a:p>
        </p:txBody>
      </p:sp>
      <p:pic>
        <p:nvPicPr>
          <p:cNvPr id="50180" name="صورة 3">
            <a:extLst>
              <a:ext uri="{FF2B5EF4-FFF2-40B4-BE49-F238E27FC236}">
                <a16:creationId xmlns:a16="http://schemas.microsoft.com/office/drawing/2014/main" id="{1AD627E3-87E0-4D58-9060-D6AFECB43C49}"/>
              </a:ext>
            </a:extLst>
          </p:cNvPr>
          <p:cNvPicPr>
            <a:picLocks noChangeAspect="1"/>
          </p:cNvPicPr>
          <p:nvPr/>
        </p:nvPicPr>
        <p:blipFill>
          <a:blip r:embed="rId3">
            <a:extLst>
              <a:ext uri="{28A0092B-C50C-407E-A947-70E740481C1C}">
                <a14:useLocalDpi xmlns:a14="http://schemas.microsoft.com/office/drawing/2010/main" val="0"/>
              </a:ext>
            </a:extLst>
          </a:blip>
          <a:srcRect l="11900" t="8058" r="11884" b="3958"/>
          <a:stretch>
            <a:fillRect/>
          </a:stretch>
        </p:blipFill>
        <p:spPr bwMode="auto">
          <a:xfrm>
            <a:off x="47869" y="4086958"/>
            <a:ext cx="3282462"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مربع نص 5">
            <a:extLst>
              <a:ext uri="{FF2B5EF4-FFF2-40B4-BE49-F238E27FC236}">
                <a16:creationId xmlns:a16="http://schemas.microsoft.com/office/drawing/2014/main" id="{E3D28E53-D8F6-4F27-9FEB-7DFC5F6BE765}"/>
              </a:ext>
            </a:extLst>
          </p:cNvPr>
          <p:cNvSpPr txBox="1"/>
          <p:nvPr/>
        </p:nvSpPr>
        <p:spPr>
          <a:xfrm>
            <a:off x="509368" y="2599996"/>
            <a:ext cx="2696367" cy="369332"/>
          </a:xfrm>
          <a:prstGeom prst="rect">
            <a:avLst/>
          </a:prstGeom>
          <a:noFill/>
        </p:spPr>
        <p:txBody>
          <a:bodyPr wrap="square">
            <a:spAutoFit/>
          </a:bodyPr>
          <a:lstStyle/>
          <a:p>
            <a:pPr algn="ctr" rtl="1"/>
            <a:r>
              <a:rPr lang="ar-SA" b="1" dirty="0">
                <a:solidFill>
                  <a:srgbClr val="00B0F0"/>
                </a:solidFill>
              </a:rPr>
              <a:t>علاقة افقية وليست فوقية</a:t>
            </a:r>
          </a:p>
        </p:txBody>
      </p:sp>
      <p:sp>
        <p:nvSpPr>
          <p:cNvPr id="7" name="مربع نص 6">
            <a:extLst>
              <a:ext uri="{FF2B5EF4-FFF2-40B4-BE49-F238E27FC236}">
                <a16:creationId xmlns:a16="http://schemas.microsoft.com/office/drawing/2014/main" id="{40B2265B-894B-4CB5-88EE-99EFAEDE49CF}"/>
              </a:ext>
            </a:extLst>
          </p:cNvPr>
          <p:cNvSpPr txBox="1"/>
          <p:nvPr/>
        </p:nvSpPr>
        <p:spPr>
          <a:xfrm>
            <a:off x="2307463" y="3244334"/>
            <a:ext cx="645488" cy="36933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rtl="1"/>
            <a:r>
              <a:rPr lang="ar-SA" b="1" dirty="0">
                <a:solidFill>
                  <a:srgbClr val="00B0F0"/>
                </a:solidFill>
              </a:rPr>
              <a:t>تفهم</a:t>
            </a:r>
          </a:p>
        </p:txBody>
      </p:sp>
      <p:sp>
        <p:nvSpPr>
          <p:cNvPr id="8" name="مربع نص 7">
            <a:extLst>
              <a:ext uri="{FF2B5EF4-FFF2-40B4-BE49-F238E27FC236}">
                <a16:creationId xmlns:a16="http://schemas.microsoft.com/office/drawing/2014/main" id="{8A9157BB-8650-45C6-956E-41A7F11CE031}"/>
              </a:ext>
            </a:extLst>
          </p:cNvPr>
          <p:cNvSpPr txBox="1"/>
          <p:nvPr/>
        </p:nvSpPr>
        <p:spPr>
          <a:xfrm>
            <a:off x="1474502" y="3240233"/>
            <a:ext cx="645488" cy="36933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rtl="1"/>
            <a:r>
              <a:rPr lang="ar-SA" b="1" dirty="0">
                <a:solidFill>
                  <a:srgbClr val="00B0F0"/>
                </a:solidFill>
              </a:rPr>
              <a:t>احترام</a:t>
            </a:r>
          </a:p>
        </p:txBody>
      </p:sp>
      <p:sp>
        <p:nvSpPr>
          <p:cNvPr id="9" name="مربع نص 8">
            <a:extLst>
              <a:ext uri="{FF2B5EF4-FFF2-40B4-BE49-F238E27FC236}">
                <a16:creationId xmlns:a16="http://schemas.microsoft.com/office/drawing/2014/main" id="{EC67DDAA-C17C-472F-8B2D-36E281A5A45F}"/>
              </a:ext>
            </a:extLst>
          </p:cNvPr>
          <p:cNvSpPr txBox="1"/>
          <p:nvPr/>
        </p:nvSpPr>
        <p:spPr>
          <a:xfrm>
            <a:off x="641542" y="3244334"/>
            <a:ext cx="645488" cy="36933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rtl="1"/>
            <a:r>
              <a:rPr lang="ar-SA" b="1" dirty="0">
                <a:solidFill>
                  <a:srgbClr val="00B0F0"/>
                </a:solidFill>
              </a:rPr>
              <a:t>قبول</a:t>
            </a:r>
          </a:p>
        </p:txBody>
      </p:sp>
      <p:sp>
        <p:nvSpPr>
          <p:cNvPr id="11" name="مستطيل 10">
            <a:extLst>
              <a:ext uri="{FF2B5EF4-FFF2-40B4-BE49-F238E27FC236}">
                <a16:creationId xmlns:a16="http://schemas.microsoft.com/office/drawing/2014/main" id="{DD68A97F-1EE2-4CD2-B908-1D5E40F35C95}"/>
              </a:ext>
            </a:extLst>
          </p:cNvPr>
          <p:cNvSpPr/>
          <p:nvPr/>
        </p:nvSpPr>
        <p:spPr>
          <a:xfrm>
            <a:off x="25803" y="1311031"/>
            <a:ext cx="1337226" cy="461665"/>
          </a:xfrm>
          <a:prstGeom prst="rect">
            <a:avLst/>
          </a:prstGeom>
        </p:spPr>
        <p:style>
          <a:lnRef idx="1">
            <a:schemeClr val="accent4"/>
          </a:lnRef>
          <a:fillRef idx="2">
            <a:schemeClr val="accent4"/>
          </a:fillRef>
          <a:effectRef idx="1">
            <a:schemeClr val="accent4"/>
          </a:effectRef>
          <a:fontRef idx="minor">
            <a:schemeClr val="dk1"/>
          </a:fontRef>
        </p:style>
        <p:txBody>
          <a:bodyPr wrap="none" lIns="91440" tIns="45720" rIns="91440" bIns="45720">
            <a:spAutoFit/>
          </a:bodyPr>
          <a:lstStyle/>
          <a:p>
            <a:pPr algn="ctr"/>
            <a:r>
              <a:rPr lang="ar-SA" sz="2400" b="1" cap="none" spc="0" dirty="0">
                <a:ln w="0"/>
                <a:solidFill>
                  <a:srgbClr val="10466A"/>
                </a:solidFill>
                <a:effectLst>
                  <a:outerShdw blurRad="38100" dist="19050" dir="2700000" algn="tl" rotWithShape="0">
                    <a:schemeClr val="dk1">
                      <a:alpha val="40000"/>
                    </a:schemeClr>
                  </a:outerShdw>
                </a:effectLst>
              </a:rPr>
              <a:t>الجلسة (3)</a:t>
            </a:r>
          </a:p>
        </p:txBody>
      </p:sp>
      <p:sp>
        <p:nvSpPr>
          <p:cNvPr id="3" name="مربع نص 2">
            <a:extLst>
              <a:ext uri="{FF2B5EF4-FFF2-40B4-BE49-F238E27FC236}">
                <a16:creationId xmlns:a16="http://schemas.microsoft.com/office/drawing/2014/main" id="{96309A09-7B72-4A8A-B909-CA2C71CA9326}"/>
              </a:ext>
            </a:extLst>
          </p:cNvPr>
          <p:cNvSpPr txBox="1"/>
          <p:nvPr/>
        </p:nvSpPr>
        <p:spPr>
          <a:xfrm>
            <a:off x="1426081" y="1379202"/>
            <a:ext cx="2191626" cy="369332"/>
          </a:xfrm>
          <a:prstGeom prst="rect">
            <a:avLst/>
          </a:prstGeom>
        </p:spPr>
        <p:style>
          <a:lnRef idx="1">
            <a:schemeClr val="accent6"/>
          </a:lnRef>
          <a:fillRef idx="2">
            <a:schemeClr val="accent6"/>
          </a:fillRef>
          <a:effectRef idx="1">
            <a:schemeClr val="accent6"/>
          </a:effectRef>
          <a:fontRef idx="minor">
            <a:schemeClr val="dk1"/>
          </a:fontRef>
        </p:style>
        <p:txBody>
          <a:bodyPr wrap="none" rtlCol="1">
            <a:spAutoFit/>
          </a:bodyPr>
          <a:lstStyle/>
          <a:p>
            <a:pPr algn="r" rtl="1"/>
            <a:r>
              <a:rPr lang="ar-SA" b="1" dirty="0">
                <a:solidFill>
                  <a:srgbClr val="C00000"/>
                </a:solidFill>
              </a:rPr>
              <a:t>مهارات في الاقناع والحوار</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Box 12"/>
          <p:cNvSpPr txBox="1">
            <a:spLocks noChangeArrowheads="1"/>
          </p:cNvSpPr>
          <p:nvPr/>
        </p:nvSpPr>
        <p:spPr bwMode="auto">
          <a:xfrm>
            <a:off x="5198093" y="1250150"/>
            <a:ext cx="2231700" cy="483285"/>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none">
            <a:spAutoFit/>
          </a:bodyPr>
          <a:lstStyle/>
          <a:p>
            <a:pPr algn="ctr" rtl="1">
              <a:defRPr/>
            </a:pPr>
            <a:r>
              <a:rPr lang="ar-SA" altLang="en-US" sz="3200" b="1" dirty="0">
                <a:latin typeface="Traditional Arabic" pitchFamily="2" charset="-78"/>
                <a:cs typeface="Traditional Arabic" pitchFamily="2" charset="-78"/>
              </a:rPr>
              <a:t>تم بحمد الله وتوفيقه</a:t>
            </a:r>
            <a:endParaRPr lang="en-US" altLang="en-US" sz="3200" b="1" dirty="0">
              <a:latin typeface="Traditional Arabic" pitchFamily="2" charset="-78"/>
              <a:cs typeface="Traditional Arabic" pitchFamily="2" charset="-78"/>
            </a:endParaRPr>
          </a:p>
        </p:txBody>
      </p:sp>
      <p:sp>
        <p:nvSpPr>
          <p:cNvPr id="36" name="مربع نص 35"/>
          <p:cNvSpPr txBox="1"/>
          <p:nvPr/>
        </p:nvSpPr>
        <p:spPr>
          <a:xfrm>
            <a:off x="5437474" y="1952039"/>
            <a:ext cx="1787669" cy="483285"/>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none">
            <a:spAutoFit/>
          </a:bodyPr>
          <a:lstStyle>
            <a:defPPr>
              <a:defRPr lang="en-US"/>
            </a:defPPr>
            <a:lvl1pPr algn="ctr" rtl="1">
              <a:defRPr sz="3200" b="1">
                <a:latin typeface="Traditional Arabic" pitchFamily="2" charset="-78"/>
                <a:cs typeface="Traditional Arabic" pitchFamily="2" charset="-78"/>
              </a:defRPr>
            </a:lvl1pPr>
          </a:lstStyle>
          <a:p>
            <a:r>
              <a:rPr lang="ar-SA" dirty="0"/>
              <a:t>سبحانك اللهم</a:t>
            </a:r>
          </a:p>
        </p:txBody>
      </p:sp>
      <p:pic>
        <p:nvPicPr>
          <p:cNvPr id="19" name="صورة 1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0218" y="1908288"/>
            <a:ext cx="1890000" cy="2520000"/>
          </a:xfrm>
          <a:prstGeom prst="rect">
            <a:avLst/>
          </a:prstGeom>
        </p:spPr>
      </p:pic>
      <p:sp>
        <p:nvSpPr>
          <p:cNvPr id="6" name="مستطيل 5">
            <a:extLst>
              <a:ext uri="{FF2B5EF4-FFF2-40B4-BE49-F238E27FC236}">
                <a16:creationId xmlns:a16="http://schemas.microsoft.com/office/drawing/2014/main" id="{7919B309-3834-4500-BDE8-85BDCF239D64}"/>
              </a:ext>
            </a:extLst>
          </p:cNvPr>
          <p:cNvSpPr/>
          <p:nvPr/>
        </p:nvSpPr>
        <p:spPr>
          <a:xfrm>
            <a:off x="4027943" y="2624438"/>
            <a:ext cx="4572000" cy="1200329"/>
          </a:xfrm>
          <a:prstGeom prst="rect">
            <a:avLst/>
          </a:prstGeom>
        </p:spPr>
        <p:txBody>
          <a:bodyPr>
            <a:spAutoFit/>
          </a:bodyPr>
          <a:lstStyle/>
          <a:p>
            <a:pPr algn="ctr" rtl="1"/>
            <a:r>
              <a:rPr lang="ar-SA" b="1" dirty="0">
                <a:solidFill>
                  <a:srgbClr val="C00000"/>
                </a:solidFill>
              </a:rPr>
              <a:t>المادة تجدونها على هذا الرابط</a:t>
            </a:r>
          </a:p>
          <a:p>
            <a:pPr algn="ctr"/>
            <a:r>
              <a:rPr lang="en-US" dirty="0">
                <a:hlinkClick r:id="rId3"/>
              </a:rPr>
              <a:t>http://dralieasa.com/DP1.pdf</a:t>
            </a:r>
            <a:endParaRPr lang="en-US" dirty="0"/>
          </a:p>
          <a:p>
            <a:pPr algn="ctr"/>
            <a:r>
              <a:rPr lang="en-US" dirty="0">
                <a:hlinkClick r:id="rId4"/>
              </a:rPr>
              <a:t>http://dralieasa.com/DP2.pdf</a:t>
            </a:r>
            <a:endParaRPr lang="en-US" dirty="0"/>
          </a:p>
          <a:p>
            <a:pPr algn="ctr"/>
            <a:r>
              <a:rPr lang="en-US" dirty="0">
                <a:hlinkClick r:id="rId5"/>
              </a:rPr>
              <a:t>http://dralieasa.com/DP3.pdf</a:t>
            </a:r>
            <a:endParaRPr lang="en-US" dirty="0"/>
          </a:p>
        </p:txBody>
      </p:sp>
      <p:sp>
        <p:nvSpPr>
          <p:cNvPr id="2" name="مستطيل 1">
            <a:extLst>
              <a:ext uri="{FF2B5EF4-FFF2-40B4-BE49-F238E27FC236}">
                <a16:creationId xmlns:a16="http://schemas.microsoft.com/office/drawing/2014/main" id="{601CDFF6-4952-4DB8-B525-364379B80813}"/>
              </a:ext>
            </a:extLst>
          </p:cNvPr>
          <p:cNvSpPr/>
          <p:nvPr/>
        </p:nvSpPr>
        <p:spPr>
          <a:xfrm>
            <a:off x="3973365" y="4013881"/>
            <a:ext cx="4572000" cy="646331"/>
          </a:xfrm>
          <a:prstGeom prst="rect">
            <a:avLst/>
          </a:prstGeom>
        </p:spPr>
        <p:txBody>
          <a:bodyPr>
            <a:spAutoFit/>
          </a:bodyPr>
          <a:lstStyle/>
          <a:p>
            <a:pPr algn="ctr" rtl="1"/>
            <a:r>
              <a:rPr lang="ar-SA" b="1" dirty="0">
                <a:solidFill>
                  <a:srgbClr val="C00000"/>
                </a:solidFill>
              </a:rPr>
              <a:t>رابط الاستبيان (اختبار مهارة الإقناع لديك )</a:t>
            </a:r>
          </a:p>
          <a:p>
            <a:pPr algn="ctr"/>
            <a:r>
              <a:rPr lang="en-US" dirty="0"/>
              <a:t>https://2u.pw/wqm7Z </a:t>
            </a:r>
          </a:p>
        </p:txBody>
      </p:sp>
      <p:grpSp>
        <p:nvGrpSpPr>
          <p:cNvPr id="17" name="مجموعة 16">
            <a:extLst>
              <a:ext uri="{FF2B5EF4-FFF2-40B4-BE49-F238E27FC236}">
                <a16:creationId xmlns:a16="http://schemas.microsoft.com/office/drawing/2014/main" id="{C4284083-4734-401B-8272-ABB41881A88D}"/>
              </a:ext>
            </a:extLst>
          </p:cNvPr>
          <p:cNvGrpSpPr/>
          <p:nvPr/>
        </p:nvGrpSpPr>
        <p:grpSpPr>
          <a:xfrm>
            <a:off x="3447263" y="4991514"/>
            <a:ext cx="4519178" cy="689609"/>
            <a:chOff x="3710153" y="5162970"/>
            <a:chExt cx="4519178" cy="689609"/>
          </a:xfrm>
        </p:grpSpPr>
        <p:grpSp>
          <p:nvGrpSpPr>
            <p:cNvPr id="18" name="مجموعة 17">
              <a:extLst>
                <a:ext uri="{FF2B5EF4-FFF2-40B4-BE49-F238E27FC236}">
                  <a16:creationId xmlns:a16="http://schemas.microsoft.com/office/drawing/2014/main" id="{7FF0430D-396C-4920-9E19-BD8CF5F95556}"/>
                </a:ext>
              </a:extLst>
            </p:cNvPr>
            <p:cNvGrpSpPr/>
            <p:nvPr/>
          </p:nvGrpSpPr>
          <p:grpSpPr>
            <a:xfrm>
              <a:off x="3710153" y="5162970"/>
              <a:ext cx="4519178" cy="689609"/>
              <a:chOff x="3701284" y="5034965"/>
              <a:chExt cx="4971096" cy="689609"/>
            </a:xfrm>
          </p:grpSpPr>
          <p:grpSp>
            <p:nvGrpSpPr>
              <p:cNvPr id="21" name="مجموعة 20">
                <a:extLst>
                  <a:ext uri="{FF2B5EF4-FFF2-40B4-BE49-F238E27FC236}">
                    <a16:creationId xmlns:a16="http://schemas.microsoft.com/office/drawing/2014/main" id="{BB8ED7E0-DA5A-4D3D-9AFC-848F021BF02E}"/>
                  </a:ext>
                </a:extLst>
              </p:cNvPr>
              <p:cNvGrpSpPr/>
              <p:nvPr/>
            </p:nvGrpSpPr>
            <p:grpSpPr>
              <a:xfrm>
                <a:off x="3701284" y="5034965"/>
                <a:ext cx="4971096" cy="684476"/>
                <a:chOff x="4997125" y="4869159"/>
                <a:chExt cx="3581031" cy="432000"/>
              </a:xfrm>
            </p:grpSpPr>
            <p:pic>
              <p:nvPicPr>
                <p:cNvPr id="23" name="صورة 22">
                  <a:extLst>
                    <a:ext uri="{FF2B5EF4-FFF2-40B4-BE49-F238E27FC236}">
                      <a16:creationId xmlns:a16="http://schemas.microsoft.com/office/drawing/2014/main" id="{9A89CEBB-4094-49F4-88DE-5E20BF622196}"/>
                    </a:ext>
                  </a:extLst>
                </p:cNvPr>
                <p:cNvPicPr>
                  <a:picLocks noChangeAspect="1"/>
                </p:cNvPicPr>
                <p:nvPr/>
              </p:nvPicPr>
              <p:blipFill>
                <a:blip r:embed="rId6">
                  <a:alphaModFix amt="70000"/>
                  <a:extLst>
                    <a:ext uri="{28A0092B-C50C-407E-A947-70E740481C1C}">
                      <a14:useLocalDpi xmlns:a14="http://schemas.microsoft.com/office/drawing/2010/main" val="0"/>
                    </a:ext>
                  </a:extLst>
                </a:blip>
                <a:stretch>
                  <a:fillRect/>
                </a:stretch>
              </p:blipFill>
              <p:spPr>
                <a:xfrm>
                  <a:off x="4997125" y="4869159"/>
                  <a:ext cx="3581031" cy="432000"/>
                </a:xfrm>
                <a:prstGeom prst="rect">
                  <a:avLst/>
                </a:prstGeom>
                <a:ln>
                  <a:noFill/>
                </a:ln>
                <a:effectLst>
                  <a:outerShdw blurRad="292100" dist="139700" dir="2700000" algn="tl" rotWithShape="0">
                    <a:srgbClr val="333333">
                      <a:alpha val="65000"/>
                    </a:srgbClr>
                  </a:outerShdw>
                </a:effectLst>
              </p:spPr>
            </p:pic>
            <p:sp>
              <p:nvSpPr>
                <p:cNvPr id="24" name="مربع نص 23">
                  <a:extLst>
                    <a:ext uri="{FF2B5EF4-FFF2-40B4-BE49-F238E27FC236}">
                      <a16:creationId xmlns:a16="http://schemas.microsoft.com/office/drawing/2014/main" id="{6DC6D1EB-5AC8-4904-91CB-E0DB7999B0A2}"/>
                    </a:ext>
                  </a:extLst>
                </p:cNvPr>
                <p:cNvSpPr txBox="1"/>
                <p:nvPr/>
              </p:nvSpPr>
              <p:spPr>
                <a:xfrm rot="21175183">
                  <a:off x="7507373" y="4976592"/>
                  <a:ext cx="1005340" cy="233100"/>
                </a:xfrm>
                <a:prstGeom prst="rect">
                  <a:avLst/>
                </a:prstGeom>
                <a:noFill/>
              </p:spPr>
              <p:txBody>
                <a:bodyPr wrap="square" rtlCol="1">
                  <a:spAutoFit/>
                </a:bodyPr>
                <a:lstStyle/>
                <a:p>
                  <a:pPr algn="ctr" rtl="1"/>
                  <a:r>
                    <a:rPr lang="ar-SA" dirty="0"/>
                    <a:t>الطائف</a:t>
                  </a:r>
                  <a:endParaRPr lang="en-US" dirty="0"/>
                </a:p>
              </p:txBody>
            </p:sp>
            <p:sp>
              <p:nvSpPr>
                <p:cNvPr id="25" name="مربع نص 24">
                  <a:extLst>
                    <a:ext uri="{FF2B5EF4-FFF2-40B4-BE49-F238E27FC236}">
                      <a16:creationId xmlns:a16="http://schemas.microsoft.com/office/drawing/2014/main" id="{1EC8323E-6880-47EE-B051-38708B1F0B86}"/>
                    </a:ext>
                  </a:extLst>
                </p:cNvPr>
                <p:cNvSpPr txBox="1"/>
                <p:nvPr/>
              </p:nvSpPr>
              <p:spPr>
                <a:xfrm>
                  <a:off x="5134334" y="4874190"/>
                  <a:ext cx="1250162" cy="252525"/>
                </a:xfrm>
                <a:prstGeom prst="rect">
                  <a:avLst/>
                </a:prstGeom>
                <a:noFill/>
              </p:spPr>
              <p:txBody>
                <a:bodyPr wrap="none" rtlCol="1">
                  <a:spAutoFit/>
                </a:bodyPr>
                <a:lstStyle/>
                <a:p>
                  <a:pPr algn="r" rtl="1"/>
                  <a:r>
                    <a:rPr lang="ar-SA" sz="2000" dirty="0"/>
                    <a:t>27/ 7/ 1443هـ</a:t>
                  </a:r>
                </a:p>
              </p:txBody>
            </p:sp>
          </p:grpSp>
          <p:sp>
            <p:nvSpPr>
              <p:cNvPr id="22" name="مربع نص 21">
                <a:extLst>
                  <a:ext uri="{FF2B5EF4-FFF2-40B4-BE49-F238E27FC236}">
                    <a16:creationId xmlns:a16="http://schemas.microsoft.com/office/drawing/2014/main" id="{AC93F4EF-0EF3-4870-92FC-738DF6AF3655}"/>
                  </a:ext>
                </a:extLst>
              </p:cNvPr>
              <p:cNvSpPr txBox="1"/>
              <p:nvPr/>
            </p:nvSpPr>
            <p:spPr>
              <a:xfrm>
                <a:off x="3854971" y="5324464"/>
                <a:ext cx="1723099" cy="400110"/>
              </a:xfrm>
              <a:prstGeom prst="rect">
                <a:avLst/>
              </a:prstGeom>
              <a:noFill/>
            </p:spPr>
            <p:txBody>
              <a:bodyPr wrap="none" rtlCol="1">
                <a:spAutoFit/>
              </a:bodyPr>
              <a:lstStyle/>
              <a:p>
                <a:pPr algn="r" rtl="1"/>
                <a:r>
                  <a:rPr lang="ar-SA" sz="2000" dirty="0"/>
                  <a:t>28/ 2 / 2022م</a:t>
                </a:r>
              </a:p>
            </p:txBody>
          </p:sp>
        </p:grpSp>
        <p:sp>
          <p:nvSpPr>
            <p:cNvPr id="20" name="مربع نص 19">
              <a:extLst>
                <a:ext uri="{FF2B5EF4-FFF2-40B4-BE49-F238E27FC236}">
                  <a16:creationId xmlns:a16="http://schemas.microsoft.com/office/drawing/2014/main" id="{D013240A-84FB-403F-9DD2-09EF96170D31}"/>
                </a:ext>
              </a:extLst>
            </p:cNvPr>
            <p:cNvSpPr txBox="1"/>
            <p:nvPr/>
          </p:nvSpPr>
          <p:spPr>
            <a:xfrm>
              <a:off x="5349763" y="5193801"/>
              <a:ext cx="1244436" cy="615553"/>
            </a:xfrm>
            <a:prstGeom prst="rect">
              <a:avLst/>
            </a:prstGeom>
            <a:noFill/>
          </p:spPr>
          <p:txBody>
            <a:bodyPr wrap="square" lIns="0" tIns="0" rIns="0" bIns="0" rtlCol="1" anchor="ctr" anchorCtr="0">
              <a:spAutoFit/>
            </a:bodyPr>
            <a:lstStyle/>
            <a:p>
              <a:pPr algn="ctr" rtl="1"/>
              <a:r>
                <a:rPr lang="ar-SA" sz="2000" b="1" dirty="0">
                  <a:solidFill>
                    <a:srgbClr val="C00000"/>
                  </a:solidFill>
                  <a:sym typeface="Wingdings"/>
                </a:rPr>
                <a:t>من 5:00م</a:t>
              </a:r>
            </a:p>
            <a:p>
              <a:pPr algn="ctr" rtl="1"/>
              <a:r>
                <a:rPr lang="ar-SA" sz="2000" b="1" dirty="0">
                  <a:solidFill>
                    <a:srgbClr val="C00000"/>
                  </a:solidFill>
                  <a:sym typeface="Wingdings"/>
                </a:rPr>
                <a:t>إلى</a:t>
              </a:r>
              <a:r>
                <a:rPr lang="ar-SA" sz="2000" b="1" dirty="0">
                  <a:solidFill>
                    <a:srgbClr val="C00000"/>
                  </a:solidFill>
                </a:rPr>
                <a:t>8:00م</a:t>
              </a:r>
            </a:p>
          </p:txBody>
        </p:sp>
      </p:grpSp>
      <p:pic>
        <p:nvPicPr>
          <p:cNvPr id="15" name="صورة 14">
            <a:extLst>
              <a:ext uri="{FF2B5EF4-FFF2-40B4-BE49-F238E27FC236}">
                <a16:creationId xmlns:a16="http://schemas.microsoft.com/office/drawing/2014/main" id="{525C6695-116E-4A00-87CD-49B686317E8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952718" y="3342444"/>
            <a:ext cx="1104900" cy="1104900"/>
          </a:xfrm>
          <a:prstGeom prst="rect">
            <a:avLst/>
          </a:prstGeom>
        </p:spPr>
      </p:pic>
      <p:pic>
        <p:nvPicPr>
          <p:cNvPr id="16" name="صورة 15">
            <a:extLst>
              <a:ext uri="{FF2B5EF4-FFF2-40B4-BE49-F238E27FC236}">
                <a16:creationId xmlns:a16="http://schemas.microsoft.com/office/drawing/2014/main" id="{D13E4857-F28B-4BC5-AA64-C8DCFEE7EF1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603862" y="3037644"/>
            <a:ext cx="1714500" cy="1714500"/>
          </a:xfrm>
          <a:prstGeom prst="rect">
            <a:avLst/>
          </a:prstGeom>
        </p:spPr>
      </p:pic>
    </p:spTree>
    <p:extLst>
      <p:ext uri="{BB962C8B-B14F-4D97-AF65-F5344CB8AC3E}">
        <p14:creationId xmlns:p14="http://schemas.microsoft.com/office/powerpoint/2010/main" val="5000340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a:extLst>
              <a:ext uri="{FF2B5EF4-FFF2-40B4-BE49-F238E27FC236}">
                <a16:creationId xmlns:a16="http://schemas.microsoft.com/office/drawing/2014/main" id="{FA36488B-79EB-419C-89A0-E60107C11BFB}"/>
              </a:ext>
            </a:extLst>
          </p:cNvPr>
          <p:cNvPicPr>
            <a:picLocks noChangeAspect="1"/>
          </p:cNvPicPr>
          <p:nvPr/>
        </p:nvPicPr>
        <p:blipFill rotWithShape="1">
          <a:blip r:embed="rId2"/>
          <a:srcRect l="29313" t="9805" r="8" b="867"/>
          <a:stretch/>
        </p:blipFill>
        <p:spPr>
          <a:xfrm>
            <a:off x="1781582" y="2108490"/>
            <a:ext cx="2168386" cy="1440000"/>
          </a:xfrm>
          <a:prstGeom prst="rect">
            <a:avLst/>
          </a:prstGeom>
        </p:spPr>
      </p:pic>
      <p:sp>
        <p:nvSpPr>
          <p:cNvPr id="4" name="مربع نص 3">
            <a:extLst>
              <a:ext uri="{FF2B5EF4-FFF2-40B4-BE49-F238E27FC236}">
                <a16:creationId xmlns:a16="http://schemas.microsoft.com/office/drawing/2014/main" id="{6B5B4A11-4275-4073-83FD-0F5CABD18350}"/>
              </a:ext>
            </a:extLst>
          </p:cNvPr>
          <p:cNvSpPr txBox="1"/>
          <p:nvPr/>
        </p:nvSpPr>
        <p:spPr>
          <a:xfrm>
            <a:off x="7463549" y="1369702"/>
            <a:ext cx="782587" cy="400110"/>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0800000" scaled="1"/>
            <a:tileRect/>
          </a:gradFill>
          <a:ln>
            <a:noFill/>
          </a:ln>
        </p:spPr>
        <p:style>
          <a:lnRef idx="0">
            <a:scrgbClr r="0" g="0" b="0"/>
          </a:lnRef>
          <a:fillRef idx="0">
            <a:scrgbClr r="0" g="0" b="0"/>
          </a:fillRef>
          <a:effectRef idx="0">
            <a:scrgbClr r="0" g="0" b="0"/>
          </a:effectRef>
          <a:fontRef idx="minor">
            <a:schemeClr val="lt1"/>
          </a:fontRef>
        </p:style>
        <p:txBody>
          <a:bodyPr wrap="none" rtlCol="1">
            <a:spAutoFit/>
          </a:bodyPr>
          <a:lstStyle/>
          <a:p>
            <a:pPr algn="ctr" rtl="1"/>
            <a:r>
              <a:rPr lang="ar-SA" sz="2000" b="1" dirty="0">
                <a:solidFill>
                  <a:schemeClr val="bg1"/>
                </a:solidFill>
              </a:rPr>
              <a:t>المهارة</a:t>
            </a:r>
            <a:endParaRPr lang="ar-SA" b="1" dirty="0">
              <a:solidFill>
                <a:srgbClr val="C00000"/>
              </a:solidFill>
            </a:endParaRPr>
          </a:p>
        </p:txBody>
      </p:sp>
      <p:sp>
        <p:nvSpPr>
          <p:cNvPr id="6" name="مربع نص 5">
            <a:extLst>
              <a:ext uri="{FF2B5EF4-FFF2-40B4-BE49-F238E27FC236}">
                <a16:creationId xmlns:a16="http://schemas.microsoft.com/office/drawing/2014/main" id="{1F2125BB-1C09-477E-83E0-DBB6171A46FD}"/>
              </a:ext>
            </a:extLst>
          </p:cNvPr>
          <p:cNvSpPr txBox="1"/>
          <p:nvPr/>
        </p:nvSpPr>
        <p:spPr>
          <a:xfrm>
            <a:off x="8337942" y="1385091"/>
            <a:ext cx="667170" cy="369332"/>
          </a:xfrm>
          <a:prstGeom prst="rect">
            <a:avLst/>
          </a:prstGeom>
        </p:spPr>
        <p:style>
          <a:lnRef idx="1">
            <a:schemeClr val="accent6"/>
          </a:lnRef>
          <a:fillRef idx="2">
            <a:schemeClr val="accent6"/>
          </a:fillRef>
          <a:effectRef idx="1">
            <a:schemeClr val="accent6"/>
          </a:effectRef>
          <a:fontRef idx="minor">
            <a:schemeClr val="dk1"/>
          </a:fontRef>
        </p:style>
        <p:txBody>
          <a:bodyPr wrap="none" rtlCol="1">
            <a:spAutoFit/>
          </a:bodyPr>
          <a:lstStyle/>
          <a:p>
            <a:pPr algn="r" rtl="1"/>
            <a:r>
              <a:rPr lang="ar-SA" b="1" dirty="0">
                <a:solidFill>
                  <a:srgbClr val="C00000"/>
                </a:solidFill>
              </a:rPr>
              <a:t>تعريف</a:t>
            </a:r>
          </a:p>
        </p:txBody>
      </p:sp>
      <p:sp>
        <p:nvSpPr>
          <p:cNvPr id="7" name="مربع نص 6">
            <a:extLst>
              <a:ext uri="{FF2B5EF4-FFF2-40B4-BE49-F238E27FC236}">
                <a16:creationId xmlns:a16="http://schemas.microsoft.com/office/drawing/2014/main" id="{4B3A6A70-3EEA-4294-85D3-DC1A21A54163}"/>
              </a:ext>
            </a:extLst>
          </p:cNvPr>
          <p:cNvSpPr txBox="1"/>
          <p:nvPr/>
        </p:nvSpPr>
        <p:spPr>
          <a:xfrm>
            <a:off x="1458686" y="4168877"/>
            <a:ext cx="7236210" cy="1200329"/>
          </a:xfrm>
          <a:prstGeom prst="rect">
            <a:avLst/>
          </a:prstGeom>
          <a:noFill/>
        </p:spPr>
        <p:txBody>
          <a:bodyPr wrap="square">
            <a:spAutoFit/>
          </a:bodyPr>
          <a:lstStyle/>
          <a:p>
            <a:pPr marL="804863" indent="-717550" algn="justLow" rtl="1"/>
            <a:r>
              <a:rPr lang="ar-SA" sz="2400" b="1" dirty="0">
                <a:solidFill>
                  <a:srgbClr val="C00000"/>
                </a:solidFill>
                <a:latin typeface="Calibri" panose="020F0502020204030204" pitchFamily="34" charset="0"/>
                <a:ea typeface="Calibri" panose="020F0502020204030204" pitchFamily="34" charset="0"/>
                <a:cs typeface="Arial" panose="020B0604020202020204" pitchFamily="34" charset="0"/>
              </a:rPr>
              <a:t>سُهولةٌ، </a:t>
            </a:r>
            <a:r>
              <a:rPr lang="ar-SA" sz="2400" dirty="0">
                <a:solidFill>
                  <a:srgbClr val="333333"/>
                </a:solidFill>
                <a:latin typeface="Calibri" panose="020F0502020204030204" pitchFamily="34" charset="0"/>
                <a:ea typeface="Calibri" panose="020F0502020204030204" pitchFamily="34" charset="0"/>
              </a:rPr>
              <a:t>براعة، رَشاقة، خِفَّة حركة،</a:t>
            </a:r>
            <a:r>
              <a:rPr lang="ar-SA" sz="2400" dirty="0">
                <a:solidFill>
                  <a:srgbClr val="333333"/>
                </a:solidFill>
                <a:latin typeface="Calibri" panose="020F0502020204030204" pitchFamily="34" charset="0"/>
                <a:ea typeface="Calibri" panose="020F0502020204030204" pitchFamily="34" charset="0"/>
                <a:cs typeface="Arial" panose="020B0604020202020204" pitchFamily="34" charset="0"/>
              </a:rPr>
              <a:t> في </a:t>
            </a:r>
            <a:r>
              <a:rPr lang="ar-SA" sz="2400" b="1" dirty="0">
                <a:solidFill>
                  <a:srgbClr val="00B050"/>
                </a:solidFill>
                <a:latin typeface="Calibri" panose="020F0502020204030204" pitchFamily="34" charset="0"/>
                <a:ea typeface="Calibri" panose="020F0502020204030204" pitchFamily="34" charset="0"/>
                <a:cs typeface="Arial" panose="020B0604020202020204" pitchFamily="34" charset="0"/>
              </a:rPr>
              <a:t>فِعْل</a:t>
            </a:r>
            <a:r>
              <a:rPr lang="ar-SA" sz="2400" dirty="0">
                <a:solidFill>
                  <a:srgbClr val="333333"/>
                </a:solidFill>
                <a:latin typeface="Calibri" panose="020F0502020204030204" pitchFamily="34" charset="0"/>
                <a:ea typeface="Calibri" panose="020F0502020204030204" pitchFamily="34" charset="0"/>
                <a:cs typeface="Arial" panose="020B0604020202020204" pitchFamily="34" charset="0"/>
              </a:rPr>
              <a:t> شَيْء ما </a:t>
            </a:r>
            <a:r>
              <a:rPr lang="ar-SA" sz="2400" b="1" dirty="0">
                <a:solidFill>
                  <a:srgbClr val="00B0F0"/>
                </a:solidFill>
                <a:latin typeface="Calibri" panose="020F0502020204030204" pitchFamily="34" charset="0"/>
                <a:cs typeface="Arial" panose="020B0604020202020204" pitchFamily="34" charset="0"/>
              </a:rPr>
              <a:t>بلَباقة</a:t>
            </a:r>
            <a:r>
              <a:rPr lang="ar-SA" sz="2400" dirty="0">
                <a:solidFill>
                  <a:srgbClr val="333333"/>
                </a:solidFill>
                <a:latin typeface="Calibri" panose="020F0502020204030204" pitchFamily="34" charset="0"/>
                <a:ea typeface="Calibri" panose="020F0502020204030204" pitchFamily="34" charset="0"/>
                <a:cs typeface="Arial" panose="020B0604020202020204" pitchFamily="34" charset="0"/>
              </a:rPr>
              <a:t>، فيتصرَّف كما يَنْبغي للحُصول على النَتيجة التي يريد.</a:t>
            </a:r>
          </a:p>
          <a:p>
            <a:pPr marL="804863" algn="justLow" rtl="1"/>
            <a:r>
              <a:rPr lang="ar-SA" sz="2400" b="1" dirty="0">
                <a:solidFill>
                  <a:srgbClr val="C00000"/>
                </a:solidFill>
                <a:latin typeface="Calibri" panose="020F0502020204030204" pitchFamily="34" charset="0"/>
                <a:ea typeface="Calibri" panose="020F0502020204030204" pitchFamily="34" charset="0"/>
                <a:cs typeface="Arial" panose="020B0604020202020204" pitchFamily="34" charset="0"/>
              </a:rPr>
              <a:t>يُقال:</a:t>
            </a:r>
            <a:r>
              <a:rPr lang="ar-SA" sz="2400" dirty="0">
                <a:solidFill>
                  <a:srgbClr val="333333"/>
                </a:solidFill>
                <a:latin typeface="Calibri" panose="020F0502020204030204" pitchFamily="34" charset="0"/>
                <a:ea typeface="Calibri" panose="020F0502020204030204" pitchFamily="34" charset="0"/>
                <a:cs typeface="Arial" panose="020B0604020202020204" pitchFamily="34" charset="0"/>
              </a:rPr>
              <a:t>  "هذا مَصْنوعٌ بمهارة"  وَ  "هذا يلعب بمَهارة"</a:t>
            </a:r>
          </a:p>
        </p:txBody>
      </p:sp>
      <p:sp>
        <p:nvSpPr>
          <p:cNvPr id="12" name="مستطيل 11">
            <a:extLst>
              <a:ext uri="{FF2B5EF4-FFF2-40B4-BE49-F238E27FC236}">
                <a16:creationId xmlns:a16="http://schemas.microsoft.com/office/drawing/2014/main" id="{1F134970-2BB4-4736-97B9-84577BE5F17C}"/>
              </a:ext>
            </a:extLst>
          </p:cNvPr>
          <p:cNvSpPr/>
          <p:nvPr/>
        </p:nvSpPr>
        <p:spPr>
          <a:xfrm>
            <a:off x="25803" y="1311031"/>
            <a:ext cx="1337226" cy="461665"/>
          </a:xfrm>
          <a:prstGeom prst="rect">
            <a:avLst/>
          </a:prstGeom>
        </p:spPr>
        <p:style>
          <a:lnRef idx="1">
            <a:schemeClr val="accent6"/>
          </a:lnRef>
          <a:fillRef idx="2">
            <a:schemeClr val="accent6"/>
          </a:fillRef>
          <a:effectRef idx="1">
            <a:schemeClr val="accent6"/>
          </a:effectRef>
          <a:fontRef idx="minor">
            <a:schemeClr val="dk1"/>
          </a:fontRef>
        </p:style>
        <p:txBody>
          <a:bodyPr wrap="none" lIns="91440" tIns="45720" rIns="91440" bIns="45720">
            <a:spAutoFit/>
          </a:bodyPr>
          <a:lstStyle/>
          <a:p>
            <a:pPr algn="ctr"/>
            <a:r>
              <a:rPr lang="ar-SA" sz="2400" b="1" cap="none" spc="0" dirty="0">
                <a:ln w="0"/>
                <a:solidFill>
                  <a:srgbClr val="10466A"/>
                </a:solidFill>
                <a:effectLst>
                  <a:outerShdw blurRad="38100" dist="19050" dir="2700000" algn="tl" rotWithShape="0">
                    <a:schemeClr val="dk1">
                      <a:alpha val="40000"/>
                    </a:schemeClr>
                  </a:outerShdw>
                </a:effectLst>
              </a:rPr>
              <a:t>الجلسة (1)</a:t>
            </a:r>
          </a:p>
        </p:txBody>
      </p:sp>
      <p:sp>
        <p:nvSpPr>
          <p:cNvPr id="11" name="مستطيل 10">
            <a:extLst>
              <a:ext uri="{FF2B5EF4-FFF2-40B4-BE49-F238E27FC236}">
                <a16:creationId xmlns:a16="http://schemas.microsoft.com/office/drawing/2014/main" id="{FA325A45-477F-4283-B5CE-E46D90EF1946}"/>
              </a:ext>
            </a:extLst>
          </p:cNvPr>
          <p:cNvSpPr/>
          <p:nvPr/>
        </p:nvSpPr>
        <p:spPr>
          <a:xfrm rot="20261679">
            <a:off x="2085496" y="2527492"/>
            <a:ext cx="1741182" cy="400110"/>
          </a:xfrm>
          <a:prstGeom prst="rect">
            <a:avLst/>
          </a:prstGeom>
          <a:noFill/>
        </p:spPr>
        <p:txBody>
          <a:bodyPr wrap="none" lIns="91440" tIns="45720" rIns="91440" bIns="45720">
            <a:spAutoFit/>
          </a:bodyPr>
          <a:lstStyle/>
          <a:p>
            <a:pPr algn="ctr" rtl="1"/>
            <a:r>
              <a:rPr lang="ar-SA" sz="2000" b="1" i="0" dirty="0">
                <a:effectLst/>
                <a:latin typeface="Arial" panose="020B0604020202020204" pitchFamily="34" charset="0"/>
              </a:rPr>
              <a:t>الطفل أرات حسيني</a:t>
            </a:r>
            <a:endParaRPr lang="ar-SA" sz="2000" b="1" cap="none" spc="0" dirty="0">
              <a:ln w="0"/>
              <a:effectLst>
                <a:outerShdw blurRad="38100" dist="19050" dir="2700000" algn="tl" rotWithShape="0">
                  <a:schemeClr val="dk1">
                    <a:alpha val="40000"/>
                  </a:schemeClr>
                </a:outerShdw>
              </a:effectLst>
            </a:endParaRPr>
          </a:p>
        </p:txBody>
      </p:sp>
      <p:sp>
        <p:nvSpPr>
          <p:cNvPr id="13" name="مستطيل 12">
            <a:extLst>
              <a:ext uri="{FF2B5EF4-FFF2-40B4-BE49-F238E27FC236}">
                <a16:creationId xmlns:a16="http://schemas.microsoft.com/office/drawing/2014/main" id="{860A0231-1623-4A1F-8BA9-570E2D86E540}"/>
              </a:ext>
            </a:extLst>
          </p:cNvPr>
          <p:cNvSpPr/>
          <p:nvPr/>
        </p:nvSpPr>
        <p:spPr>
          <a:xfrm>
            <a:off x="4552496" y="2108490"/>
            <a:ext cx="3693640" cy="1938992"/>
          </a:xfrm>
          <a:prstGeom prst="rect">
            <a:avLst/>
          </a:prstGeom>
          <a:noFill/>
        </p:spPr>
        <p:txBody>
          <a:bodyPr wrap="none" lIns="91440" tIns="45720" rIns="91440" bIns="45720">
            <a:spAutoFit/>
          </a:bodyPr>
          <a:lstStyle/>
          <a:p>
            <a:pPr marL="342900" indent="-342900" algn="justLow" rtl="1">
              <a:buFont typeface="Arial" panose="020B0604020202020204" pitchFamily="34" charset="0"/>
              <a:buChar char="•"/>
            </a:pPr>
            <a:r>
              <a:rPr lang="ar-SA" sz="2000" b="1" i="0" dirty="0">
                <a:effectLst/>
                <a:latin typeface="Arial" panose="020B0604020202020204" pitchFamily="34" charset="0"/>
              </a:rPr>
              <a:t>أكثر من 700 مره</a:t>
            </a:r>
          </a:p>
          <a:p>
            <a:pPr marL="342900" indent="-342900" algn="justLow" rtl="1">
              <a:buFont typeface="Arial" panose="020B0604020202020204" pitchFamily="34" charset="0"/>
              <a:buChar char="•"/>
            </a:pPr>
            <a:r>
              <a:rPr lang="ar-SA" sz="2000" b="1" cap="none" spc="0" dirty="0">
                <a:ln w="0"/>
                <a:latin typeface="Arial" panose="020B0604020202020204" pitchFamily="34" charset="0"/>
              </a:rPr>
              <a:t>من </a:t>
            </a:r>
            <a:r>
              <a:rPr lang="ar-SA" sz="2000" b="1" dirty="0">
                <a:latin typeface="Arial" panose="020B0604020202020204" pitchFamily="34" charset="0"/>
              </a:rPr>
              <a:t>عامه</a:t>
            </a:r>
            <a:r>
              <a:rPr lang="ar-SA" sz="2000" b="1" cap="none" spc="0" dirty="0">
                <a:ln w="0"/>
                <a:latin typeface="Arial" panose="020B0604020202020204" pitchFamily="34" charset="0"/>
              </a:rPr>
              <a:t> الأول</a:t>
            </a:r>
          </a:p>
          <a:p>
            <a:pPr marL="342900" indent="-342900" algn="justLow" rtl="1">
              <a:buFont typeface="Arial" panose="020B0604020202020204" pitchFamily="34" charset="0"/>
              <a:buChar char="•"/>
            </a:pPr>
            <a:r>
              <a:rPr lang="ar-SA" sz="2000" b="1" dirty="0">
                <a:latin typeface="Arial" panose="020B0604020202020204" pitchFamily="34" charset="0"/>
              </a:rPr>
              <a:t>لا خصومه ولا فريقه يحصل على الكرة</a:t>
            </a:r>
          </a:p>
          <a:p>
            <a:pPr marL="342900" indent="-342900" algn="justLow" rtl="1">
              <a:buFont typeface="Arial" panose="020B0604020202020204" pitchFamily="34" charset="0"/>
              <a:buChar char="•"/>
            </a:pPr>
            <a:r>
              <a:rPr lang="ar-SA" sz="2000" b="1" dirty="0">
                <a:latin typeface="Arial" panose="020B0604020202020204" pitchFamily="34" charset="0"/>
              </a:rPr>
              <a:t>مهارات متعددة</a:t>
            </a:r>
          </a:p>
          <a:p>
            <a:pPr marL="342900" indent="-342900" algn="justLow" rtl="1">
              <a:buFont typeface="Arial" panose="020B0604020202020204" pitchFamily="34" charset="0"/>
              <a:buChar char="•"/>
            </a:pPr>
            <a:r>
              <a:rPr lang="ar-SA" sz="2000" b="1" dirty="0">
                <a:latin typeface="Arial" panose="020B0604020202020204" pitchFamily="34" charset="0"/>
              </a:rPr>
              <a:t>تدريب مكثف</a:t>
            </a:r>
          </a:p>
          <a:p>
            <a:pPr marL="342900" indent="-342900" algn="justLow" rtl="1">
              <a:buFont typeface="Arial" panose="020B0604020202020204" pitchFamily="34" charset="0"/>
              <a:buChar char="•"/>
            </a:pPr>
            <a:r>
              <a:rPr lang="ar-SA" sz="2000" b="1" dirty="0">
                <a:latin typeface="Arial" panose="020B0604020202020204" pitchFamily="34" charset="0"/>
              </a:rPr>
              <a:t>طموح وهمه عالمية</a:t>
            </a:r>
          </a:p>
        </p:txBody>
      </p:sp>
    </p:spTree>
    <p:extLst>
      <p:ext uri="{BB962C8B-B14F-4D97-AF65-F5344CB8AC3E}">
        <p14:creationId xmlns:p14="http://schemas.microsoft.com/office/powerpoint/2010/main" val="1068407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رابط كسهم مستقيم 2">
            <a:extLst>
              <a:ext uri="{FF2B5EF4-FFF2-40B4-BE49-F238E27FC236}">
                <a16:creationId xmlns:a16="http://schemas.microsoft.com/office/drawing/2014/main" id="{C0D9081F-81E1-4FBA-A4CC-06014DCB102A}"/>
              </a:ext>
            </a:extLst>
          </p:cNvPr>
          <p:cNvCxnSpPr/>
          <p:nvPr/>
        </p:nvCxnSpPr>
        <p:spPr>
          <a:xfrm>
            <a:off x="1043608" y="3752822"/>
            <a:ext cx="7056784"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 name="رابط كسهم مستقيم 3">
            <a:extLst>
              <a:ext uri="{FF2B5EF4-FFF2-40B4-BE49-F238E27FC236}">
                <a16:creationId xmlns:a16="http://schemas.microsoft.com/office/drawing/2014/main" id="{795297F0-C5CC-45E2-8D88-53CA3C0345E7}"/>
              </a:ext>
            </a:extLst>
          </p:cNvPr>
          <p:cNvCxnSpPr>
            <a:cxnSpLocks/>
          </p:cNvCxnSpPr>
          <p:nvPr/>
        </p:nvCxnSpPr>
        <p:spPr>
          <a:xfrm rot="16200000">
            <a:off x="2220942" y="3874483"/>
            <a:ext cx="4718885" cy="0"/>
          </a:xfrm>
          <a:prstGeom prst="straightConnector1">
            <a:avLst/>
          </a:prstGeom>
          <a:ln w="762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5" name="مربع نص 4">
            <a:extLst>
              <a:ext uri="{FF2B5EF4-FFF2-40B4-BE49-F238E27FC236}">
                <a16:creationId xmlns:a16="http://schemas.microsoft.com/office/drawing/2014/main" id="{DBD05F2F-60EF-4FE0-967B-D0FF4FC1D9D2}"/>
              </a:ext>
            </a:extLst>
          </p:cNvPr>
          <p:cNvSpPr txBox="1"/>
          <p:nvPr/>
        </p:nvSpPr>
        <p:spPr>
          <a:xfrm>
            <a:off x="7020272" y="3248766"/>
            <a:ext cx="665568" cy="400110"/>
          </a:xfrm>
          <a:prstGeom prst="rect">
            <a:avLst/>
          </a:prstGeom>
          <a:noFill/>
        </p:spPr>
        <p:txBody>
          <a:bodyPr wrap="none" rtlCol="1">
            <a:spAutoFit/>
          </a:bodyPr>
          <a:lstStyle/>
          <a:p>
            <a:r>
              <a:rPr lang="ar-SA" sz="2000" b="1" dirty="0">
                <a:solidFill>
                  <a:srgbClr val="FF0000"/>
                </a:solidFill>
              </a:rPr>
              <a:t>مهارة</a:t>
            </a:r>
          </a:p>
        </p:txBody>
      </p:sp>
      <p:sp>
        <p:nvSpPr>
          <p:cNvPr id="6" name="مربع نص 5">
            <a:extLst>
              <a:ext uri="{FF2B5EF4-FFF2-40B4-BE49-F238E27FC236}">
                <a16:creationId xmlns:a16="http://schemas.microsoft.com/office/drawing/2014/main" id="{7A1B8403-8C22-4F59-80A2-50163539E21D}"/>
              </a:ext>
            </a:extLst>
          </p:cNvPr>
          <p:cNvSpPr txBox="1"/>
          <p:nvPr/>
        </p:nvSpPr>
        <p:spPr>
          <a:xfrm>
            <a:off x="1136075" y="3248766"/>
            <a:ext cx="861133" cy="400110"/>
          </a:xfrm>
          <a:prstGeom prst="rect">
            <a:avLst/>
          </a:prstGeom>
          <a:noFill/>
        </p:spPr>
        <p:txBody>
          <a:bodyPr wrap="none" rtlCol="1">
            <a:spAutoFit/>
          </a:bodyPr>
          <a:lstStyle/>
          <a:p>
            <a:r>
              <a:rPr lang="ar-SA" sz="2000" b="1" dirty="0">
                <a:solidFill>
                  <a:srgbClr val="FF0000"/>
                </a:solidFill>
              </a:rPr>
              <a:t>لا مهارة</a:t>
            </a:r>
          </a:p>
        </p:txBody>
      </p:sp>
      <p:sp>
        <p:nvSpPr>
          <p:cNvPr id="7" name="مربع نص 6">
            <a:extLst>
              <a:ext uri="{FF2B5EF4-FFF2-40B4-BE49-F238E27FC236}">
                <a16:creationId xmlns:a16="http://schemas.microsoft.com/office/drawing/2014/main" id="{9B085510-5C5A-48BE-97E5-CF5EFD8D425A}"/>
              </a:ext>
            </a:extLst>
          </p:cNvPr>
          <p:cNvSpPr txBox="1"/>
          <p:nvPr/>
        </p:nvSpPr>
        <p:spPr>
          <a:xfrm rot="16200000">
            <a:off x="4081608" y="2056268"/>
            <a:ext cx="587020" cy="400110"/>
          </a:xfrm>
          <a:prstGeom prst="rect">
            <a:avLst/>
          </a:prstGeom>
          <a:noFill/>
        </p:spPr>
        <p:txBody>
          <a:bodyPr wrap="none" rtlCol="1">
            <a:spAutoFit/>
          </a:bodyPr>
          <a:lstStyle/>
          <a:p>
            <a:r>
              <a:rPr lang="ar-SA" sz="2000" b="1" dirty="0">
                <a:solidFill>
                  <a:srgbClr val="00B050"/>
                </a:solidFill>
              </a:rPr>
              <a:t>وعي</a:t>
            </a:r>
          </a:p>
        </p:txBody>
      </p:sp>
      <p:sp>
        <p:nvSpPr>
          <p:cNvPr id="8" name="مربع نص 7">
            <a:extLst>
              <a:ext uri="{FF2B5EF4-FFF2-40B4-BE49-F238E27FC236}">
                <a16:creationId xmlns:a16="http://schemas.microsoft.com/office/drawing/2014/main" id="{6DFB6AEF-C5E2-466A-A1CD-76323EBB1C09}"/>
              </a:ext>
            </a:extLst>
          </p:cNvPr>
          <p:cNvSpPr txBox="1"/>
          <p:nvPr/>
        </p:nvSpPr>
        <p:spPr>
          <a:xfrm rot="16200000">
            <a:off x="3961770" y="5488247"/>
            <a:ext cx="782587" cy="400110"/>
          </a:xfrm>
          <a:prstGeom prst="rect">
            <a:avLst/>
          </a:prstGeom>
          <a:noFill/>
        </p:spPr>
        <p:txBody>
          <a:bodyPr wrap="none" rtlCol="1">
            <a:spAutoFit/>
          </a:bodyPr>
          <a:lstStyle/>
          <a:p>
            <a:r>
              <a:rPr lang="ar-SA" sz="2000" b="1" dirty="0">
                <a:solidFill>
                  <a:srgbClr val="00B050"/>
                </a:solidFill>
              </a:rPr>
              <a:t>لا وعي</a:t>
            </a:r>
          </a:p>
        </p:txBody>
      </p:sp>
      <p:sp>
        <p:nvSpPr>
          <p:cNvPr id="10" name="شكل حر: شكل 9">
            <a:extLst>
              <a:ext uri="{FF2B5EF4-FFF2-40B4-BE49-F238E27FC236}">
                <a16:creationId xmlns:a16="http://schemas.microsoft.com/office/drawing/2014/main" id="{810D34D7-CAA4-4C6F-BF6E-712161A8316F}"/>
              </a:ext>
            </a:extLst>
          </p:cNvPr>
          <p:cNvSpPr/>
          <p:nvPr/>
        </p:nvSpPr>
        <p:spPr>
          <a:xfrm>
            <a:off x="1243448" y="1867038"/>
            <a:ext cx="6653464" cy="3766269"/>
          </a:xfrm>
          <a:custGeom>
            <a:avLst/>
            <a:gdLst>
              <a:gd name="connsiteX0" fmla="*/ 0 w 6487148"/>
              <a:gd name="connsiteY0" fmla="*/ 3635654 h 3935067"/>
              <a:gd name="connsiteX1" fmla="*/ 529389 w 6487148"/>
              <a:gd name="connsiteY1" fmla="*/ 3395023 h 3935067"/>
              <a:gd name="connsiteX2" fmla="*/ 902368 w 6487148"/>
              <a:gd name="connsiteY2" fmla="*/ 2985949 h 3935067"/>
              <a:gd name="connsiteX3" fmla="*/ 1407695 w 6487148"/>
              <a:gd name="connsiteY3" fmla="*/ 2227960 h 3935067"/>
              <a:gd name="connsiteX4" fmla="*/ 1732547 w 6487148"/>
              <a:gd name="connsiteY4" fmla="*/ 1469970 h 3935067"/>
              <a:gd name="connsiteX5" fmla="*/ 2273968 w 6487148"/>
              <a:gd name="connsiteY5" fmla="*/ 495412 h 3935067"/>
              <a:gd name="connsiteX6" fmla="*/ 2923674 w 6487148"/>
              <a:gd name="connsiteY6" fmla="*/ 110402 h 3935067"/>
              <a:gd name="connsiteX7" fmla="*/ 3429000 w 6487148"/>
              <a:gd name="connsiteY7" fmla="*/ 2118 h 3935067"/>
              <a:gd name="connsiteX8" fmla="*/ 3982453 w 6487148"/>
              <a:gd name="connsiteY8" fmla="*/ 74307 h 3935067"/>
              <a:gd name="connsiteX9" fmla="*/ 4523874 w 6487148"/>
              <a:gd name="connsiteY9" fmla="*/ 459318 h 3935067"/>
              <a:gd name="connsiteX10" fmla="*/ 5029200 w 6487148"/>
              <a:gd name="connsiteY10" fmla="*/ 1313560 h 3935067"/>
              <a:gd name="connsiteX11" fmla="*/ 5390147 w 6487148"/>
              <a:gd name="connsiteY11" fmla="*/ 2227960 h 3935067"/>
              <a:gd name="connsiteX12" fmla="*/ 5847347 w 6487148"/>
              <a:gd name="connsiteY12" fmla="*/ 3407054 h 3935067"/>
              <a:gd name="connsiteX13" fmla="*/ 6388768 w 6487148"/>
              <a:gd name="connsiteY13" fmla="*/ 3876286 h 3935067"/>
              <a:gd name="connsiteX14" fmla="*/ 6485021 w 6487148"/>
              <a:gd name="connsiteY14" fmla="*/ 3912381 h 3935067"/>
              <a:gd name="connsiteX0" fmla="*/ 0 w 6487148"/>
              <a:gd name="connsiteY0" fmla="*/ 3633922 h 3933335"/>
              <a:gd name="connsiteX1" fmla="*/ 529389 w 6487148"/>
              <a:gd name="connsiteY1" fmla="*/ 3393291 h 3933335"/>
              <a:gd name="connsiteX2" fmla="*/ 902368 w 6487148"/>
              <a:gd name="connsiteY2" fmla="*/ 2984217 h 3933335"/>
              <a:gd name="connsiteX3" fmla="*/ 1407695 w 6487148"/>
              <a:gd name="connsiteY3" fmla="*/ 2226228 h 3933335"/>
              <a:gd name="connsiteX4" fmla="*/ 1732547 w 6487148"/>
              <a:gd name="connsiteY4" fmla="*/ 1468238 h 3933335"/>
              <a:gd name="connsiteX5" fmla="*/ 2273968 w 6487148"/>
              <a:gd name="connsiteY5" fmla="*/ 493680 h 3933335"/>
              <a:gd name="connsiteX6" fmla="*/ 2899611 w 6487148"/>
              <a:gd name="connsiteY6" fmla="*/ 72575 h 3933335"/>
              <a:gd name="connsiteX7" fmla="*/ 3429000 w 6487148"/>
              <a:gd name="connsiteY7" fmla="*/ 386 h 3933335"/>
              <a:gd name="connsiteX8" fmla="*/ 3982453 w 6487148"/>
              <a:gd name="connsiteY8" fmla="*/ 72575 h 3933335"/>
              <a:gd name="connsiteX9" fmla="*/ 4523874 w 6487148"/>
              <a:gd name="connsiteY9" fmla="*/ 457586 h 3933335"/>
              <a:gd name="connsiteX10" fmla="*/ 5029200 w 6487148"/>
              <a:gd name="connsiteY10" fmla="*/ 1311828 h 3933335"/>
              <a:gd name="connsiteX11" fmla="*/ 5390147 w 6487148"/>
              <a:gd name="connsiteY11" fmla="*/ 2226228 h 3933335"/>
              <a:gd name="connsiteX12" fmla="*/ 5847347 w 6487148"/>
              <a:gd name="connsiteY12" fmla="*/ 3405322 h 3933335"/>
              <a:gd name="connsiteX13" fmla="*/ 6388768 w 6487148"/>
              <a:gd name="connsiteY13" fmla="*/ 3874554 h 3933335"/>
              <a:gd name="connsiteX14" fmla="*/ 6485021 w 6487148"/>
              <a:gd name="connsiteY14" fmla="*/ 3910649 h 3933335"/>
              <a:gd name="connsiteX0" fmla="*/ 0 w 6487148"/>
              <a:gd name="connsiteY0" fmla="*/ 3633922 h 3933335"/>
              <a:gd name="connsiteX1" fmla="*/ 529389 w 6487148"/>
              <a:gd name="connsiteY1" fmla="*/ 3393291 h 3933335"/>
              <a:gd name="connsiteX2" fmla="*/ 902368 w 6487148"/>
              <a:gd name="connsiteY2" fmla="*/ 2984217 h 3933335"/>
              <a:gd name="connsiteX3" fmla="*/ 1407695 w 6487148"/>
              <a:gd name="connsiteY3" fmla="*/ 2226228 h 3933335"/>
              <a:gd name="connsiteX4" fmla="*/ 1732547 w 6487148"/>
              <a:gd name="connsiteY4" fmla="*/ 1468238 h 3933335"/>
              <a:gd name="connsiteX5" fmla="*/ 2273968 w 6487148"/>
              <a:gd name="connsiteY5" fmla="*/ 493680 h 3933335"/>
              <a:gd name="connsiteX6" fmla="*/ 2899611 w 6487148"/>
              <a:gd name="connsiteY6" fmla="*/ 72575 h 3933335"/>
              <a:gd name="connsiteX7" fmla="*/ 3429000 w 6487148"/>
              <a:gd name="connsiteY7" fmla="*/ 386 h 3933335"/>
              <a:gd name="connsiteX8" fmla="*/ 3982453 w 6487148"/>
              <a:gd name="connsiteY8" fmla="*/ 72575 h 3933335"/>
              <a:gd name="connsiteX9" fmla="*/ 4523874 w 6487148"/>
              <a:gd name="connsiteY9" fmla="*/ 457586 h 3933335"/>
              <a:gd name="connsiteX10" fmla="*/ 5029200 w 6487148"/>
              <a:gd name="connsiteY10" fmla="*/ 1311828 h 3933335"/>
              <a:gd name="connsiteX11" fmla="*/ 5390147 w 6487148"/>
              <a:gd name="connsiteY11" fmla="*/ 2226228 h 3933335"/>
              <a:gd name="connsiteX12" fmla="*/ 5763126 w 6487148"/>
              <a:gd name="connsiteY12" fmla="*/ 3152659 h 3933335"/>
              <a:gd name="connsiteX13" fmla="*/ 6388768 w 6487148"/>
              <a:gd name="connsiteY13" fmla="*/ 3874554 h 3933335"/>
              <a:gd name="connsiteX14" fmla="*/ 6485021 w 6487148"/>
              <a:gd name="connsiteY14" fmla="*/ 3910649 h 3933335"/>
              <a:gd name="connsiteX0" fmla="*/ 0 w 6485089"/>
              <a:gd name="connsiteY0" fmla="*/ 3633922 h 3912331"/>
              <a:gd name="connsiteX1" fmla="*/ 529389 w 6485089"/>
              <a:gd name="connsiteY1" fmla="*/ 3393291 h 3912331"/>
              <a:gd name="connsiteX2" fmla="*/ 902368 w 6485089"/>
              <a:gd name="connsiteY2" fmla="*/ 2984217 h 3912331"/>
              <a:gd name="connsiteX3" fmla="*/ 1407695 w 6485089"/>
              <a:gd name="connsiteY3" fmla="*/ 2226228 h 3912331"/>
              <a:gd name="connsiteX4" fmla="*/ 1732547 w 6485089"/>
              <a:gd name="connsiteY4" fmla="*/ 1468238 h 3912331"/>
              <a:gd name="connsiteX5" fmla="*/ 2273968 w 6485089"/>
              <a:gd name="connsiteY5" fmla="*/ 493680 h 3912331"/>
              <a:gd name="connsiteX6" fmla="*/ 2899611 w 6485089"/>
              <a:gd name="connsiteY6" fmla="*/ 72575 h 3912331"/>
              <a:gd name="connsiteX7" fmla="*/ 3429000 w 6485089"/>
              <a:gd name="connsiteY7" fmla="*/ 386 h 3912331"/>
              <a:gd name="connsiteX8" fmla="*/ 3982453 w 6485089"/>
              <a:gd name="connsiteY8" fmla="*/ 72575 h 3912331"/>
              <a:gd name="connsiteX9" fmla="*/ 4523874 w 6485089"/>
              <a:gd name="connsiteY9" fmla="*/ 457586 h 3912331"/>
              <a:gd name="connsiteX10" fmla="*/ 5029200 w 6485089"/>
              <a:gd name="connsiteY10" fmla="*/ 1311828 h 3912331"/>
              <a:gd name="connsiteX11" fmla="*/ 5390147 w 6485089"/>
              <a:gd name="connsiteY11" fmla="*/ 2226228 h 3912331"/>
              <a:gd name="connsiteX12" fmla="*/ 5763126 w 6485089"/>
              <a:gd name="connsiteY12" fmla="*/ 3152659 h 3912331"/>
              <a:gd name="connsiteX13" fmla="*/ 6112042 w 6485089"/>
              <a:gd name="connsiteY13" fmla="*/ 3609859 h 3912331"/>
              <a:gd name="connsiteX14" fmla="*/ 6485021 w 6485089"/>
              <a:gd name="connsiteY14" fmla="*/ 3910649 h 3912331"/>
              <a:gd name="connsiteX0" fmla="*/ 0 w 6112042"/>
              <a:gd name="connsiteY0" fmla="*/ 3633922 h 3633922"/>
              <a:gd name="connsiteX1" fmla="*/ 529389 w 6112042"/>
              <a:gd name="connsiteY1" fmla="*/ 3393291 h 3633922"/>
              <a:gd name="connsiteX2" fmla="*/ 902368 w 6112042"/>
              <a:gd name="connsiteY2" fmla="*/ 2984217 h 3633922"/>
              <a:gd name="connsiteX3" fmla="*/ 1407695 w 6112042"/>
              <a:gd name="connsiteY3" fmla="*/ 2226228 h 3633922"/>
              <a:gd name="connsiteX4" fmla="*/ 1732547 w 6112042"/>
              <a:gd name="connsiteY4" fmla="*/ 1468238 h 3633922"/>
              <a:gd name="connsiteX5" fmla="*/ 2273968 w 6112042"/>
              <a:gd name="connsiteY5" fmla="*/ 493680 h 3633922"/>
              <a:gd name="connsiteX6" fmla="*/ 2899611 w 6112042"/>
              <a:gd name="connsiteY6" fmla="*/ 72575 h 3633922"/>
              <a:gd name="connsiteX7" fmla="*/ 3429000 w 6112042"/>
              <a:gd name="connsiteY7" fmla="*/ 386 h 3633922"/>
              <a:gd name="connsiteX8" fmla="*/ 3982453 w 6112042"/>
              <a:gd name="connsiteY8" fmla="*/ 72575 h 3633922"/>
              <a:gd name="connsiteX9" fmla="*/ 4523874 w 6112042"/>
              <a:gd name="connsiteY9" fmla="*/ 457586 h 3633922"/>
              <a:gd name="connsiteX10" fmla="*/ 5029200 w 6112042"/>
              <a:gd name="connsiteY10" fmla="*/ 1311828 h 3633922"/>
              <a:gd name="connsiteX11" fmla="*/ 5390147 w 6112042"/>
              <a:gd name="connsiteY11" fmla="*/ 2226228 h 3633922"/>
              <a:gd name="connsiteX12" fmla="*/ 5763126 w 6112042"/>
              <a:gd name="connsiteY12" fmla="*/ 3152659 h 3633922"/>
              <a:gd name="connsiteX13" fmla="*/ 6112042 w 6112042"/>
              <a:gd name="connsiteY13" fmla="*/ 3609859 h 3633922"/>
              <a:gd name="connsiteX0" fmla="*/ 0 w 6328610"/>
              <a:gd name="connsiteY0" fmla="*/ 3633922 h 3730175"/>
              <a:gd name="connsiteX1" fmla="*/ 529389 w 6328610"/>
              <a:gd name="connsiteY1" fmla="*/ 3393291 h 3730175"/>
              <a:gd name="connsiteX2" fmla="*/ 902368 w 6328610"/>
              <a:gd name="connsiteY2" fmla="*/ 2984217 h 3730175"/>
              <a:gd name="connsiteX3" fmla="*/ 1407695 w 6328610"/>
              <a:gd name="connsiteY3" fmla="*/ 2226228 h 3730175"/>
              <a:gd name="connsiteX4" fmla="*/ 1732547 w 6328610"/>
              <a:gd name="connsiteY4" fmla="*/ 1468238 h 3730175"/>
              <a:gd name="connsiteX5" fmla="*/ 2273968 w 6328610"/>
              <a:gd name="connsiteY5" fmla="*/ 493680 h 3730175"/>
              <a:gd name="connsiteX6" fmla="*/ 2899611 w 6328610"/>
              <a:gd name="connsiteY6" fmla="*/ 72575 h 3730175"/>
              <a:gd name="connsiteX7" fmla="*/ 3429000 w 6328610"/>
              <a:gd name="connsiteY7" fmla="*/ 386 h 3730175"/>
              <a:gd name="connsiteX8" fmla="*/ 3982453 w 6328610"/>
              <a:gd name="connsiteY8" fmla="*/ 72575 h 3730175"/>
              <a:gd name="connsiteX9" fmla="*/ 4523874 w 6328610"/>
              <a:gd name="connsiteY9" fmla="*/ 457586 h 3730175"/>
              <a:gd name="connsiteX10" fmla="*/ 5029200 w 6328610"/>
              <a:gd name="connsiteY10" fmla="*/ 1311828 h 3730175"/>
              <a:gd name="connsiteX11" fmla="*/ 5390147 w 6328610"/>
              <a:gd name="connsiteY11" fmla="*/ 2226228 h 3730175"/>
              <a:gd name="connsiteX12" fmla="*/ 5763126 w 6328610"/>
              <a:gd name="connsiteY12" fmla="*/ 3152659 h 3730175"/>
              <a:gd name="connsiteX13" fmla="*/ 6328610 w 6328610"/>
              <a:gd name="connsiteY13" fmla="*/ 3730175 h 3730175"/>
              <a:gd name="connsiteX0" fmla="*/ 0 w 6340642"/>
              <a:gd name="connsiteY0" fmla="*/ 3766269 h 3766269"/>
              <a:gd name="connsiteX1" fmla="*/ 541421 w 6340642"/>
              <a:gd name="connsiteY1" fmla="*/ 3393291 h 3766269"/>
              <a:gd name="connsiteX2" fmla="*/ 914400 w 6340642"/>
              <a:gd name="connsiteY2" fmla="*/ 2984217 h 3766269"/>
              <a:gd name="connsiteX3" fmla="*/ 1419727 w 6340642"/>
              <a:gd name="connsiteY3" fmla="*/ 2226228 h 3766269"/>
              <a:gd name="connsiteX4" fmla="*/ 1744579 w 6340642"/>
              <a:gd name="connsiteY4" fmla="*/ 1468238 h 3766269"/>
              <a:gd name="connsiteX5" fmla="*/ 2286000 w 6340642"/>
              <a:gd name="connsiteY5" fmla="*/ 493680 h 3766269"/>
              <a:gd name="connsiteX6" fmla="*/ 2911643 w 6340642"/>
              <a:gd name="connsiteY6" fmla="*/ 72575 h 3766269"/>
              <a:gd name="connsiteX7" fmla="*/ 3441032 w 6340642"/>
              <a:gd name="connsiteY7" fmla="*/ 386 h 3766269"/>
              <a:gd name="connsiteX8" fmla="*/ 3994485 w 6340642"/>
              <a:gd name="connsiteY8" fmla="*/ 72575 h 3766269"/>
              <a:gd name="connsiteX9" fmla="*/ 4535906 w 6340642"/>
              <a:gd name="connsiteY9" fmla="*/ 457586 h 3766269"/>
              <a:gd name="connsiteX10" fmla="*/ 5041232 w 6340642"/>
              <a:gd name="connsiteY10" fmla="*/ 1311828 h 3766269"/>
              <a:gd name="connsiteX11" fmla="*/ 5402179 w 6340642"/>
              <a:gd name="connsiteY11" fmla="*/ 2226228 h 3766269"/>
              <a:gd name="connsiteX12" fmla="*/ 5775158 w 6340642"/>
              <a:gd name="connsiteY12" fmla="*/ 3152659 h 3766269"/>
              <a:gd name="connsiteX13" fmla="*/ 6340642 w 6340642"/>
              <a:gd name="connsiteY13" fmla="*/ 3730175 h 3766269"/>
              <a:gd name="connsiteX0" fmla="*/ 0 w 6557211"/>
              <a:gd name="connsiteY0" fmla="*/ 3766269 h 3766269"/>
              <a:gd name="connsiteX1" fmla="*/ 541421 w 6557211"/>
              <a:gd name="connsiteY1" fmla="*/ 3393291 h 3766269"/>
              <a:gd name="connsiteX2" fmla="*/ 914400 w 6557211"/>
              <a:gd name="connsiteY2" fmla="*/ 2984217 h 3766269"/>
              <a:gd name="connsiteX3" fmla="*/ 1419727 w 6557211"/>
              <a:gd name="connsiteY3" fmla="*/ 2226228 h 3766269"/>
              <a:gd name="connsiteX4" fmla="*/ 1744579 w 6557211"/>
              <a:gd name="connsiteY4" fmla="*/ 1468238 h 3766269"/>
              <a:gd name="connsiteX5" fmla="*/ 2286000 w 6557211"/>
              <a:gd name="connsiteY5" fmla="*/ 493680 h 3766269"/>
              <a:gd name="connsiteX6" fmla="*/ 2911643 w 6557211"/>
              <a:gd name="connsiteY6" fmla="*/ 72575 h 3766269"/>
              <a:gd name="connsiteX7" fmla="*/ 3441032 w 6557211"/>
              <a:gd name="connsiteY7" fmla="*/ 386 h 3766269"/>
              <a:gd name="connsiteX8" fmla="*/ 3994485 w 6557211"/>
              <a:gd name="connsiteY8" fmla="*/ 72575 h 3766269"/>
              <a:gd name="connsiteX9" fmla="*/ 4535906 w 6557211"/>
              <a:gd name="connsiteY9" fmla="*/ 457586 h 3766269"/>
              <a:gd name="connsiteX10" fmla="*/ 5041232 w 6557211"/>
              <a:gd name="connsiteY10" fmla="*/ 1311828 h 3766269"/>
              <a:gd name="connsiteX11" fmla="*/ 5402179 w 6557211"/>
              <a:gd name="connsiteY11" fmla="*/ 2226228 h 3766269"/>
              <a:gd name="connsiteX12" fmla="*/ 5775158 w 6557211"/>
              <a:gd name="connsiteY12" fmla="*/ 3152659 h 3766269"/>
              <a:gd name="connsiteX13" fmla="*/ 6557211 w 6557211"/>
              <a:gd name="connsiteY13" fmla="*/ 3657986 h 3766269"/>
              <a:gd name="connsiteX0" fmla="*/ 0 w 6557211"/>
              <a:gd name="connsiteY0" fmla="*/ 3766269 h 3766269"/>
              <a:gd name="connsiteX1" fmla="*/ 541421 w 6557211"/>
              <a:gd name="connsiteY1" fmla="*/ 3393291 h 3766269"/>
              <a:gd name="connsiteX2" fmla="*/ 914400 w 6557211"/>
              <a:gd name="connsiteY2" fmla="*/ 2984217 h 3766269"/>
              <a:gd name="connsiteX3" fmla="*/ 1419727 w 6557211"/>
              <a:gd name="connsiteY3" fmla="*/ 2226228 h 3766269"/>
              <a:gd name="connsiteX4" fmla="*/ 1744579 w 6557211"/>
              <a:gd name="connsiteY4" fmla="*/ 1468238 h 3766269"/>
              <a:gd name="connsiteX5" fmla="*/ 2286000 w 6557211"/>
              <a:gd name="connsiteY5" fmla="*/ 493680 h 3766269"/>
              <a:gd name="connsiteX6" fmla="*/ 2911643 w 6557211"/>
              <a:gd name="connsiteY6" fmla="*/ 72575 h 3766269"/>
              <a:gd name="connsiteX7" fmla="*/ 3441032 w 6557211"/>
              <a:gd name="connsiteY7" fmla="*/ 386 h 3766269"/>
              <a:gd name="connsiteX8" fmla="*/ 3994485 w 6557211"/>
              <a:gd name="connsiteY8" fmla="*/ 72575 h 3766269"/>
              <a:gd name="connsiteX9" fmla="*/ 4535906 w 6557211"/>
              <a:gd name="connsiteY9" fmla="*/ 457586 h 3766269"/>
              <a:gd name="connsiteX10" fmla="*/ 5041232 w 6557211"/>
              <a:gd name="connsiteY10" fmla="*/ 1311828 h 3766269"/>
              <a:gd name="connsiteX11" fmla="*/ 5402179 w 6557211"/>
              <a:gd name="connsiteY11" fmla="*/ 2226228 h 3766269"/>
              <a:gd name="connsiteX12" fmla="*/ 5823284 w 6557211"/>
              <a:gd name="connsiteY12" fmla="*/ 3140627 h 3766269"/>
              <a:gd name="connsiteX13" fmla="*/ 6557211 w 6557211"/>
              <a:gd name="connsiteY13" fmla="*/ 3657986 h 3766269"/>
              <a:gd name="connsiteX0" fmla="*/ 0 w 6653464"/>
              <a:gd name="connsiteY0" fmla="*/ 3766269 h 3766269"/>
              <a:gd name="connsiteX1" fmla="*/ 541421 w 6653464"/>
              <a:gd name="connsiteY1" fmla="*/ 3393291 h 3766269"/>
              <a:gd name="connsiteX2" fmla="*/ 914400 w 6653464"/>
              <a:gd name="connsiteY2" fmla="*/ 2984217 h 3766269"/>
              <a:gd name="connsiteX3" fmla="*/ 1419727 w 6653464"/>
              <a:gd name="connsiteY3" fmla="*/ 2226228 h 3766269"/>
              <a:gd name="connsiteX4" fmla="*/ 1744579 w 6653464"/>
              <a:gd name="connsiteY4" fmla="*/ 1468238 h 3766269"/>
              <a:gd name="connsiteX5" fmla="*/ 2286000 w 6653464"/>
              <a:gd name="connsiteY5" fmla="*/ 493680 h 3766269"/>
              <a:gd name="connsiteX6" fmla="*/ 2911643 w 6653464"/>
              <a:gd name="connsiteY6" fmla="*/ 72575 h 3766269"/>
              <a:gd name="connsiteX7" fmla="*/ 3441032 w 6653464"/>
              <a:gd name="connsiteY7" fmla="*/ 386 h 3766269"/>
              <a:gd name="connsiteX8" fmla="*/ 3994485 w 6653464"/>
              <a:gd name="connsiteY8" fmla="*/ 72575 h 3766269"/>
              <a:gd name="connsiteX9" fmla="*/ 4535906 w 6653464"/>
              <a:gd name="connsiteY9" fmla="*/ 457586 h 3766269"/>
              <a:gd name="connsiteX10" fmla="*/ 5041232 w 6653464"/>
              <a:gd name="connsiteY10" fmla="*/ 1311828 h 3766269"/>
              <a:gd name="connsiteX11" fmla="*/ 5402179 w 6653464"/>
              <a:gd name="connsiteY11" fmla="*/ 2226228 h 3766269"/>
              <a:gd name="connsiteX12" fmla="*/ 5823284 w 6653464"/>
              <a:gd name="connsiteY12" fmla="*/ 3140627 h 3766269"/>
              <a:gd name="connsiteX13" fmla="*/ 6653464 w 6653464"/>
              <a:gd name="connsiteY13" fmla="*/ 3621891 h 3766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653464" h="3766269">
                <a:moveTo>
                  <a:pt x="0" y="3766269"/>
                </a:moveTo>
                <a:cubicBezTo>
                  <a:pt x="189497" y="3700095"/>
                  <a:pt x="389021" y="3523633"/>
                  <a:pt x="541421" y="3393291"/>
                </a:cubicBezTo>
                <a:cubicBezTo>
                  <a:pt x="693821" y="3262949"/>
                  <a:pt x="768016" y="3178727"/>
                  <a:pt x="914400" y="2984217"/>
                </a:cubicBezTo>
                <a:cubicBezTo>
                  <a:pt x="1060784" y="2789707"/>
                  <a:pt x="1281364" y="2478891"/>
                  <a:pt x="1419727" y="2226228"/>
                </a:cubicBezTo>
                <a:cubicBezTo>
                  <a:pt x="1558090" y="1973565"/>
                  <a:pt x="1600200" y="1756996"/>
                  <a:pt x="1744579" y="1468238"/>
                </a:cubicBezTo>
                <a:cubicBezTo>
                  <a:pt x="1888958" y="1179480"/>
                  <a:pt x="2091489" y="726291"/>
                  <a:pt x="2286000" y="493680"/>
                </a:cubicBezTo>
                <a:cubicBezTo>
                  <a:pt x="2480511" y="261070"/>
                  <a:pt x="2719138" y="154791"/>
                  <a:pt x="2911643" y="72575"/>
                </a:cubicBezTo>
                <a:cubicBezTo>
                  <a:pt x="3104148" y="-9641"/>
                  <a:pt x="3260558" y="386"/>
                  <a:pt x="3441032" y="386"/>
                </a:cubicBezTo>
                <a:cubicBezTo>
                  <a:pt x="3621506" y="386"/>
                  <a:pt x="3812006" y="-3625"/>
                  <a:pt x="3994485" y="72575"/>
                </a:cubicBezTo>
                <a:cubicBezTo>
                  <a:pt x="4176964" y="148775"/>
                  <a:pt x="4361448" y="251044"/>
                  <a:pt x="4535906" y="457586"/>
                </a:cubicBezTo>
                <a:cubicBezTo>
                  <a:pt x="4710364" y="664128"/>
                  <a:pt x="4896853" y="1017054"/>
                  <a:pt x="5041232" y="1311828"/>
                </a:cubicBezTo>
                <a:cubicBezTo>
                  <a:pt x="5185611" y="1606602"/>
                  <a:pt x="5271837" y="1921428"/>
                  <a:pt x="5402179" y="2226228"/>
                </a:cubicBezTo>
                <a:cubicBezTo>
                  <a:pt x="5532521" y="2531028"/>
                  <a:pt x="5614737" y="2908017"/>
                  <a:pt x="5823284" y="3140627"/>
                </a:cubicBezTo>
                <a:cubicBezTo>
                  <a:pt x="6031831" y="3373237"/>
                  <a:pt x="6547185" y="3537670"/>
                  <a:pt x="6653464" y="3621891"/>
                </a:cubicBezTo>
              </a:path>
            </a:pathLst>
          </a:custGeom>
          <a:noFill/>
          <a:ln w="76200"/>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مربع نص 10">
            <a:extLst>
              <a:ext uri="{FF2B5EF4-FFF2-40B4-BE49-F238E27FC236}">
                <a16:creationId xmlns:a16="http://schemas.microsoft.com/office/drawing/2014/main" id="{8C28A26A-30F3-4D32-A0BE-BDD68ECCD621}"/>
              </a:ext>
            </a:extLst>
          </p:cNvPr>
          <p:cNvSpPr txBox="1"/>
          <p:nvPr/>
        </p:nvSpPr>
        <p:spPr>
          <a:xfrm>
            <a:off x="2202520" y="5360828"/>
            <a:ext cx="853119" cy="707886"/>
          </a:xfrm>
          <a:prstGeom prst="rect">
            <a:avLst/>
          </a:prstGeom>
        </p:spPr>
        <p:style>
          <a:lnRef idx="2">
            <a:schemeClr val="accent5"/>
          </a:lnRef>
          <a:fillRef idx="1">
            <a:schemeClr val="lt1"/>
          </a:fillRef>
          <a:effectRef idx="0">
            <a:schemeClr val="accent5"/>
          </a:effectRef>
          <a:fontRef idx="minor">
            <a:schemeClr val="dk1"/>
          </a:fontRef>
        </p:style>
        <p:txBody>
          <a:bodyPr wrap="none" rtlCol="1">
            <a:spAutoFit/>
          </a:bodyPr>
          <a:lstStyle/>
          <a:p>
            <a:pPr algn="ctr"/>
            <a:r>
              <a:rPr lang="ar-SA" sz="2000" b="1" dirty="0">
                <a:solidFill>
                  <a:srgbClr val="00B050"/>
                </a:solidFill>
              </a:rPr>
              <a:t>لا وعي</a:t>
            </a:r>
          </a:p>
          <a:p>
            <a:pPr algn="ctr"/>
            <a:r>
              <a:rPr lang="ar-SA" sz="2000" b="1" dirty="0">
                <a:solidFill>
                  <a:srgbClr val="FF0000"/>
                </a:solidFill>
              </a:rPr>
              <a:t>لا مهارة</a:t>
            </a:r>
          </a:p>
        </p:txBody>
      </p:sp>
      <p:sp>
        <p:nvSpPr>
          <p:cNvPr id="12" name="مربع نص 11">
            <a:extLst>
              <a:ext uri="{FF2B5EF4-FFF2-40B4-BE49-F238E27FC236}">
                <a16:creationId xmlns:a16="http://schemas.microsoft.com/office/drawing/2014/main" id="{570215F8-EB1A-4F83-8222-256917A7C46D}"/>
              </a:ext>
            </a:extLst>
          </p:cNvPr>
          <p:cNvSpPr txBox="1"/>
          <p:nvPr/>
        </p:nvSpPr>
        <p:spPr>
          <a:xfrm>
            <a:off x="2574100" y="1680962"/>
            <a:ext cx="853119" cy="707886"/>
          </a:xfrm>
          <a:prstGeom prst="rect">
            <a:avLst/>
          </a:prstGeom>
        </p:spPr>
        <p:style>
          <a:lnRef idx="2">
            <a:schemeClr val="accent5"/>
          </a:lnRef>
          <a:fillRef idx="1">
            <a:schemeClr val="lt1"/>
          </a:fillRef>
          <a:effectRef idx="0">
            <a:schemeClr val="accent5"/>
          </a:effectRef>
          <a:fontRef idx="minor">
            <a:schemeClr val="dk1"/>
          </a:fontRef>
        </p:style>
        <p:txBody>
          <a:bodyPr wrap="none" rtlCol="1">
            <a:spAutoFit/>
          </a:bodyPr>
          <a:lstStyle/>
          <a:p>
            <a:pPr algn="ctr"/>
            <a:r>
              <a:rPr lang="ar-SA" sz="2000" b="1" dirty="0">
                <a:solidFill>
                  <a:srgbClr val="00B050"/>
                </a:solidFill>
              </a:rPr>
              <a:t>وعي</a:t>
            </a:r>
          </a:p>
          <a:p>
            <a:pPr algn="ctr"/>
            <a:r>
              <a:rPr lang="ar-SA" sz="2000" b="1" dirty="0">
                <a:solidFill>
                  <a:srgbClr val="FF0000"/>
                </a:solidFill>
              </a:rPr>
              <a:t>لا مهارة</a:t>
            </a:r>
          </a:p>
        </p:txBody>
      </p:sp>
      <p:sp>
        <p:nvSpPr>
          <p:cNvPr id="13" name="مربع نص 12">
            <a:extLst>
              <a:ext uri="{FF2B5EF4-FFF2-40B4-BE49-F238E27FC236}">
                <a16:creationId xmlns:a16="http://schemas.microsoft.com/office/drawing/2014/main" id="{2679A01F-72EB-4C96-A605-C7371BF11CAE}"/>
              </a:ext>
            </a:extLst>
          </p:cNvPr>
          <p:cNvSpPr txBox="1"/>
          <p:nvPr/>
        </p:nvSpPr>
        <p:spPr>
          <a:xfrm>
            <a:off x="5903259" y="1711155"/>
            <a:ext cx="665567" cy="707886"/>
          </a:xfrm>
          <a:prstGeom prst="rect">
            <a:avLst/>
          </a:prstGeom>
        </p:spPr>
        <p:style>
          <a:lnRef idx="2">
            <a:schemeClr val="accent5"/>
          </a:lnRef>
          <a:fillRef idx="1">
            <a:schemeClr val="lt1"/>
          </a:fillRef>
          <a:effectRef idx="0">
            <a:schemeClr val="accent5"/>
          </a:effectRef>
          <a:fontRef idx="minor">
            <a:schemeClr val="dk1"/>
          </a:fontRef>
        </p:style>
        <p:txBody>
          <a:bodyPr wrap="none" rtlCol="1">
            <a:spAutoFit/>
          </a:bodyPr>
          <a:lstStyle/>
          <a:p>
            <a:pPr algn="ctr"/>
            <a:r>
              <a:rPr lang="ar-SA" sz="2000" b="1" dirty="0">
                <a:solidFill>
                  <a:srgbClr val="00B050"/>
                </a:solidFill>
              </a:rPr>
              <a:t>وعي</a:t>
            </a:r>
          </a:p>
          <a:p>
            <a:pPr algn="ctr"/>
            <a:r>
              <a:rPr lang="ar-SA" sz="2000" b="1" dirty="0">
                <a:solidFill>
                  <a:srgbClr val="FF0000"/>
                </a:solidFill>
              </a:rPr>
              <a:t>مهارة</a:t>
            </a:r>
          </a:p>
        </p:txBody>
      </p:sp>
      <p:sp>
        <p:nvSpPr>
          <p:cNvPr id="14" name="مربع نص 13">
            <a:extLst>
              <a:ext uri="{FF2B5EF4-FFF2-40B4-BE49-F238E27FC236}">
                <a16:creationId xmlns:a16="http://schemas.microsoft.com/office/drawing/2014/main" id="{CE5F91D8-8D74-4270-A955-FBC525BC8359}"/>
              </a:ext>
            </a:extLst>
          </p:cNvPr>
          <p:cNvSpPr txBox="1"/>
          <p:nvPr/>
        </p:nvSpPr>
        <p:spPr>
          <a:xfrm>
            <a:off x="6226106" y="5360828"/>
            <a:ext cx="782587" cy="707886"/>
          </a:xfrm>
          <a:prstGeom prst="rect">
            <a:avLst/>
          </a:prstGeom>
        </p:spPr>
        <p:style>
          <a:lnRef idx="2">
            <a:schemeClr val="accent5"/>
          </a:lnRef>
          <a:fillRef idx="1">
            <a:schemeClr val="lt1"/>
          </a:fillRef>
          <a:effectRef idx="0">
            <a:schemeClr val="accent5"/>
          </a:effectRef>
          <a:fontRef idx="minor">
            <a:schemeClr val="dk1"/>
          </a:fontRef>
        </p:style>
        <p:txBody>
          <a:bodyPr wrap="none" rtlCol="1">
            <a:spAutoFit/>
          </a:bodyPr>
          <a:lstStyle/>
          <a:p>
            <a:pPr algn="ctr"/>
            <a:r>
              <a:rPr lang="ar-SA" sz="2000" b="1" dirty="0">
                <a:solidFill>
                  <a:srgbClr val="FF0000"/>
                </a:solidFill>
              </a:rPr>
              <a:t>مهارة</a:t>
            </a:r>
          </a:p>
          <a:p>
            <a:pPr algn="ctr"/>
            <a:r>
              <a:rPr lang="ar-SA" sz="2000" b="1" dirty="0">
                <a:solidFill>
                  <a:srgbClr val="00B050"/>
                </a:solidFill>
              </a:rPr>
              <a:t>لا وعي</a:t>
            </a:r>
          </a:p>
        </p:txBody>
      </p:sp>
      <p:pic>
        <p:nvPicPr>
          <p:cNvPr id="16" name="صورة 15">
            <a:extLst>
              <a:ext uri="{FF2B5EF4-FFF2-40B4-BE49-F238E27FC236}">
                <a16:creationId xmlns:a16="http://schemas.microsoft.com/office/drawing/2014/main" id="{BEF10E2B-EF11-4345-8F5B-5A09EFE6FD3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5332" y="4421543"/>
            <a:ext cx="501309" cy="720000"/>
          </a:xfrm>
          <a:prstGeom prst="rect">
            <a:avLst/>
          </a:prstGeom>
        </p:spPr>
      </p:pic>
      <p:pic>
        <p:nvPicPr>
          <p:cNvPr id="18" name="صورة 17">
            <a:extLst>
              <a:ext uri="{FF2B5EF4-FFF2-40B4-BE49-F238E27FC236}">
                <a16:creationId xmlns:a16="http://schemas.microsoft.com/office/drawing/2014/main" id="{A082EE5A-16BF-4753-80C2-252E7BF56BD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07505" y="2301264"/>
            <a:ext cx="504673" cy="720000"/>
          </a:xfrm>
          <a:prstGeom prst="rect">
            <a:avLst/>
          </a:prstGeom>
        </p:spPr>
      </p:pic>
      <p:pic>
        <p:nvPicPr>
          <p:cNvPr id="20" name="صورة 19">
            <a:extLst>
              <a:ext uri="{FF2B5EF4-FFF2-40B4-BE49-F238E27FC236}">
                <a16:creationId xmlns:a16="http://schemas.microsoft.com/office/drawing/2014/main" id="{D31710C6-50C1-471C-9EEC-CA2D8C97E1E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20072" y="2316051"/>
            <a:ext cx="504673" cy="720000"/>
          </a:xfrm>
          <a:prstGeom prst="rect">
            <a:avLst/>
          </a:prstGeom>
        </p:spPr>
      </p:pic>
      <p:pic>
        <p:nvPicPr>
          <p:cNvPr id="22" name="صورة 21">
            <a:extLst>
              <a:ext uri="{FF2B5EF4-FFF2-40B4-BE49-F238E27FC236}">
                <a16:creationId xmlns:a16="http://schemas.microsoft.com/office/drawing/2014/main" id="{DA80082F-DE94-4425-8117-61048840559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76474" y="4316043"/>
            <a:ext cx="504673" cy="720000"/>
          </a:xfrm>
          <a:prstGeom prst="rect">
            <a:avLst/>
          </a:prstGeom>
        </p:spPr>
      </p:pic>
      <p:sp>
        <p:nvSpPr>
          <p:cNvPr id="24" name="مستطيل 23">
            <a:extLst>
              <a:ext uri="{FF2B5EF4-FFF2-40B4-BE49-F238E27FC236}">
                <a16:creationId xmlns:a16="http://schemas.microsoft.com/office/drawing/2014/main" id="{D00832ED-E950-4829-8F99-4AE308400F95}"/>
              </a:ext>
            </a:extLst>
          </p:cNvPr>
          <p:cNvSpPr/>
          <p:nvPr/>
        </p:nvSpPr>
        <p:spPr>
          <a:xfrm>
            <a:off x="6371911" y="1229265"/>
            <a:ext cx="2712602" cy="523220"/>
          </a:xfrm>
          <a:prstGeom prst="rect">
            <a:avLst/>
          </a:prstGeom>
        </p:spPr>
        <p:txBody>
          <a:bodyPr wrap="none">
            <a:spAutoFit/>
          </a:bodyPr>
          <a:lstStyle/>
          <a:p>
            <a:r>
              <a:rPr lang="ar-SA" sz="2800" b="1" dirty="0">
                <a:solidFill>
                  <a:srgbClr val="C00000"/>
                </a:solidFill>
                <a:effectLst>
                  <a:outerShdw blurRad="38100" dist="38100" dir="2700000" algn="tl">
                    <a:srgbClr val="000000">
                      <a:alpha val="43137"/>
                    </a:srgbClr>
                  </a:outerShdw>
                </a:effectLst>
              </a:rPr>
              <a:t>منحنى اتقان المهارات</a:t>
            </a:r>
            <a:endParaRPr lang="ar-SA" sz="2800" b="1" kern="1200" dirty="0">
              <a:solidFill>
                <a:srgbClr val="C00000"/>
              </a:solidFill>
              <a:effectLst>
                <a:outerShdw blurRad="38100" dist="38100" dir="2700000" algn="tl">
                  <a:srgbClr val="000000">
                    <a:alpha val="43137"/>
                  </a:srgbClr>
                </a:outerShdw>
              </a:effectLst>
            </a:endParaRPr>
          </a:p>
        </p:txBody>
      </p:sp>
      <p:pic>
        <p:nvPicPr>
          <p:cNvPr id="26" name="صورة 25" descr="صورة تحتوي على رسم&#10;&#10;تم إنشاء الوصف تلقائياً">
            <a:extLst>
              <a:ext uri="{FF2B5EF4-FFF2-40B4-BE49-F238E27FC236}">
                <a16:creationId xmlns:a16="http://schemas.microsoft.com/office/drawing/2014/main" id="{46E2BBF1-C005-429D-8651-D93F4DAFB14E}"/>
              </a:ext>
            </a:extLst>
          </p:cNvPr>
          <p:cNvPicPr>
            <a:picLocks noChangeAspect="1"/>
          </p:cNvPicPr>
          <p:nvPr/>
        </p:nvPicPr>
        <p:blipFill>
          <a:blip r:embed="rId6" cstate="print">
            <a:clrChange>
              <a:clrFrom>
                <a:srgbClr val="DDDDDD"/>
              </a:clrFrom>
              <a:clrTo>
                <a:srgbClr val="DDDDDD">
                  <a:alpha val="0"/>
                </a:srgbClr>
              </a:clrTo>
            </a:clrChange>
            <a:extLst>
              <a:ext uri="{28A0092B-C50C-407E-A947-70E740481C1C}">
                <a14:useLocalDpi xmlns:a14="http://schemas.microsoft.com/office/drawing/2010/main" val="0"/>
              </a:ext>
            </a:extLst>
          </a:blip>
          <a:stretch>
            <a:fillRect/>
          </a:stretch>
        </p:blipFill>
        <p:spPr>
          <a:xfrm>
            <a:off x="593228" y="3531230"/>
            <a:ext cx="360000" cy="360000"/>
          </a:xfrm>
          <a:prstGeom prst="rect">
            <a:avLst/>
          </a:prstGeom>
        </p:spPr>
      </p:pic>
      <p:pic>
        <p:nvPicPr>
          <p:cNvPr id="28" name="صورة 27" descr="صورة تحتوي على رسم&#10;&#10;تم إنشاء الوصف تلقائياً">
            <a:extLst>
              <a:ext uri="{FF2B5EF4-FFF2-40B4-BE49-F238E27FC236}">
                <a16:creationId xmlns:a16="http://schemas.microsoft.com/office/drawing/2014/main" id="{9DF5845B-E641-475C-A8FE-78DF09B78D4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397927" y="1181315"/>
            <a:ext cx="370537" cy="360000"/>
          </a:xfrm>
          <a:prstGeom prst="rect">
            <a:avLst/>
          </a:prstGeom>
        </p:spPr>
      </p:pic>
      <p:pic>
        <p:nvPicPr>
          <p:cNvPr id="29" name="صورة 28" descr="صورة تحتوي على رسم&#10;&#10;تم إنشاء الوصف تلقائياً">
            <a:extLst>
              <a:ext uri="{FF2B5EF4-FFF2-40B4-BE49-F238E27FC236}">
                <a16:creationId xmlns:a16="http://schemas.microsoft.com/office/drawing/2014/main" id="{5F4DA693-495B-4C9D-AAA2-0CEDFD77AEFC}"/>
              </a:ext>
            </a:extLst>
          </p:cNvPr>
          <p:cNvPicPr>
            <a:picLocks noChangeAspect="1"/>
          </p:cNvPicPr>
          <p:nvPr/>
        </p:nvPicPr>
        <p:blipFill>
          <a:blip r:embed="rId6" cstate="print">
            <a:clrChange>
              <a:clrFrom>
                <a:srgbClr val="DDDDDD"/>
              </a:clrFrom>
              <a:clrTo>
                <a:srgbClr val="DDDDDD">
                  <a:alpha val="0"/>
                </a:srgbClr>
              </a:clrTo>
            </a:clrChange>
            <a:extLst>
              <a:ext uri="{28A0092B-C50C-407E-A947-70E740481C1C}">
                <a14:useLocalDpi xmlns:a14="http://schemas.microsoft.com/office/drawing/2010/main" val="0"/>
              </a:ext>
            </a:extLst>
          </a:blip>
          <a:stretch>
            <a:fillRect/>
          </a:stretch>
        </p:blipFill>
        <p:spPr>
          <a:xfrm>
            <a:off x="4392000" y="6130192"/>
            <a:ext cx="360000" cy="360000"/>
          </a:xfrm>
          <a:prstGeom prst="rect">
            <a:avLst/>
          </a:prstGeom>
        </p:spPr>
      </p:pic>
      <p:pic>
        <p:nvPicPr>
          <p:cNvPr id="30" name="صورة 29" descr="صورة تحتوي على رسم&#10;&#10;تم إنشاء الوصف تلقائياً">
            <a:extLst>
              <a:ext uri="{FF2B5EF4-FFF2-40B4-BE49-F238E27FC236}">
                <a16:creationId xmlns:a16="http://schemas.microsoft.com/office/drawing/2014/main" id="{9D651EA5-51D2-40E0-A5E5-8CF103F84AD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138826" y="3536158"/>
            <a:ext cx="370537" cy="360000"/>
          </a:xfrm>
          <a:prstGeom prst="rect">
            <a:avLst/>
          </a:prstGeom>
        </p:spPr>
      </p:pic>
      <p:pic>
        <p:nvPicPr>
          <p:cNvPr id="35" name="صورة 34">
            <a:extLst>
              <a:ext uri="{FF2B5EF4-FFF2-40B4-BE49-F238E27FC236}">
                <a16:creationId xmlns:a16="http://schemas.microsoft.com/office/drawing/2014/main" id="{6864C655-5662-45F6-B2D1-CF0B13A0D43E}"/>
              </a:ext>
            </a:extLst>
          </p:cNvPr>
          <p:cNvPicPr>
            <a:picLocks noChangeAspect="1"/>
          </p:cNvPicPr>
          <p:nvPr/>
        </p:nvPicPr>
        <p:blipFill>
          <a:blip r:embed="rId8"/>
          <a:stretch>
            <a:fillRect/>
          </a:stretch>
        </p:blipFill>
        <p:spPr>
          <a:xfrm>
            <a:off x="2739719" y="4061543"/>
            <a:ext cx="1473861" cy="1080000"/>
          </a:xfrm>
          <a:prstGeom prst="rect">
            <a:avLst/>
          </a:prstGeom>
        </p:spPr>
      </p:pic>
      <p:pic>
        <p:nvPicPr>
          <p:cNvPr id="36" name="صورة 35">
            <a:extLst>
              <a:ext uri="{FF2B5EF4-FFF2-40B4-BE49-F238E27FC236}">
                <a16:creationId xmlns:a16="http://schemas.microsoft.com/office/drawing/2014/main" id="{22FD7499-7470-4074-8983-A4A285B050CB}"/>
              </a:ext>
            </a:extLst>
          </p:cNvPr>
          <p:cNvPicPr>
            <a:picLocks noChangeAspect="1"/>
          </p:cNvPicPr>
          <p:nvPr/>
        </p:nvPicPr>
        <p:blipFill>
          <a:blip r:embed="rId8"/>
          <a:stretch>
            <a:fillRect/>
          </a:stretch>
        </p:blipFill>
        <p:spPr>
          <a:xfrm>
            <a:off x="4947189" y="4001597"/>
            <a:ext cx="1473861" cy="1080000"/>
          </a:xfrm>
          <a:prstGeom prst="rect">
            <a:avLst/>
          </a:prstGeom>
        </p:spPr>
      </p:pic>
      <p:pic>
        <p:nvPicPr>
          <p:cNvPr id="2" name="صورة 1">
            <a:extLst>
              <a:ext uri="{FF2B5EF4-FFF2-40B4-BE49-F238E27FC236}">
                <a16:creationId xmlns:a16="http://schemas.microsoft.com/office/drawing/2014/main" id="{FBA75516-05BF-4E0C-83E5-8C79F2AA594D}"/>
              </a:ext>
            </a:extLst>
          </p:cNvPr>
          <p:cNvPicPr>
            <a:picLocks noChangeAspect="1"/>
          </p:cNvPicPr>
          <p:nvPr/>
        </p:nvPicPr>
        <p:blipFill>
          <a:blip r:embed="rId9"/>
          <a:stretch>
            <a:fillRect/>
          </a:stretch>
        </p:blipFill>
        <p:spPr>
          <a:xfrm>
            <a:off x="5821488" y="1303818"/>
            <a:ext cx="615056" cy="360000"/>
          </a:xfrm>
          <a:prstGeom prst="rect">
            <a:avLst/>
          </a:prstGeom>
        </p:spPr>
      </p:pic>
      <p:sp>
        <p:nvSpPr>
          <p:cNvPr id="37" name="مربع نص 36">
            <a:extLst>
              <a:ext uri="{FF2B5EF4-FFF2-40B4-BE49-F238E27FC236}">
                <a16:creationId xmlns:a16="http://schemas.microsoft.com/office/drawing/2014/main" id="{19311B80-E5FD-4975-8057-850DC0AC8007}"/>
              </a:ext>
            </a:extLst>
          </p:cNvPr>
          <p:cNvSpPr txBox="1"/>
          <p:nvPr/>
        </p:nvSpPr>
        <p:spPr>
          <a:xfrm>
            <a:off x="7357188" y="1880630"/>
            <a:ext cx="917239" cy="400110"/>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0800000" scaled="1"/>
            <a:tileRect/>
          </a:gradFill>
          <a:ln>
            <a:noFill/>
          </a:ln>
        </p:spPr>
        <p:style>
          <a:lnRef idx="0">
            <a:scrgbClr r="0" g="0" b="0"/>
          </a:lnRef>
          <a:fillRef idx="0">
            <a:scrgbClr r="0" g="0" b="0"/>
          </a:fillRef>
          <a:effectRef idx="0">
            <a:scrgbClr r="0" g="0" b="0"/>
          </a:effectRef>
          <a:fontRef idx="minor">
            <a:schemeClr val="lt1"/>
          </a:fontRef>
        </p:style>
        <p:txBody>
          <a:bodyPr wrap="none" rtlCol="1">
            <a:spAutoFit/>
          </a:bodyPr>
          <a:lstStyle/>
          <a:p>
            <a:pPr algn="ctr" rtl="1"/>
            <a:r>
              <a:rPr lang="ar-SA" sz="2000" b="1" dirty="0">
                <a:solidFill>
                  <a:schemeClr val="bg1"/>
                </a:solidFill>
              </a:rPr>
              <a:t>المهارات</a:t>
            </a:r>
            <a:endParaRPr lang="ar-SA" b="1" dirty="0">
              <a:solidFill>
                <a:srgbClr val="C00000"/>
              </a:solidFill>
            </a:endParaRPr>
          </a:p>
        </p:txBody>
      </p:sp>
      <p:sp>
        <p:nvSpPr>
          <p:cNvPr id="38" name="مربع نص 37">
            <a:extLst>
              <a:ext uri="{FF2B5EF4-FFF2-40B4-BE49-F238E27FC236}">
                <a16:creationId xmlns:a16="http://schemas.microsoft.com/office/drawing/2014/main" id="{FD584541-07C1-40AD-A9B3-0119983808C4}"/>
              </a:ext>
            </a:extLst>
          </p:cNvPr>
          <p:cNvSpPr txBox="1"/>
          <p:nvPr/>
        </p:nvSpPr>
        <p:spPr>
          <a:xfrm>
            <a:off x="8337942" y="1894485"/>
            <a:ext cx="667170" cy="369332"/>
          </a:xfrm>
          <a:prstGeom prst="rect">
            <a:avLst/>
          </a:prstGeom>
        </p:spPr>
        <p:style>
          <a:lnRef idx="1">
            <a:schemeClr val="accent6"/>
          </a:lnRef>
          <a:fillRef idx="2">
            <a:schemeClr val="accent6"/>
          </a:fillRef>
          <a:effectRef idx="1">
            <a:schemeClr val="accent6"/>
          </a:effectRef>
          <a:fontRef idx="minor">
            <a:schemeClr val="dk1"/>
          </a:fontRef>
        </p:style>
        <p:txBody>
          <a:bodyPr wrap="none" rtlCol="1">
            <a:spAutoFit/>
          </a:bodyPr>
          <a:lstStyle/>
          <a:p>
            <a:pPr algn="r" rtl="1"/>
            <a:r>
              <a:rPr lang="ar-SA" b="1" dirty="0">
                <a:solidFill>
                  <a:srgbClr val="C00000"/>
                </a:solidFill>
              </a:rPr>
              <a:t>تعريف</a:t>
            </a:r>
          </a:p>
        </p:txBody>
      </p:sp>
      <p:sp>
        <p:nvSpPr>
          <p:cNvPr id="9" name="مستطيل 8">
            <a:extLst>
              <a:ext uri="{FF2B5EF4-FFF2-40B4-BE49-F238E27FC236}">
                <a16:creationId xmlns:a16="http://schemas.microsoft.com/office/drawing/2014/main" id="{9659C673-8B40-48D8-BEDC-5053D961F40A}"/>
              </a:ext>
            </a:extLst>
          </p:cNvPr>
          <p:cNvSpPr/>
          <p:nvPr/>
        </p:nvSpPr>
        <p:spPr>
          <a:xfrm>
            <a:off x="25803" y="1311031"/>
            <a:ext cx="1337226" cy="461665"/>
          </a:xfrm>
          <a:prstGeom prst="rect">
            <a:avLst/>
          </a:prstGeom>
        </p:spPr>
        <p:style>
          <a:lnRef idx="1">
            <a:schemeClr val="accent6"/>
          </a:lnRef>
          <a:fillRef idx="2">
            <a:schemeClr val="accent6"/>
          </a:fillRef>
          <a:effectRef idx="1">
            <a:schemeClr val="accent6"/>
          </a:effectRef>
          <a:fontRef idx="minor">
            <a:schemeClr val="dk1"/>
          </a:fontRef>
        </p:style>
        <p:txBody>
          <a:bodyPr wrap="none" lIns="91440" tIns="45720" rIns="91440" bIns="45720">
            <a:spAutoFit/>
          </a:bodyPr>
          <a:lstStyle/>
          <a:p>
            <a:pPr algn="ctr"/>
            <a:r>
              <a:rPr lang="ar-SA" sz="2400" b="1" cap="none" spc="0" dirty="0">
                <a:ln w="0"/>
                <a:solidFill>
                  <a:srgbClr val="10466A"/>
                </a:solidFill>
                <a:effectLst>
                  <a:outerShdw blurRad="38100" dist="19050" dir="2700000" algn="tl" rotWithShape="0">
                    <a:schemeClr val="dk1">
                      <a:alpha val="40000"/>
                    </a:schemeClr>
                  </a:outerShdw>
                </a:effectLst>
              </a:rPr>
              <a:t>الجلسة (1)</a:t>
            </a:r>
          </a:p>
        </p:txBody>
      </p:sp>
      <p:sp>
        <p:nvSpPr>
          <p:cNvPr id="39" name="مستطيل 38">
            <a:extLst>
              <a:ext uri="{FF2B5EF4-FFF2-40B4-BE49-F238E27FC236}">
                <a16:creationId xmlns:a16="http://schemas.microsoft.com/office/drawing/2014/main" id="{DA71DB37-6990-4074-A335-8C16593D5810}"/>
              </a:ext>
            </a:extLst>
          </p:cNvPr>
          <p:cNvSpPr/>
          <p:nvPr/>
        </p:nvSpPr>
        <p:spPr>
          <a:xfrm>
            <a:off x="3469214" y="3540069"/>
            <a:ext cx="2239716" cy="400110"/>
          </a:xfrm>
          <a:prstGeom prst="rect">
            <a:avLst/>
          </a:prstGeom>
        </p:spPr>
        <p:style>
          <a:lnRef idx="2">
            <a:schemeClr val="accent2"/>
          </a:lnRef>
          <a:fillRef idx="1">
            <a:schemeClr val="lt1"/>
          </a:fillRef>
          <a:effectRef idx="0">
            <a:schemeClr val="accent2"/>
          </a:effectRef>
          <a:fontRef idx="minor">
            <a:schemeClr val="dk1"/>
          </a:fontRef>
        </p:style>
        <p:txBody>
          <a:bodyPr wrap="none">
            <a:spAutoFit/>
          </a:bodyPr>
          <a:lstStyle/>
          <a:p>
            <a:r>
              <a:rPr lang="ar-SA" sz="2000" b="1" dirty="0"/>
              <a:t>أي المربعات هو الأفضل؟</a:t>
            </a:r>
            <a:endParaRPr lang="ar-SA" sz="2000" b="1" kern="1200" dirty="0"/>
          </a:p>
        </p:txBody>
      </p:sp>
      <p:grpSp>
        <p:nvGrpSpPr>
          <p:cNvPr id="17" name="مجموعة 16">
            <a:extLst>
              <a:ext uri="{FF2B5EF4-FFF2-40B4-BE49-F238E27FC236}">
                <a16:creationId xmlns:a16="http://schemas.microsoft.com/office/drawing/2014/main" id="{597B681B-C6D6-4E95-A9F0-080FC8C7A098}"/>
              </a:ext>
            </a:extLst>
          </p:cNvPr>
          <p:cNvGrpSpPr/>
          <p:nvPr/>
        </p:nvGrpSpPr>
        <p:grpSpPr>
          <a:xfrm>
            <a:off x="422508" y="5081597"/>
            <a:ext cx="1080000" cy="1316294"/>
            <a:chOff x="422508" y="5081597"/>
            <a:chExt cx="1080000" cy="1316294"/>
          </a:xfrm>
        </p:grpSpPr>
        <p:pic>
          <p:nvPicPr>
            <p:cNvPr id="31" name="صورة 30">
              <a:extLst>
                <a:ext uri="{FF2B5EF4-FFF2-40B4-BE49-F238E27FC236}">
                  <a16:creationId xmlns:a16="http://schemas.microsoft.com/office/drawing/2014/main" id="{499ABEA8-CADC-4D37-84E6-A9C4248A4960}"/>
                </a:ext>
              </a:extLst>
            </p:cNvPr>
            <p:cNvPicPr>
              <a:picLocks noChangeAspect="1"/>
            </p:cNvPicPr>
            <p:nvPr/>
          </p:nvPicPr>
          <p:blipFill rotWithShape="1">
            <a:blip r:embed="rId10">
              <a:clrChange>
                <a:clrFrom>
                  <a:srgbClr val="FFFFFF"/>
                </a:clrFrom>
                <a:clrTo>
                  <a:srgbClr val="FFFFFF">
                    <a:alpha val="0"/>
                  </a:srgbClr>
                </a:clrTo>
              </a:clrChange>
            </a:blip>
            <a:srcRect t="21607" b="20045"/>
            <a:stretch/>
          </p:blipFill>
          <p:spPr>
            <a:xfrm>
              <a:off x="422508" y="5081597"/>
              <a:ext cx="1080000" cy="630161"/>
            </a:xfrm>
            <a:prstGeom prst="rect">
              <a:avLst/>
            </a:prstGeom>
          </p:spPr>
        </p:pic>
        <p:pic>
          <p:nvPicPr>
            <p:cNvPr id="15" name="صورة 14">
              <a:extLst>
                <a:ext uri="{FF2B5EF4-FFF2-40B4-BE49-F238E27FC236}">
                  <a16:creationId xmlns:a16="http://schemas.microsoft.com/office/drawing/2014/main" id="{A175F443-EAF5-4E6F-9BF5-04086E359267}"/>
                </a:ext>
              </a:extLst>
            </p:cNvPr>
            <p:cNvPicPr>
              <a:picLocks noChangeAspect="1"/>
            </p:cNvPicPr>
            <p:nvPr/>
          </p:nvPicPr>
          <p:blipFill>
            <a:blip r:embed="rId11"/>
            <a:stretch>
              <a:fillRect/>
            </a:stretch>
          </p:blipFill>
          <p:spPr>
            <a:xfrm>
              <a:off x="481417" y="5677891"/>
              <a:ext cx="960000" cy="720000"/>
            </a:xfrm>
            <a:prstGeom prst="rect">
              <a:avLst/>
            </a:prstGeom>
          </p:spPr>
        </p:pic>
      </p:grpSp>
      <p:grpSp>
        <p:nvGrpSpPr>
          <p:cNvPr id="40" name="مجموعة 39">
            <a:extLst>
              <a:ext uri="{FF2B5EF4-FFF2-40B4-BE49-F238E27FC236}">
                <a16:creationId xmlns:a16="http://schemas.microsoft.com/office/drawing/2014/main" id="{768732E8-5441-42CA-A02F-456996F927F2}"/>
              </a:ext>
            </a:extLst>
          </p:cNvPr>
          <p:cNvGrpSpPr/>
          <p:nvPr/>
        </p:nvGrpSpPr>
        <p:grpSpPr>
          <a:xfrm>
            <a:off x="1457208" y="1880630"/>
            <a:ext cx="1080000" cy="1316294"/>
            <a:chOff x="422508" y="5081597"/>
            <a:chExt cx="1080000" cy="1316294"/>
          </a:xfrm>
        </p:grpSpPr>
        <p:pic>
          <p:nvPicPr>
            <p:cNvPr id="41" name="صورة 40">
              <a:extLst>
                <a:ext uri="{FF2B5EF4-FFF2-40B4-BE49-F238E27FC236}">
                  <a16:creationId xmlns:a16="http://schemas.microsoft.com/office/drawing/2014/main" id="{35BF6002-2355-4AB7-AB40-301750B1B4D9}"/>
                </a:ext>
              </a:extLst>
            </p:cNvPr>
            <p:cNvPicPr>
              <a:picLocks noChangeAspect="1"/>
            </p:cNvPicPr>
            <p:nvPr/>
          </p:nvPicPr>
          <p:blipFill rotWithShape="1">
            <a:blip r:embed="rId10">
              <a:clrChange>
                <a:clrFrom>
                  <a:srgbClr val="FFFFFF"/>
                </a:clrFrom>
                <a:clrTo>
                  <a:srgbClr val="FFFFFF">
                    <a:alpha val="0"/>
                  </a:srgbClr>
                </a:clrTo>
              </a:clrChange>
            </a:blip>
            <a:srcRect t="21607" b="20045"/>
            <a:stretch/>
          </p:blipFill>
          <p:spPr>
            <a:xfrm>
              <a:off x="422508" y="5081597"/>
              <a:ext cx="1080000" cy="630161"/>
            </a:xfrm>
            <a:prstGeom prst="rect">
              <a:avLst/>
            </a:prstGeom>
          </p:spPr>
        </p:pic>
        <p:pic>
          <p:nvPicPr>
            <p:cNvPr id="42" name="صورة 41">
              <a:extLst>
                <a:ext uri="{FF2B5EF4-FFF2-40B4-BE49-F238E27FC236}">
                  <a16:creationId xmlns:a16="http://schemas.microsoft.com/office/drawing/2014/main" id="{A75FAC98-A34F-4CCB-9A59-1D9A35EB0EAE}"/>
                </a:ext>
              </a:extLst>
            </p:cNvPr>
            <p:cNvPicPr>
              <a:picLocks noChangeAspect="1"/>
            </p:cNvPicPr>
            <p:nvPr/>
          </p:nvPicPr>
          <p:blipFill>
            <a:blip r:embed="rId11"/>
            <a:stretch>
              <a:fillRect/>
            </a:stretch>
          </p:blipFill>
          <p:spPr>
            <a:xfrm>
              <a:off x="481417" y="5677891"/>
              <a:ext cx="960000" cy="720000"/>
            </a:xfrm>
            <a:prstGeom prst="rect">
              <a:avLst/>
            </a:prstGeom>
          </p:spPr>
        </p:pic>
      </p:grpSp>
      <p:grpSp>
        <p:nvGrpSpPr>
          <p:cNvPr id="43" name="مجموعة 42">
            <a:extLst>
              <a:ext uri="{FF2B5EF4-FFF2-40B4-BE49-F238E27FC236}">
                <a16:creationId xmlns:a16="http://schemas.microsoft.com/office/drawing/2014/main" id="{F0283957-49CD-4952-9E33-42576F6DD2B6}"/>
              </a:ext>
            </a:extLst>
          </p:cNvPr>
          <p:cNvGrpSpPr/>
          <p:nvPr/>
        </p:nvGrpSpPr>
        <p:grpSpPr>
          <a:xfrm>
            <a:off x="6570259" y="2072409"/>
            <a:ext cx="1080000" cy="1248560"/>
            <a:chOff x="422508" y="5149331"/>
            <a:chExt cx="1080000" cy="1248560"/>
          </a:xfrm>
        </p:grpSpPr>
        <p:pic>
          <p:nvPicPr>
            <p:cNvPr id="44" name="صورة 43">
              <a:extLst>
                <a:ext uri="{FF2B5EF4-FFF2-40B4-BE49-F238E27FC236}">
                  <a16:creationId xmlns:a16="http://schemas.microsoft.com/office/drawing/2014/main" id="{23037F9A-FB61-498E-ADBD-2B4BCA5FE128}"/>
                </a:ext>
              </a:extLst>
            </p:cNvPr>
            <p:cNvPicPr>
              <a:picLocks noChangeAspect="1"/>
            </p:cNvPicPr>
            <p:nvPr/>
          </p:nvPicPr>
          <p:blipFill rotWithShape="1">
            <a:blip r:embed="rId10">
              <a:clrChange>
                <a:clrFrom>
                  <a:srgbClr val="FFFFFF"/>
                </a:clrFrom>
                <a:clrTo>
                  <a:srgbClr val="FFFFFF">
                    <a:alpha val="0"/>
                  </a:srgbClr>
                </a:clrTo>
              </a:clrChange>
            </a:blip>
            <a:srcRect t="21607" b="20045"/>
            <a:stretch/>
          </p:blipFill>
          <p:spPr>
            <a:xfrm>
              <a:off x="422508" y="5149331"/>
              <a:ext cx="1080000" cy="630161"/>
            </a:xfrm>
            <a:prstGeom prst="rect">
              <a:avLst/>
            </a:prstGeom>
          </p:spPr>
        </p:pic>
        <p:pic>
          <p:nvPicPr>
            <p:cNvPr id="45" name="صورة 44">
              <a:extLst>
                <a:ext uri="{FF2B5EF4-FFF2-40B4-BE49-F238E27FC236}">
                  <a16:creationId xmlns:a16="http://schemas.microsoft.com/office/drawing/2014/main" id="{707C52F3-2496-47A5-B787-77E26A5336B5}"/>
                </a:ext>
              </a:extLst>
            </p:cNvPr>
            <p:cNvPicPr>
              <a:picLocks noChangeAspect="1"/>
            </p:cNvPicPr>
            <p:nvPr/>
          </p:nvPicPr>
          <p:blipFill>
            <a:blip r:embed="rId11"/>
            <a:stretch>
              <a:fillRect/>
            </a:stretch>
          </p:blipFill>
          <p:spPr>
            <a:xfrm>
              <a:off x="481417" y="5677891"/>
              <a:ext cx="960000" cy="720000"/>
            </a:xfrm>
            <a:prstGeom prst="rect">
              <a:avLst/>
            </a:prstGeom>
          </p:spPr>
        </p:pic>
      </p:grpSp>
      <p:grpSp>
        <p:nvGrpSpPr>
          <p:cNvPr id="46" name="مجموعة 45">
            <a:extLst>
              <a:ext uri="{FF2B5EF4-FFF2-40B4-BE49-F238E27FC236}">
                <a16:creationId xmlns:a16="http://schemas.microsoft.com/office/drawing/2014/main" id="{7867125D-0B4F-4E3B-B16C-E16172B326D2}"/>
              </a:ext>
            </a:extLst>
          </p:cNvPr>
          <p:cNvGrpSpPr/>
          <p:nvPr/>
        </p:nvGrpSpPr>
        <p:grpSpPr>
          <a:xfrm>
            <a:off x="7630995" y="4970588"/>
            <a:ext cx="1080000" cy="1316294"/>
            <a:chOff x="422508" y="5081597"/>
            <a:chExt cx="1080000" cy="1316294"/>
          </a:xfrm>
        </p:grpSpPr>
        <p:pic>
          <p:nvPicPr>
            <p:cNvPr id="47" name="صورة 46">
              <a:extLst>
                <a:ext uri="{FF2B5EF4-FFF2-40B4-BE49-F238E27FC236}">
                  <a16:creationId xmlns:a16="http://schemas.microsoft.com/office/drawing/2014/main" id="{3FFC00A1-4552-4E01-9EE4-6EA880782237}"/>
                </a:ext>
              </a:extLst>
            </p:cNvPr>
            <p:cNvPicPr>
              <a:picLocks noChangeAspect="1"/>
            </p:cNvPicPr>
            <p:nvPr/>
          </p:nvPicPr>
          <p:blipFill rotWithShape="1">
            <a:blip r:embed="rId10">
              <a:clrChange>
                <a:clrFrom>
                  <a:srgbClr val="FFFFFF"/>
                </a:clrFrom>
                <a:clrTo>
                  <a:srgbClr val="FFFFFF">
                    <a:alpha val="0"/>
                  </a:srgbClr>
                </a:clrTo>
              </a:clrChange>
            </a:blip>
            <a:srcRect t="21607" b="20045"/>
            <a:stretch/>
          </p:blipFill>
          <p:spPr>
            <a:xfrm>
              <a:off x="422508" y="5081597"/>
              <a:ext cx="1080000" cy="630161"/>
            </a:xfrm>
            <a:prstGeom prst="rect">
              <a:avLst/>
            </a:prstGeom>
          </p:spPr>
        </p:pic>
        <p:pic>
          <p:nvPicPr>
            <p:cNvPr id="48" name="صورة 47">
              <a:extLst>
                <a:ext uri="{FF2B5EF4-FFF2-40B4-BE49-F238E27FC236}">
                  <a16:creationId xmlns:a16="http://schemas.microsoft.com/office/drawing/2014/main" id="{C1E84057-E61D-4823-BB45-BAE09E4977FC}"/>
                </a:ext>
              </a:extLst>
            </p:cNvPr>
            <p:cNvPicPr>
              <a:picLocks noChangeAspect="1"/>
            </p:cNvPicPr>
            <p:nvPr/>
          </p:nvPicPr>
          <p:blipFill>
            <a:blip r:embed="rId11"/>
            <a:stretch>
              <a:fillRect/>
            </a:stretch>
          </p:blipFill>
          <p:spPr>
            <a:xfrm>
              <a:off x="481417" y="5677891"/>
              <a:ext cx="960000" cy="720000"/>
            </a:xfrm>
            <a:prstGeom prst="rect">
              <a:avLst/>
            </a:prstGeom>
          </p:spPr>
        </p:pic>
      </p:grpSp>
    </p:spTree>
    <p:extLst>
      <p:ext uri="{BB962C8B-B14F-4D97-AF65-F5344CB8AC3E}">
        <p14:creationId xmlns:p14="http://schemas.microsoft.com/office/powerpoint/2010/main" val="2673683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0"/>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4"/>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22"/>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9"/>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grpId="0" nodeType="clickEffect">
                                  <p:stCondLst>
                                    <p:cond delay="0"/>
                                  </p:stCondLst>
                                  <p:childTnLst>
                                    <p:set>
                                      <p:cBhvr>
                                        <p:cTn id="58" dur="1" fill="hold">
                                          <p:stCondLst>
                                            <p:cond delay="0"/>
                                          </p:stCondLst>
                                        </p:cTn>
                                        <p:tgtEl>
                                          <p:spTgt spid="10"/>
                                        </p:tgtEl>
                                        <p:attrNameLst>
                                          <p:attrName>style.visibility</p:attrName>
                                        </p:attrNameLst>
                                      </p:cBhvr>
                                      <p:to>
                                        <p:strVal val="visible"/>
                                      </p:to>
                                    </p:set>
                                    <p:animEffect transition="in" filter="wipe(left)">
                                      <p:cBhvr>
                                        <p:cTn id="59" dur="7000"/>
                                        <p:tgtEl>
                                          <p:spTgt spid="10"/>
                                        </p:tgtEl>
                                      </p:cBhvr>
                                    </p:animEffect>
                                  </p:childTnLst>
                                </p:cTn>
                              </p:par>
                            </p:childTnLst>
                          </p:cTn>
                        </p:par>
                      </p:childTnLst>
                    </p:cTn>
                  </p:par>
                  <p:par>
                    <p:cTn id="60" fill="hold">
                      <p:stCondLst>
                        <p:cond delay="indefinite"/>
                      </p:stCondLst>
                      <p:childTnLst>
                        <p:par>
                          <p:cTn id="61" fill="hold">
                            <p:stCondLst>
                              <p:cond delay="0"/>
                            </p:stCondLst>
                            <p:childTnLst>
                              <p:par>
                                <p:cTn id="62" presetID="1" presetClass="entr" presetSubtype="0" fill="hold" nodeType="clickEffect">
                                  <p:stCondLst>
                                    <p:cond delay="0"/>
                                  </p:stCondLst>
                                  <p:childTnLst>
                                    <p:set>
                                      <p:cBhvr>
                                        <p:cTn id="63" dur="1" fill="hold">
                                          <p:stCondLst>
                                            <p:cond delay="0"/>
                                          </p:stCondLst>
                                        </p:cTn>
                                        <p:tgtEl>
                                          <p:spTgt spid="17"/>
                                        </p:tgtEl>
                                        <p:attrNameLst>
                                          <p:attrName>style.visibility</p:attrName>
                                        </p:attrNameLst>
                                      </p:cBhvr>
                                      <p:to>
                                        <p:strVal val="visible"/>
                                      </p:to>
                                    </p:set>
                                  </p:childTnLst>
                                </p:cTn>
                              </p:par>
                            </p:childTnLst>
                          </p:cTn>
                        </p:par>
                      </p:childTnLst>
                    </p:cTn>
                  </p:par>
                  <p:par>
                    <p:cTn id="64" fill="hold">
                      <p:stCondLst>
                        <p:cond delay="indefinite"/>
                      </p:stCondLst>
                      <p:childTnLst>
                        <p:par>
                          <p:cTn id="65" fill="hold">
                            <p:stCondLst>
                              <p:cond delay="0"/>
                            </p:stCondLst>
                            <p:childTnLst>
                              <p:par>
                                <p:cTn id="66" presetID="1" presetClass="entr" presetSubtype="0" fill="hold" nodeType="clickEffect">
                                  <p:stCondLst>
                                    <p:cond delay="0"/>
                                  </p:stCondLst>
                                  <p:childTnLst>
                                    <p:set>
                                      <p:cBhvr>
                                        <p:cTn id="67" dur="1" fill="hold">
                                          <p:stCondLst>
                                            <p:cond delay="0"/>
                                          </p:stCondLst>
                                        </p:cTn>
                                        <p:tgtEl>
                                          <p:spTgt spid="40"/>
                                        </p:tgtEl>
                                        <p:attrNameLst>
                                          <p:attrName>style.visibility</p:attrName>
                                        </p:attrNameLst>
                                      </p:cBhvr>
                                      <p:to>
                                        <p:strVal val="visible"/>
                                      </p:to>
                                    </p:set>
                                  </p:childTnLst>
                                </p:cTn>
                              </p:par>
                            </p:childTnLst>
                          </p:cTn>
                        </p:par>
                      </p:childTnLst>
                    </p:cTn>
                  </p:par>
                  <p:par>
                    <p:cTn id="68" fill="hold">
                      <p:stCondLst>
                        <p:cond delay="indefinite"/>
                      </p:stCondLst>
                      <p:childTnLst>
                        <p:par>
                          <p:cTn id="69" fill="hold">
                            <p:stCondLst>
                              <p:cond delay="0"/>
                            </p:stCondLst>
                            <p:childTnLst>
                              <p:par>
                                <p:cTn id="70" presetID="1" presetClass="entr" presetSubtype="0" fill="hold" nodeType="clickEffect">
                                  <p:stCondLst>
                                    <p:cond delay="0"/>
                                  </p:stCondLst>
                                  <p:childTnLst>
                                    <p:set>
                                      <p:cBhvr>
                                        <p:cTn id="71" dur="1" fill="hold">
                                          <p:stCondLst>
                                            <p:cond delay="0"/>
                                          </p:stCondLst>
                                        </p:cTn>
                                        <p:tgtEl>
                                          <p:spTgt spid="43"/>
                                        </p:tgtEl>
                                        <p:attrNameLst>
                                          <p:attrName>style.visibility</p:attrName>
                                        </p:attrNameLst>
                                      </p:cBhvr>
                                      <p:to>
                                        <p:strVal val="visible"/>
                                      </p:to>
                                    </p:set>
                                  </p:childTnLst>
                                </p:cTn>
                              </p:par>
                            </p:childTnLst>
                          </p:cTn>
                        </p:par>
                      </p:childTnLst>
                    </p:cTn>
                  </p:par>
                  <p:par>
                    <p:cTn id="72" fill="hold">
                      <p:stCondLst>
                        <p:cond delay="indefinite"/>
                      </p:stCondLst>
                      <p:childTnLst>
                        <p:par>
                          <p:cTn id="73" fill="hold">
                            <p:stCondLst>
                              <p:cond delay="0"/>
                            </p:stCondLst>
                            <p:childTnLst>
                              <p:par>
                                <p:cTn id="74" presetID="1" presetClass="entr" presetSubtype="0" fill="hold" nodeType="clickEffect">
                                  <p:stCondLst>
                                    <p:cond delay="0"/>
                                  </p:stCondLst>
                                  <p:childTnLst>
                                    <p:set>
                                      <p:cBhvr>
                                        <p:cTn id="75" dur="1" fill="hold">
                                          <p:stCondLst>
                                            <p:cond delay="0"/>
                                          </p:stCondLst>
                                        </p:cTn>
                                        <p:tgtEl>
                                          <p:spTgt spid="46"/>
                                        </p:tgtEl>
                                        <p:attrNameLst>
                                          <p:attrName>style.visibility</p:attrName>
                                        </p:attrNameLst>
                                      </p:cBhvr>
                                      <p:to>
                                        <p:strVal val="visible"/>
                                      </p:to>
                                    </p:set>
                                  </p:childTnLst>
                                </p:cTn>
                              </p:par>
                            </p:childTnLst>
                          </p:cTn>
                        </p:par>
                      </p:childTnLst>
                    </p:cTn>
                  </p:par>
                  <p:par>
                    <p:cTn id="76" fill="hold">
                      <p:stCondLst>
                        <p:cond delay="indefinite"/>
                      </p:stCondLst>
                      <p:childTnLst>
                        <p:par>
                          <p:cTn id="77" fill="hold">
                            <p:stCondLst>
                              <p:cond delay="0"/>
                            </p:stCondLst>
                            <p:childTnLst>
                              <p:par>
                                <p:cTn id="78" presetID="1" presetClass="entr" presetSubtype="0" fill="hold" nodeType="clickEffect">
                                  <p:stCondLst>
                                    <p:cond delay="0"/>
                                  </p:stCondLst>
                                  <p:childTnLst>
                                    <p:set>
                                      <p:cBhvr>
                                        <p:cTn id="79" dur="1" fill="hold">
                                          <p:stCondLst>
                                            <p:cond delay="0"/>
                                          </p:stCondLst>
                                        </p:cTn>
                                        <p:tgtEl>
                                          <p:spTgt spid="35"/>
                                        </p:tgtEl>
                                        <p:attrNameLst>
                                          <p:attrName>style.visibility</p:attrName>
                                        </p:attrNameLst>
                                      </p:cBhvr>
                                      <p:to>
                                        <p:strVal val="visible"/>
                                      </p:to>
                                    </p:set>
                                  </p:childTnLst>
                                </p:cTn>
                              </p:par>
                              <p:par>
                                <p:cTn id="80" presetID="1" presetClass="entr" presetSubtype="0" fill="hold" nodeType="withEffect">
                                  <p:stCondLst>
                                    <p:cond delay="0"/>
                                  </p:stCondLst>
                                  <p:childTnLst>
                                    <p:set>
                                      <p:cBhvr>
                                        <p:cTn id="81"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10" grpId="0" animBg="1"/>
      <p:bldP spid="11" grpId="0" animBg="1"/>
      <p:bldP spid="12" grpId="0" animBg="1"/>
      <p:bldP spid="13" grpId="0" animBg="1"/>
      <p:bldP spid="14" grpId="0" animBg="1"/>
      <p:bldP spid="3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a:extLst>
              <a:ext uri="{FF2B5EF4-FFF2-40B4-BE49-F238E27FC236}">
                <a16:creationId xmlns:a16="http://schemas.microsoft.com/office/drawing/2014/main" id="{6B5B4A11-4275-4073-83FD-0F5CABD18350}"/>
              </a:ext>
            </a:extLst>
          </p:cNvPr>
          <p:cNvSpPr txBox="1"/>
          <p:nvPr/>
        </p:nvSpPr>
        <p:spPr>
          <a:xfrm>
            <a:off x="7498011" y="1369702"/>
            <a:ext cx="713658" cy="400110"/>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0800000" scaled="1"/>
            <a:tileRect/>
          </a:gradFill>
          <a:ln>
            <a:noFill/>
          </a:ln>
        </p:spPr>
        <p:style>
          <a:lnRef idx="0">
            <a:scrgbClr r="0" g="0" b="0"/>
          </a:lnRef>
          <a:fillRef idx="0">
            <a:scrgbClr r="0" g="0" b="0"/>
          </a:fillRef>
          <a:effectRef idx="0">
            <a:scrgbClr r="0" g="0" b="0"/>
          </a:effectRef>
          <a:fontRef idx="minor">
            <a:schemeClr val="lt1"/>
          </a:fontRef>
        </p:style>
        <p:txBody>
          <a:bodyPr wrap="none" rtlCol="1">
            <a:spAutoFit/>
          </a:bodyPr>
          <a:lstStyle/>
          <a:p>
            <a:pPr algn="ctr" rtl="1"/>
            <a:r>
              <a:rPr lang="ar-SA" sz="2000" b="1" dirty="0">
                <a:solidFill>
                  <a:schemeClr val="bg1"/>
                </a:solidFill>
              </a:rPr>
              <a:t>الاقناع</a:t>
            </a:r>
            <a:endParaRPr lang="ar-SA" b="1" dirty="0">
              <a:solidFill>
                <a:srgbClr val="C00000"/>
              </a:solidFill>
            </a:endParaRPr>
          </a:p>
        </p:txBody>
      </p:sp>
      <p:sp>
        <p:nvSpPr>
          <p:cNvPr id="6" name="مربع نص 5">
            <a:extLst>
              <a:ext uri="{FF2B5EF4-FFF2-40B4-BE49-F238E27FC236}">
                <a16:creationId xmlns:a16="http://schemas.microsoft.com/office/drawing/2014/main" id="{1F2125BB-1C09-477E-83E0-DBB6171A46FD}"/>
              </a:ext>
            </a:extLst>
          </p:cNvPr>
          <p:cNvSpPr txBox="1"/>
          <p:nvPr/>
        </p:nvSpPr>
        <p:spPr>
          <a:xfrm>
            <a:off x="8337942" y="1385091"/>
            <a:ext cx="667170" cy="369332"/>
          </a:xfrm>
          <a:prstGeom prst="rect">
            <a:avLst/>
          </a:prstGeom>
        </p:spPr>
        <p:style>
          <a:lnRef idx="1">
            <a:schemeClr val="accent6"/>
          </a:lnRef>
          <a:fillRef idx="2">
            <a:schemeClr val="accent6"/>
          </a:fillRef>
          <a:effectRef idx="1">
            <a:schemeClr val="accent6"/>
          </a:effectRef>
          <a:fontRef idx="minor">
            <a:schemeClr val="dk1"/>
          </a:fontRef>
        </p:style>
        <p:txBody>
          <a:bodyPr wrap="none" rtlCol="1">
            <a:spAutoFit/>
          </a:bodyPr>
          <a:lstStyle/>
          <a:p>
            <a:pPr algn="r" rtl="1"/>
            <a:r>
              <a:rPr lang="ar-SA" b="1" dirty="0">
                <a:solidFill>
                  <a:srgbClr val="C00000"/>
                </a:solidFill>
              </a:rPr>
              <a:t>تعريف</a:t>
            </a:r>
          </a:p>
        </p:txBody>
      </p:sp>
      <p:sp>
        <p:nvSpPr>
          <p:cNvPr id="7" name="مربع نص 6">
            <a:extLst>
              <a:ext uri="{FF2B5EF4-FFF2-40B4-BE49-F238E27FC236}">
                <a16:creationId xmlns:a16="http://schemas.microsoft.com/office/drawing/2014/main" id="{4B3A6A70-3EEA-4294-85D3-DC1A21A54163}"/>
              </a:ext>
            </a:extLst>
          </p:cNvPr>
          <p:cNvSpPr txBox="1"/>
          <p:nvPr/>
        </p:nvSpPr>
        <p:spPr>
          <a:xfrm>
            <a:off x="1030310" y="3535650"/>
            <a:ext cx="6687600" cy="1787028"/>
          </a:xfrm>
          <a:prstGeom prst="rect">
            <a:avLst/>
          </a:prstGeom>
          <a:noFill/>
        </p:spPr>
        <p:txBody>
          <a:bodyPr wrap="square">
            <a:spAutoFit/>
          </a:bodyPr>
          <a:lstStyle/>
          <a:p>
            <a:pPr marL="323215" algn="justLow" rtl="1">
              <a:lnSpc>
                <a:spcPct val="250000"/>
              </a:lnSpc>
              <a:spcBef>
                <a:spcPts val="200"/>
              </a:spcBef>
              <a:spcAft>
                <a:spcPts val="0"/>
              </a:spcAft>
            </a:pPr>
            <a:r>
              <a:rPr lang="ar-SA" sz="2400" dirty="0">
                <a:solidFill>
                  <a:srgbClr val="333333"/>
                </a:solidFill>
                <a:effectLst/>
                <a:latin typeface="Calibri" panose="020F0502020204030204" pitchFamily="34" charset="0"/>
                <a:ea typeface="Calibri" panose="020F0502020204030204" pitchFamily="34" charset="0"/>
                <a:cs typeface="Arial" panose="020B0604020202020204" pitchFamily="34" charset="0"/>
              </a:rPr>
              <a:t>هو </a:t>
            </a:r>
            <a:r>
              <a:rPr lang="ar-SA" sz="2400" b="1" dirty="0">
                <a:solidFill>
                  <a:srgbClr val="C00000"/>
                </a:solidFill>
                <a:effectLst/>
                <a:latin typeface="Calibri" panose="020F0502020204030204" pitchFamily="34" charset="0"/>
                <a:ea typeface="Calibri" panose="020F0502020204030204" pitchFamily="34" charset="0"/>
                <a:cs typeface="Arial" panose="020B0604020202020204" pitchFamily="34" charset="0"/>
              </a:rPr>
              <a:t>عملية</a:t>
            </a:r>
            <a:r>
              <a:rPr lang="ar-SA" sz="2400" dirty="0">
                <a:solidFill>
                  <a:srgbClr val="333333"/>
                </a:solidFill>
                <a:effectLst/>
                <a:latin typeface="Calibri" panose="020F0502020204030204" pitchFamily="34" charset="0"/>
                <a:ea typeface="Calibri" panose="020F0502020204030204" pitchFamily="34" charset="0"/>
                <a:cs typeface="Arial" panose="020B0604020202020204" pitchFamily="34" charset="0"/>
              </a:rPr>
              <a:t> تهدف إلى </a:t>
            </a:r>
            <a:r>
              <a:rPr lang="ar-SA" sz="2400" b="1" dirty="0">
                <a:solidFill>
                  <a:srgbClr val="00B0F0"/>
                </a:solidFill>
                <a:latin typeface="Calibri" panose="020F0502020204030204" pitchFamily="34" charset="0"/>
                <a:cs typeface="Arial" panose="020B0604020202020204" pitchFamily="34" charset="0"/>
              </a:rPr>
              <a:t>التأثير </a:t>
            </a:r>
            <a:r>
              <a:rPr lang="ar-SA" sz="2400" dirty="0">
                <a:solidFill>
                  <a:srgbClr val="333333"/>
                </a:solidFill>
                <a:effectLst/>
                <a:latin typeface="Calibri" panose="020F0502020204030204" pitchFamily="34" charset="0"/>
                <a:ea typeface="Calibri" panose="020F0502020204030204" pitchFamily="34" charset="0"/>
                <a:cs typeface="Arial" panose="020B0604020202020204" pitchFamily="34" charset="0"/>
              </a:rPr>
              <a:t>على الآخر </a:t>
            </a:r>
            <a:r>
              <a:rPr lang="ar-SA" sz="2400" b="1" dirty="0">
                <a:solidFill>
                  <a:srgbClr val="C00000"/>
                </a:solidFill>
                <a:latin typeface="Calibri" panose="020F0502020204030204" pitchFamily="34" charset="0"/>
                <a:ea typeface="Calibri" panose="020F0502020204030204" pitchFamily="34" charset="0"/>
                <a:cs typeface="Arial" panose="020B0604020202020204" pitchFamily="34" charset="0"/>
              </a:rPr>
              <a:t>للإيمان</a:t>
            </a:r>
            <a:r>
              <a:rPr lang="ar-SA" sz="2400" dirty="0">
                <a:solidFill>
                  <a:srgbClr val="333333"/>
                </a:solidFill>
                <a:effectLst/>
                <a:latin typeface="Calibri" panose="020F0502020204030204" pitchFamily="34" charset="0"/>
                <a:ea typeface="Calibri" panose="020F0502020204030204" pitchFamily="34" charset="0"/>
                <a:cs typeface="Arial" panose="020B0604020202020204" pitchFamily="34" charset="0"/>
              </a:rPr>
              <a:t> </a:t>
            </a:r>
            <a:r>
              <a:rPr lang="ar-SA" sz="2400" b="1" dirty="0">
                <a:solidFill>
                  <a:srgbClr val="00B0F0"/>
                </a:solidFill>
                <a:latin typeface="Calibri" panose="020F0502020204030204" pitchFamily="34" charset="0"/>
                <a:cs typeface="Arial" panose="020B0604020202020204" pitchFamily="34" charset="0"/>
              </a:rPr>
              <a:t>وتبني</a:t>
            </a:r>
            <a:r>
              <a:rPr lang="ar-SA" sz="2400" dirty="0">
                <a:solidFill>
                  <a:srgbClr val="333333"/>
                </a:solidFill>
                <a:effectLst/>
                <a:latin typeface="Calibri" panose="020F0502020204030204" pitchFamily="34" charset="0"/>
                <a:ea typeface="Calibri" panose="020F0502020204030204" pitchFamily="34" charset="0"/>
                <a:cs typeface="Arial" panose="020B0604020202020204" pitchFamily="34" charset="0"/>
              </a:rPr>
              <a:t> فكرة ما: </a:t>
            </a:r>
            <a:r>
              <a:rPr lang="ar-SA" sz="2400" b="1" dirty="0">
                <a:solidFill>
                  <a:srgbClr val="C00000"/>
                </a:solidFill>
                <a:latin typeface="Calibri" panose="020F0502020204030204" pitchFamily="34" charset="0"/>
                <a:cs typeface="Arial" panose="020B0604020202020204" pitchFamily="34" charset="0"/>
              </a:rPr>
              <a:t>مواقف</a:t>
            </a:r>
            <a:r>
              <a:rPr lang="ar-SA" sz="2400" dirty="0">
                <a:solidFill>
                  <a:srgbClr val="333333"/>
                </a:solidFill>
                <a:effectLst/>
                <a:latin typeface="Calibri" panose="020F0502020204030204" pitchFamily="34" charset="0"/>
                <a:ea typeface="Calibri" panose="020F0502020204030204" pitchFamily="34" charset="0"/>
                <a:cs typeface="Arial" panose="020B0604020202020204" pitchFamily="34" charset="0"/>
              </a:rPr>
              <a:t>، ا</a:t>
            </a:r>
            <a:r>
              <a:rPr lang="ar-SA" sz="2400" b="1" dirty="0">
                <a:solidFill>
                  <a:srgbClr val="002060"/>
                </a:solidFill>
                <a:latin typeface="Calibri" panose="020F0502020204030204" pitchFamily="34" charset="0"/>
                <a:cs typeface="Arial" panose="020B0604020202020204" pitchFamily="34" charset="0"/>
              </a:rPr>
              <a:t>و معتقدات</a:t>
            </a:r>
            <a:r>
              <a:rPr lang="ar-SA" sz="2400" dirty="0">
                <a:solidFill>
                  <a:srgbClr val="333333"/>
                </a:solidFill>
                <a:effectLst/>
                <a:latin typeface="Calibri" panose="020F0502020204030204" pitchFamily="34" charset="0"/>
                <a:ea typeface="Calibri" panose="020F0502020204030204" pitchFamily="34" charset="0"/>
                <a:cs typeface="Arial" panose="020B0604020202020204" pitchFamily="34" charset="0"/>
              </a:rPr>
              <a:t>، أ</a:t>
            </a:r>
            <a:r>
              <a:rPr lang="ar-SA" sz="2400" b="1" dirty="0">
                <a:solidFill>
                  <a:srgbClr val="C00000"/>
                </a:solidFill>
                <a:latin typeface="Calibri" panose="020F0502020204030204" pitchFamily="34" charset="0"/>
                <a:cs typeface="Arial" panose="020B0604020202020204" pitchFamily="34" charset="0"/>
              </a:rPr>
              <a:t>و النيات</a:t>
            </a:r>
            <a:r>
              <a:rPr lang="ar-SA" sz="2400" dirty="0">
                <a:solidFill>
                  <a:srgbClr val="333333"/>
                </a:solidFill>
                <a:effectLst/>
                <a:latin typeface="Calibri" panose="020F0502020204030204" pitchFamily="34" charset="0"/>
                <a:ea typeface="Calibri" panose="020F0502020204030204" pitchFamily="34" charset="0"/>
                <a:cs typeface="Arial" panose="020B0604020202020204" pitchFamily="34" charset="0"/>
              </a:rPr>
              <a:t>، أ</a:t>
            </a:r>
            <a:r>
              <a:rPr lang="ar-SA" sz="2400" b="1" dirty="0">
                <a:solidFill>
                  <a:srgbClr val="002060"/>
                </a:solidFill>
                <a:latin typeface="Calibri" panose="020F0502020204030204" pitchFamily="34" charset="0"/>
                <a:cs typeface="Arial" panose="020B0604020202020204" pitchFamily="34" charset="0"/>
              </a:rPr>
              <a:t>و الدوافع،</a:t>
            </a:r>
            <a:r>
              <a:rPr lang="ar-SA" sz="2400" dirty="0">
                <a:solidFill>
                  <a:srgbClr val="333333"/>
                </a:solidFill>
                <a:effectLst/>
                <a:latin typeface="Calibri" panose="020F0502020204030204" pitchFamily="34" charset="0"/>
                <a:ea typeface="Calibri" panose="020F0502020204030204" pitchFamily="34" charset="0"/>
                <a:cs typeface="Arial" panose="020B0604020202020204" pitchFamily="34" charset="0"/>
              </a:rPr>
              <a:t> </a:t>
            </a:r>
            <a:r>
              <a:rPr lang="ar-SA" sz="2400" b="1" dirty="0">
                <a:solidFill>
                  <a:srgbClr val="C00000"/>
                </a:solidFill>
                <a:latin typeface="Calibri" panose="020F0502020204030204" pitchFamily="34" charset="0"/>
                <a:cs typeface="Arial" panose="020B0604020202020204" pitchFamily="34" charset="0"/>
              </a:rPr>
              <a:t>أو السلوكيات</a:t>
            </a:r>
            <a:r>
              <a:rPr lang="ar-SA" sz="2400" dirty="0">
                <a:solidFill>
                  <a:srgbClr val="333333"/>
                </a:solidFill>
                <a:effectLst/>
                <a:latin typeface="Calibri" panose="020F0502020204030204" pitchFamily="34" charset="0"/>
                <a:ea typeface="Calibri" panose="020F0502020204030204" pitchFamily="34" charset="0"/>
                <a:cs typeface="Arial" panose="020B0604020202020204" pitchFamily="34" charset="0"/>
              </a:rPr>
              <a:t>.</a:t>
            </a:r>
            <a:endParaRPr lang="en-US"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3" name="صورة 2">
            <a:extLst>
              <a:ext uri="{FF2B5EF4-FFF2-40B4-BE49-F238E27FC236}">
                <a16:creationId xmlns:a16="http://schemas.microsoft.com/office/drawing/2014/main" id="{733C94C4-D921-4B77-8AE2-BA41EB664D8F}"/>
              </a:ext>
            </a:extLst>
          </p:cNvPr>
          <p:cNvPicPr>
            <a:picLocks noChangeAspect="1"/>
          </p:cNvPicPr>
          <p:nvPr/>
        </p:nvPicPr>
        <p:blipFill>
          <a:blip r:embed="rId2"/>
          <a:stretch>
            <a:fillRect/>
          </a:stretch>
        </p:blipFill>
        <p:spPr>
          <a:xfrm>
            <a:off x="1301497" y="1952625"/>
            <a:ext cx="3105150" cy="1476375"/>
          </a:xfrm>
          <a:prstGeom prst="rect">
            <a:avLst/>
          </a:prstGeom>
        </p:spPr>
      </p:pic>
      <p:grpSp>
        <p:nvGrpSpPr>
          <p:cNvPr id="8" name="مجموعة 7">
            <a:extLst>
              <a:ext uri="{FF2B5EF4-FFF2-40B4-BE49-F238E27FC236}">
                <a16:creationId xmlns:a16="http://schemas.microsoft.com/office/drawing/2014/main" id="{B66F6097-880E-40BA-AD24-A344E5469023}"/>
              </a:ext>
            </a:extLst>
          </p:cNvPr>
          <p:cNvGrpSpPr/>
          <p:nvPr/>
        </p:nvGrpSpPr>
        <p:grpSpPr>
          <a:xfrm>
            <a:off x="4490584" y="2108490"/>
            <a:ext cx="1287368" cy="1050599"/>
            <a:chOff x="5977887" y="1200150"/>
            <a:chExt cx="1557715" cy="1692000"/>
          </a:xfrm>
        </p:grpSpPr>
        <p:pic>
          <p:nvPicPr>
            <p:cNvPr id="9" name="صورة 8">
              <a:extLst>
                <a:ext uri="{FF2B5EF4-FFF2-40B4-BE49-F238E27FC236}">
                  <a16:creationId xmlns:a16="http://schemas.microsoft.com/office/drawing/2014/main" id="{338EAC72-4B17-4D84-9A73-28AC3EA179F9}"/>
                </a:ext>
              </a:extLst>
            </p:cNvPr>
            <p:cNvPicPr>
              <a:picLocks noChangeAspect="1"/>
            </p:cNvPicPr>
            <p:nvPr/>
          </p:nvPicPr>
          <p:blipFill rotWithShape="1">
            <a:blip r:embed="rId3">
              <a:clrChange>
                <a:clrFrom>
                  <a:srgbClr val="FFFFFF"/>
                </a:clrFrom>
                <a:clrTo>
                  <a:srgbClr val="FFFFFF">
                    <a:alpha val="0"/>
                  </a:srgbClr>
                </a:clrTo>
              </a:clrChange>
            </a:blip>
            <a:srcRect l="16663" t="8097" r="18166" b="11894"/>
            <a:stretch/>
          </p:blipFill>
          <p:spPr>
            <a:xfrm>
              <a:off x="5977887" y="1200150"/>
              <a:ext cx="1557715" cy="1692000"/>
            </a:xfrm>
            <a:prstGeom prst="rect">
              <a:avLst/>
            </a:prstGeom>
          </p:spPr>
        </p:pic>
        <p:sp>
          <p:nvSpPr>
            <p:cNvPr id="10" name="مستطيل 9">
              <a:extLst>
                <a:ext uri="{FF2B5EF4-FFF2-40B4-BE49-F238E27FC236}">
                  <a16:creationId xmlns:a16="http://schemas.microsoft.com/office/drawing/2014/main" id="{09207051-47A6-49E1-9FAA-E61FD771994E}"/>
                </a:ext>
              </a:extLst>
            </p:cNvPr>
            <p:cNvSpPr/>
            <p:nvPr/>
          </p:nvSpPr>
          <p:spPr>
            <a:xfrm rot="19943226">
              <a:off x="6245860" y="1616459"/>
              <a:ext cx="935291" cy="842651"/>
            </a:xfrm>
            <a:prstGeom prst="rect">
              <a:avLst/>
            </a:prstGeom>
            <a:noFill/>
          </p:spPr>
          <p:txBody>
            <a:bodyPr wrap="none" lIns="91440" tIns="45720" rIns="91440" bIns="45720">
              <a:spAutoFit/>
            </a:bodyPr>
            <a:lstStyle/>
            <a:p>
              <a:pPr algn="ctr"/>
              <a:r>
                <a:rPr lang="ar-SA" sz="2800" b="1" dirty="0">
                  <a:ln w="0"/>
                  <a:effectLst>
                    <a:outerShdw blurRad="38100" dist="19050" dir="2700000" algn="tl" rotWithShape="0">
                      <a:schemeClr val="dk1">
                        <a:alpha val="40000"/>
                      </a:schemeClr>
                    </a:outerShdw>
                  </a:effectLst>
                </a:rPr>
                <a:t>ن</a:t>
              </a:r>
              <a:r>
                <a:rPr lang="ar-SA" sz="2800" b="1" cap="none" spc="0" dirty="0">
                  <a:ln w="0"/>
                  <a:solidFill>
                    <a:schemeClr val="tx1"/>
                  </a:solidFill>
                  <a:effectLst>
                    <a:outerShdw blurRad="38100" dist="19050" dir="2700000" algn="tl" rotWithShape="0">
                      <a:schemeClr val="dk1">
                        <a:alpha val="40000"/>
                      </a:schemeClr>
                    </a:outerShdw>
                  </a:effectLst>
                </a:rPr>
                <a:t>شاط</a:t>
              </a:r>
            </a:p>
          </p:txBody>
        </p:sp>
      </p:grpSp>
      <p:sp>
        <p:nvSpPr>
          <p:cNvPr id="11" name="مستطيل 10">
            <a:extLst>
              <a:ext uri="{FF2B5EF4-FFF2-40B4-BE49-F238E27FC236}">
                <a16:creationId xmlns:a16="http://schemas.microsoft.com/office/drawing/2014/main" id="{FA325A45-477F-4283-B5CE-E46D90EF1946}"/>
              </a:ext>
            </a:extLst>
          </p:cNvPr>
          <p:cNvSpPr/>
          <p:nvPr/>
        </p:nvSpPr>
        <p:spPr>
          <a:xfrm>
            <a:off x="2261602" y="1445865"/>
            <a:ext cx="1184940" cy="400110"/>
          </a:xfrm>
          <a:prstGeom prst="rect">
            <a:avLst/>
          </a:prstGeom>
          <a:noFill/>
        </p:spPr>
        <p:txBody>
          <a:bodyPr wrap="none" lIns="91440" tIns="45720" rIns="91440" bIns="45720">
            <a:spAutoFit/>
          </a:bodyPr>
          <a:lstStyle/>
          <a:p>
            <a:pPr algn="ctr"/>
            <a:r>
              <a:rPr lang="ar-SA" sz="2000" b="1" dirty="0">
                <a:ln w="0"/>
                <a:effectLst>
                  <a:outerShdw blurRad="38100" dist="19050" dir="2700000" algn="tl" rotWithShape="0">
                    <a:schemeClr val="dk1">
                      <a:alpha val="40000"/>
                    </a:schemeClr>
                  </a:outerShdw>
                </a:effectLst>
              </a:rPr>
              <a:t>اقرأ الصورة</a:t>
            </a:r>
            <a:endParaRPr lang="ar-SA" sz="2000" b="1" cap="none" spc="0" dirty="0">
              <a:ln w="0"/>
              <a:solidFill>
                <a:schemeClr val="tx1"/>
              </a:solidFill>
              <a:effectLst>
                <a:outerShdw blurRad="38100" dist="19050" dir="2700000" algn="tl" rotWithShape="0">
                  <a:schemeClr val="dk1">
                    <a:alpha val="40000"/>
                  </a:schemeClr>
                </a:outerShdw>
              </a:effectLst>
            </a:endParaRPr>
          </a:p>
        </p:txBody>
      </p:sp>
      <p:sp>
        <p:nvSpPr>
          <p:cNvPr id="12" name="مستطيل 11">
            <a:extLst>
              <a:ext uri="{FF2B5EF4-FFF2-40B4-BE49-F238E27FC236}">
                <a16:creationId xmlns:a16="http://schemas.microsoft.com/office/drawing/2014/main" id="{1F134970-2BB4-4736-97B9-84577BE5F17C}"/>
              </a:ext>
            </a:extLst>
          </p:cNvPr>
          <p:cNvSpPr/>
          <p:nvPr/>
        </p:nvSpPr>
        <p:spPr>
          <a:xfrm>
            <a:off x="25803" y="1311031"/>
            <a:ext cx="1337226" cy="461665"/>
          </a:xfrm>
          <a:prstGeom prst="rect">
            <a:avLst/>
          </a:prstGeom>
        </p:spPr>
        <p:style>
          <a:lnRef idx="1">
            <a:schemeClr val="accent6"/>
          </a:lnRef>
          <a:fillRef idx="2">
            <a:schemeClr val="accent6"/>
          </a:fillRef>
          <a:effectRef idx="1">
            <a:schemeClr val="accent6"/>
          </a:effectRef>
          <a:fontRef idx="minor">
            <a:schemeClr val="dk1"/>
          </a:fontRef>
        </p:style>
        <p:txBody>
          <a:bodyPr wrap="none" lIns="91440" tIns="45720" rIns="91440" bIns="45720">
            <a:spAutoFit/>
          </a:bodyPr>
          <a:lstStyle/>
          <a:p>
            <a:pPr algn="ctr"/>
            <a:r>
              <a:rPr lang="ar-SA" sz="2400" b="1" cap="none" spc="0" dirty="0">
                <a:ln w="0"/>
                <a:solidFill>
                  <a:srgbClr val="10466A"/>
                </a:solidFill>
                <a:effectLst>
                  <a:outerShdw blurRad="38100" dist="19050" dir="2700000" algn="tl" rotWithShape="0">
                    <a:schemeClr val="dk1">
                      <a:alpha val="40000"/>
                    </a:schemeClr>
                  </a:outerShdw>
                </a:effectLst>
              </a:rPr>
              <a:t>الجلسة (1)</a:t>
            </a:r>
          </a:p>
        </p:txBody>
      </p:sp>
    </p:spTree>
    <p:extLst>
      <p:ext uri="{BB962C8B-B14F-4D97-AF65-F5344CB8AC3E}">
        <p14:creationId xmlns:p14="http://schemas.microsoft.com/office/powerpoint/2010/main" val="1299691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17311</TotalTime>
  <Words>4307</Words>
  <Application>Microsoft Office PowerPoint</Application>
  <PresentationFormat>عرض على الشاشة (4:3)</PresentationFormat>
  <Paragraphs>763</Paragraphs>
  <Slides>69</Slides>
  <Notes>21</Notes>
  <HiddenSlides>0</HiddenSlides>
  <MMClips>0</MMClips>
  <ScaleCrop>false</ScaleCrop>
  <HeadingPairs>
    <vt:vector size="6" baseType="variant">
      <vt:variant>
        <vt:lpstr>الخطوط المستخدمة</vt:lpstr>
      </vt:variant>
      <vt:variant>
        <vt:i4>8</vt:i4>
      </vt:variant>
      <vt:variant>
        <vt:lpstr>نسق</vt:lpstr>
      </vt:variant>
      <vt:variant>
        <vt:i4>1</vt:i4>
      </vt:variant>
      <vt:variant>
        <vt:lpstr>عناوين الشرائح</vt:lpstr>
      </vt:variant>
      <vt:variant>
        <vt:i4>69</vt:i4>
      </vt:variant>
    </vt:vector>
  </HeadingPairs>
  <TitlesOfParts>
    <vt:vector size="78" baseType="lpstr">
      <vt:lpstr>Adobe Arabic</vt:lpstr>
      <vt:lpstr>Arial</vt:lpstr>
      <vt:lpstr>Calibri</vt:lpstr>
      <vt:lpstr>Conv_UthmanTN1Ver10</vt:lpstr>
      <vt:lpstr>SakkalMajalla-Bold</vt:lpstr>
      <vt:lpstr>SimplifiedArabic</vt:lpstr>
      <vt:lpstr>Traditional Arabic</vt:lpstr>
      <vt:lpstr>Wingdings</vt:lpstr>
      <vt:lpstr>Office Theme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كورونا لا يعوقنا</dc:title>
  <dc:subject>فليغرسها</dc:subject>
  <dc:creator>lenovo</dc:creator>
  <cp:keywords>د. علي عيسى الزهراني  dralieasa</cp:keywords>
  <cp:lastModifiedBy>د. علي بن عيسى الزهراني</cp:lastModifiedBy>
  <cp:revision>539</cp:revision>
  <cp:lastPrinted>2020-07-05T20:33:13Z</cp:lastPrinted>
  <dcterms:created xsi:type="dcterms:W3CDTF">2020-03-23T21:58:25Z</dcterms:created>
  <dcterms:modified xsi:type="dcterms:W3CDTF">2022-02-24T10:29:27Z</dcterms:modified>
</cp:coreProperties>
</file>