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4" r:id="rId16"/>
    <p:sldId id="275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96" r:id="rId36"/>
    <p:sldId id="297" r:id="rId37"/>
    <p:sldId id="298" r:id="rId38"/>
    <p:sldId id="299" r:id="rId39"/>
    <p:sldId id="300" r:id="rId40"/>
  </p:sldIdLst>
  <p:sldSz cx="9144000" cy="6858000" type="screen4x3"/>
  <p:notesSz cx="6858000" cy="9144000"/>
  <p:photoAlbum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 snapToGrid="0" showGuides="1">
      <p:cViewPr varScale="1">
        <p:scale>
          <a:sx n="88" d="100"/>
          <a:sy n="88" d="100"/>
        </p:scale>
        <p:origin x="600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617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56663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1978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254215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01524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59575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4903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99717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885573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2290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82993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09349E-3731-4EF2-A55C-55D88C94417C}" type="datetimeFigureOut">
              <a:rPr lang="ar-SA" smtClean="0"/>
              <a:t>22/01/42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165E4-BC56-437F-992A-788BD4DCB2EA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0246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">
            <a:extLst>
              <a:ext uri="{FF2B5EF4-FFF2-40B4-BE49-F238E27FC236}">
                <a16:creationId xmlns:a16="http://schemas.microsoft.com/office/drawing/2014/main" id="{E0D9B207-A6D1-4CAB-A1D1-382269DDD30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22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0">
            <a:extLst>
              <a:ext uri="{FF2B5EF4-FFF2-40B4-BE49-F238E27FC236}">
                <a16:creationId xmlns:a16="http://schemas.microsoft.com/office/drawing/2014/main" id="{D579BDA2-EBBC-4336-9417-AC35D089ED5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759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1">
            <a:extLst>
              <a:ext uri="{FF2B5EF4-FFF2-40B4-BE49-F238E27FC236}">
                <a16:creationId xmlns:a16="http://schemas.microsoft.com/office/drawing/2014/main" id="{31F141FC-64B0-4E9B-9DA4-759C1B1248D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365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2">
            <a:extLst>
              <a:ext uri="{FF2B5EF4-FFF2-40B4-BE49-F238E27FC236}">
                <a16:creationId xmlns:a16="http://schemas.microsoft.com/office/drawing/2014/main" id="{88B4D537-74FC-4058-B74E-DDBEDEB3D0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52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3">
            <a:extLst>
              <a:ext uri="{FF2B5EF4-FFF2-40B4-BE49-F238E27FC236}">
                <a16:creationId xmlns:a16="http://schemas.microsoft.com/office/drawing/2014/main" id="{843B0A30-5A29-4145-B6F5-85A51058BF4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5120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4">
            <a:extLst>
              <a:ext uri="{FF2B5EF4-FFF2-40B4-BE49-F238E27FC236}">
                <a16:creationId xmlns:a16="http://schemas.microsoft.com/office/drawing/2014/main" id="{5B6F00CD-F1FB-4695-8CC3-FDAF191D9E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0885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8">
            <a:extLst>
              <a:ext uri="{FF2B5EF4-FFF2-40B4-BE49-F238E27FC236}">
                <a16:creationId xmlns:a16="http://schemas.microsoft.com/office/drawing/2014/main" id="{0D9141FC-A3F6-4CAC-A4A0-707CE64FA1D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2199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19">
            <a:extLst>
              <a:ext uri="{FF2B5EF4-FFF2-40B4-BE49-F238E27FC236}">
                <a16:creationId xmlns:a16="http://schemas.microsoft.com/office/drawing/2014/main" id="{ACD88BD0-72A7-4E73-9B2D-19BE3C3AFB8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487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1">
            <a:extLst>
              <a:ext uri="{FF2B5EF4-FFF2-40B4-BE49-F238E27FC236}">
                <a16:creationId xmlns:a16="http://schemas.microsoft.com/office/drawing/2014/main" id="{F281D106-F2C8-49D7-AEBA-B1427B53891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8610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2">
            <a:extLst>
              <a:ext uri="{FF2B5EF4-FFF2-40B4-BE49-F238E27FC236}">
                <a16:creationId xmlns:a16="http://schemas.microsoft.com/office/drawing/2014/main" id="{2C8FA789-5CAE-46DA-B602-E0E9824EF1D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877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3">
            <a:extLst>
              <a:ext uri="{FF2B5EF4-FFF2-40B4-BE49-F238E27FC236}">
                <a16:creationId xmlns:a16="http://schemas.microsoft.com/office/drawing/2014/main" id="{66B8ED14-E9FD-49D1-9C6E-E19B202B20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37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">
            <a:extLst>
              <a:ext uri="{FF2B5EF4-FFF2-40B4-BE49-F238E27FC236}">
                <a16:creationId xmlns:a16="http://schemas.microsoft.com/office/drawing/2014/main" id="{ED6A7C18-F109-4F25-B626-72AC9759CA7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162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4">
            <a:extLst>
              <a:ext uri="{FF2B5EF4-FFF2-40B4-BE49-F238E27FC236}">
                <a16:creationId xmlns:a16="http://schemas.microsoft.com/office/drawing/2014/main" id="{D6828ED9-1F37-40D8-8BD2-938E895F552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686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5">
            <a:extLst>
              <a:ext uri="{FF2B5EF4-FFF2-40B4-BE49-F238E27FC236}">
                <a16:creationId xmlns:a16="http://schemas.microsoft.com/office/drawing/2014/main" id="{ACE32F30-3D8D-419C-99B2-6502C02D89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538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6">
            <a:extLst>
              <a:ext uri="{FF2B5EF4-FFF2-40B4-BE49-F238E27FC236}">
                <a16:creationId xmlns:a16="http://schemas.microsoft.com/office/drawing/2014/main" id="{60A5EC1E-CB7E-4271-8F9D-834E079F440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8741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7">
            <a:extLst>
              <a:ext uri="{FF2B5EF4-FFF2-40B4-BE49-F238E27FC236}">
                <a16:creationId xmlns:a16="http://schemas.microsoft.com/office/drawing/2014/main" id="{58AF9913-5F1A-40DE-9FC1-E5AEFA5F889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646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8">
            <a:extLst>
              <a:ext uri="{FF2B5EF4-FFF2-40B4-BE49-F238E27FC236}">
                <a16:creationId xmlns:a16="http://schemas.microsoft.com/office/drawing/2014/main" id="{CC9F1438-943A-42F0-9D02-EAD1A306BE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714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29">
            <a:extLst>
              <a:ext uri="{FF2B5EF4-FFF2-40B4-BE49-F238E27FC236}">
                <a16:creationId xmlns:a16="http://schemas.microsoft.com/office/drawing/2014/main" id="{DE865E37-7174-499B-8F47-2167A21DC2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7606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0">
            <a:extLst>
              <a:ext uri="{FF2B5EF4-FFF2-40B4-BE49-F238E27FC236}">
                <a16:creationId xmlns:a16="http://schemas.microsoft.com/office/drawing/2014/main" id="{AF8340E9-DD72-4FEB-A8BD-9073E9A91E9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0783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1">
            <a:extLst>
              <a:ext uri="{FF2B5EF4-FFF2-40B4-BE49-F238E27FC236}">
                <a16:creationId xmlns:a16="http://schemas.microsoft.com/office/drawing/2014/main" id="{D5E2B8BA-9B58-49AB-8541-4F6DD96E1CF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4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3">
            <a:extLst>
              <a:ext uri="{FF2B5EF4-FFF2-40B4-BE49-F238E27FC236}">
                <a16:creationId xmlns:a16="http://schemas.microsoft.com/office/drawing/2014/main" id="{EF52FEE7-5DE4-4036-B8A0-AC643DAD03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4974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4">
            <a:extLst>
              <a:ext uri="{FF2B5EF4-FFF2-40B4-BE49-F238E27FC236}">
                <a16:creationId xmlns:a16="http://schemas.microsoft.com/office/drawing/2014/main" id="{6A0277BF-DA83-492E-8E14-D091FCCE98B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241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">
            <a:extLst>
              <a:ext uri="{FF2B5EF4-FFF2-40B4-BE49-F238E27FC236}">
                <a16:creationId xmlns:a16="http://schemas.microsoft.com/office/drawing/2014/main" id="{E4A4B991-114F-4C9E-80EF-40DBE25F7F2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3115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5">
            <a:extLst>
              <a:ext uri="{FF2B5EF4-FFF2-40B4-BE49-F238E27FC236}">
                <a16:creationId xmlns:a16="http://schemas.microsoft.com/office/drawing/2014/main" id="{42C43088-A414-459B-8548-E531431468E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3420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6">
            <a:extLst>
              <a:ext uri="{FF2B5EF4-FFF2-40B4-BE49-F238E27FC236}">
                <a16:creationId xmlns:a16="http://schemas.microsoft.com/office/drawing/2014/main" id="{6BCDFB0F-3A64-4AAA-9452-4CEA078CE54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2855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7">
            <a:extLst>
              <a:ext uri="{FF2B5EF4-FFF2-40B4-BE49-F238E27FC236}">
                <a16:creationId xmlns:a16="http://schemas.microsoft.com/office/drawing/2014/main" id="{31B3FFA6-C3A2-4D99-BE47-819DFD7B9A9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6179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8">
            <a:extLst>
              <a:ext uri="{FF2B5EF4-FFF2-40B4-BE49-F238E27FC236}">
                <a16:creationId xmlns:a16="http://schemas.microsoft.com/office/drawing/2014/main" id="{A28E5B94-A97A-4109-8FB7-463570FDDC0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5631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39">
            <a:extLst>
              <a:ext uri="{FF2B5EF4-FFF2-40B4-BE49-F238E27FC236}">
                <a16:creationId xmlns:a16="http://schemas.microsoft.com/office/drawing/2014/main" id="{7F90EC24-B82A-4931-8296-19E3881C4C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5291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0">
            <a:extLst>
              <a:ext uri="{FF2B5EF4-FFF2-40B4-BE49-F238E27FC236}">
                <a16:creationId xmlns:a16="http://schemas.microsoft.com/office/drawing/2014/main" id="{602B8451-74B1-44D6-ACE9-1B174609FFE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051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1">
            <a:extLst>
              <a:ext uri="{FF2B5EF4-FFF2-40B4-BE49-F238E27FC236}">
                <a16:creationId xmlns:a16="http://schemas.microsoft.com/office/drawing/2014/main" id="{46068D9E-ADCC-48FE-970C-7A52D69CF8D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3410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2">
            <a:extLst>
              <a:ext uri="{FF2B5EF4-FFF2-40B4-BE49-F238E27FC236}">
                <a16:creationId xmlns:a16="http://schemas.microsoft.com/office/drawing/2014/main" id="{029BADAE-B659-45D6-BDCB-1C741414486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755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3">
            <a:extLst>
              <a:ext uri="{FF2B5EF4-FFF2-40B4-BE49-F238E27FC236}">
                <a16:creationId xmlns:a16="http://schemas.microsoft.com/office/drawing/2014/main" id="{4885B129-59E8-428D-82A6-E4B6EE33D7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4275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4">
            <a:extLst>
              <a:ext uri="{FF2B5EF4-FFF2-40B4-BE49-F238E27FC236}">
                <a16:creationId xmlns:a16="http://schemas.microsoft.com/office/drawing/2014/main" id="{86F1A8AF-4E4F-4D31-9E7B-C78B9D86B21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346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4">
            <a:extLst>
              <a:ext uri="{FF2B5EF4-FFF2-40B4-BE49-F238E27FC236}">
                <a16:creationId xmlns:a16="http://schemas.microsoft.com/office/drawing/2014/main" id="{0B5AFC55-43A8-48E8-A8E1-4C2D5A2BAB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564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5">
            <a:extLst>
              <a:ext uri="{FF2B5EF4-FFF2-40B4-BE49-F238E27FC236}">
                <a16:creationId xmlns:a16="http://schemas.microsoft.com/office/drawing/2014/main" id="{BC5FF606-F67A-480F-91BC-5511063F549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20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6">
            <a:extLst>
              <a:ext uri="{FF2B5EF4-FFF2-40B4-BE49-F238E27FC236}">
                <a16:creationId xmlns:a16="http://schemas.microsoft.com/office/drawing/2014/main" id="{39A608E6-ADCD-418D-8E29-C715EE37AA6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4364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7">
            <a:extLst>
              <a:ext uri="{FF2B5EF4-FFF2-40B4-BE49-F238E27FC236}">
                <a16:creationId xmlns:a16="http://schemas.microsoft.com/office/drawing/2014/main" id="{C26F61F8-108A-4CF3-A806-8CE5DD631C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40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8">
            <a:extLst>
              <a:ext uri="{FF2B5EF4-FFF2-40B4-BE49-F238E27FC236}">
                <a16:creationId xmlns:a16="http://schemas.microsoft.com/office/drawing/2014/main" id="{930A634C-0126-4A3B-A9BF-A74E0D4DC7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291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 descr="شريحة9">
            <a:extLst>
              <a:ext uri="{FF2B5EF4-FFF2-40B4-BE49-F238E27FC236}">
                <a16:creationId xmlns:a16="http://schemas.microsoft.com/office/drawing/2014/main" id="{9FC88180-301E-43A9-832B-798FE57320C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99180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0</Words>
  <Application>Microsoft Office PowerPoint</Application>
  <PresentationFormat>عرض على الشاشة (4:3)</PresentationFormat>
  <Paragraphs>0</Paragraphs>
  <Slides>39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39</vt:i4>
      </vt:variant>
    </vt:vector>
  </HeadingPairs>
  <TitlesOfParts>
    <vt:vector size="43" baseType="lpstr">
      <vt:lpstr>Arial</vt:lpstr>
      <vt:lpstr>Calibri</vt:lpstr>
      <vt:lpstr>Calibri Light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د. علي بن عيسى الزهراني</dc:creator>
  <cp:lastModifiedBy>د. علي بن عيسى الزهراني</cp:lastModifiedBy>
  <cp:revision>2</cp:revision>
  <dcterms:created xsi:type="dcterms:W3CDTF">2020-09-09T17:02:48Z</dcterms:created>
  <dcterms:modified xsi:type="dcterms:W3CDTF">2020-09-09T17:32:29Z</dcterms:modified>
</cp:coreProperties>
</file>