
<file path=[Content_Types].xml><?xml version="1.0" encoding="utf-8"?>
<Types xmlns="http://schemas.openxmlformats.org/package/2006/content-types">
  <Default Extension="docx" ContentType="application/vnd.openxmlformats-officedocument.wordprocessingml.documen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9" r:id="rId11"/>
    <p:sldId id="270" r:id="rId12"/>
    <p:sldId id="271" r:id="rId13"/>
    <p:sldId id="272" r:id="rId14"/>
    <p:sldId id="273" r:id="rId15"/>
    <p:sldId id="274" r:id="rId16"/>
    <p:sldId id="275" r:id="rId17"/>
    <p:sldId id="276" r:id="rId18"/>
    <p:sldId id="277" r:id="rId19"/>
    <p:sldId id="278" r:id="rId20"/>
    <p:sldId id="279" r:id="rId21"/>
    <p:sldId id="280" r:id="rId22"/>
    <p:sldId id="281" r:id="rId23"/>
    <p:sldId id="282" r:id="rId24"/>
    <p:sldId id="283" r:id="rId25"/>
    <p:sldId id="284" r:id="rId26"/>
    <p:sldId id="285" r:id="rId27"/>
    <p:sldId id="286" r:id="rId28"/>
    <p:sldId id="287" r:id="rId29"/>
    <p:sldId id="288" r:id="rId30"/>
    <p:sldId id="289" r:id="rId31"/>
    <p:sldId id="290" r:id="rId32"/>
    <p:sldId id="291" r:id="rId33"/>
    <p:sldId id="292" r:id="rId34"/>
    <p:sldId id="293" r:id="rId35"/>
    <p:sldId id="294" r:id="rId36"/>
    <p:sldId id="295" r:id="rId37"/>
    <p:sldId id="296" r:id="rId38"/>
    <p:sldId id="297" r:id="rId39"/>
    <p:sldId id="298" r:id="rId40"/>
    <p:sldId id="299" r:id="rId41"/>
    <p:sldId id="300" r:id="rId42"/>
    <p:sldId id="301" r:id="rId43"/>
    <p:sldId id="302" r:id="rId44"/>
    <p:sldId id="463" r:id="rId45"/>
    <p:sldId id="303" r:id="rId46"/>
    <p:sldId id="304" r:id="rId47"/>
    <p:sldId id="305" r:id="rId48"/>
    <p:sldId id="306" r:id="rId49"/>
  </p:sldIdLst>
  <p:sldSz cx="9144000" cy="6858000" type="screen4x3"/>
  <p:notesSz cx="6858000" cy="9144000"/>
  <p:photoAlbum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 snapToGrid="0" showGuides="1">
      <p:cViewPr varScale="1">
        <p:scale>
          <a:sx n="88" d="100"/>
          <a:sy n="88" d="100"/>
        </p:scale>
        <p:origin x="600" y="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6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469F22-E964-46CE-8212-20C5488C855D}" type="datetimeFigureOut">
              <a:rPr lang="ar-SA" smtClean="0"/>
              <a:t>21/01/42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E72E53-A057-484E-BD16-B8D65F327D1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693467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469F22-E964-46CE-8212-20C5488C855D}" type="datetimeFigureOut">
              <a:rPr lang="ar-SA" smtClean="0"/>
              <a:t>21/01/42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E72E53-A057-484E-BD16-B8D65F327D1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8737492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469F22-E964-46CE-8212-20C5488C855D}" type="datetimeFigureOut">
              <a:rPr lang="ar-SA" smtClean="0"/>
              <a:t>21/01/42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E72E53-A057-484E-BD16-B8D65F327D1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5023725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مستطيل 27"/>
          <p:cNvSpPr/>
          <p:nvPr userDrawn="1"/>
        </p:nvSpPr>
        <p:spPr>
          <a:xfrm>
            <a:off x="5534525" y="1344740"/>
            <a:ext cx="1515979" cy="23139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2" name="صورة 1">
            <a:extLst>
              <a:ext uri="{FF2B5EF4-FFF2-40B4-BE49-F238E27FC236}">
                <a16:creationId xmlns:a16="http://schemas.microsoft.com/office/drawing/2014/main" id="{63EA3236-EBC6-41F1-BED2-27BE9CBBF07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8160" y="68599"/>
            <a:ext cx="1543595" cy="894127"/>
          </a:xfrm>
          <a:prstGeom prst="rect">
            <a:avLst/>
          </a:prstGeom>
        </p:spPr>
      </p:pic>
      <p:pic>
        <p:nvPicPr>
          <p:cNvPr id="4" name="صورة 3">
            <a:extLst>
              <a:ext uri="{FF2B5EF4-FFF2-40B4-BE49-F238E27FC236}">
                <a16:creationId xmlns:a16="http://schemas.microsoft.com/office/drawing/2014/main" id="{6BC67A3F-6463-475B-B91F-63816C16BDE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977076" y="0"/>
            <a:ext cx="1166924" cy="1088713"/>
          </a:xfrm>
          <a:prstGeom prst="rect">
            <a:avLst/>
          </a:prstGeom>
        </p:spPr>
      </p:pic>
      <p:grpSp>
        <p:nvGrpSpPr>
          <p:cNvPr id="5" name="مجموعة 4">
            <a:extLst>
              <a:ext uri="{FF2B5EF4-FFF2-40B4-BE49-F238E27FC236}">
                <a16:creationId xmlns:a16="http://schemas.microsoft.com/office/drawing/2014/main" id="{BB8016C9-8504-4E3B-A1D5-1FCCBEEAC7DE}"/>
              </a:ext>
            </a:extLst>
          </p:cNvPr>
          <p:cNvGrpSpPr/>
          <p:nvPr userDrawn="1"/>
        </p:nvGrpSpPr>
        <p:grpSpPr>
          <a:xfrm>
            <a:off x="3500364" y="144539"/>
            <a:ext cx="2464095" cy="802155"/>
            <a:chOff x="4818512" y="2353173"/>
            <a:chExt cx="3190913" cy="970609"/>
          </a:xfrm>
        </p:grpSpPr>
        <p:sp>
          <p:nvSpPr>
            <p:cNvPr id="6" name="شبه منحرف 5">
              <a:extLst>
                <a:ext uri="{FF2B5EF4-FFF2-40B4-BE49-F238E27FC236}">
                  <a16:creationId xmlns:a16="http://schemas.microsoft.com/office/drawing/2014/main" id="{13666AEC-4F02-430E-8CB4-0A257D44A0A3}"/>
                </a:ext>
              </a:extLst>
            </p:cNvPr>
            <p:cNvSpPr/>
            <p:nvPr/>
          </p:nvSpPr>
          <p:spPr>
            <a:xfrm>
              <a:off x="4818512" y="2353173"/>
              <a:ext cx="3190913" cy="970609"/>
            </a:xfrm>
            <a:prstGeom prst="trapezoid">
              <a:avLst>
                <a:gd name="adj" fmla="val 52090"/>
              </a:avLst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/>
              <a:endParaRPr lang="ar-SA" sz="1100"/>
            </a:p>
          </p:txBody>
        </p:sp>
        <p:sp>
          <p:nvSpPr>
            <p:cNvPr id="7" name="مربع نص 6">
              <a:extLst>
                <a:ext uri="{FF2B5EF4-FFF2-40B4-BE49-F238E27FC236}">
                  <a16:creationId xmlns:a16="http://schemas.microsoft.com/office/drawing/2014/main" id="{9AB985C7-EEB9-4A5E-9463-76D1D3BF28A8}"/>
                </a:ext>
              </a:extLst>
            </p:cNvPr>
            <p:cNvSpPr txBox="1"/>
            <p:nvPr/>
          </p:nvSpPr>
          <p:spPr>
            <a:xfrm>
              <a:off x="4944812" y="2452052"/>
              <a:ext cx="2957098" cy="782059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>
              <a:defPPr>
                <a:defRPr lang="en-US"/>
              </a:defPPr>
              <a:lvl1pPr algn="r" rtl="1">
                <a:defRPr sz="2800">
                  <a:solidFill>
                    <a:srgbClr val="C00000"/>
                  </a:solidFill>
                  <a:cs typeface="PT Bold Stars" panose="02010400000000000000" pitchFamily="2" charset="-78"/>
                </a:defRPr>
              </a:lvl1pPr>
            </a:lstStyle>
            <a:p>
              <a:pPr algn="ctr"/>
              <a:r>
                <a:rPr lang="ar-SA" sz="1800" b="1" dirty="0">
                  <a:solidFill>
                    <a:srgbClr val="002060"/>
                  </a:solidFill>
                  <a:latin typeface="Abadi" panose="020B0604020104020204" pitchFamily="34" charset="0"/>
                  <a:cs typeface="+mn-cs"/>
                </a:rPr>
                <a:t>أنماط الشخصية</a:t>
              </a:r>
            </a:p>
            <a:p>
              <a:pPr algn="ctr"/>
              <a:r>
                <a:rPr lang="ar-SA" sz="1800" b="1" dirty="0">
                  <a:solidFill>
                    <a:srgbClr val="002060"/>
                  </a:solidFill>
                  <a:latin typeface="Abadi" panose="020B0604020104020204" pitchFamily="34" charset="0"/>
                  <a:cs typeface="+mn-cs"/>
                </a:rPr>
                <a:t>وفن التعامل مع الآخرين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575351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469F22-E964-46CE-8212-20C5488C855D}" type="datetimeFigureOut">
              <a:rPr lang="ar-SA" smtClean="0"/>
              <a:t>21/01/42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E72E53-A057-484E-BD16-B8D65F327D1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757891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469F22-E964-46CE-8212-20C5488C855D}" type="datetimeFigureOut">
              <a:rPr lang="ar-SA" smtClean="0"/>
              <a:t>21/01/42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E72E53-A057-484E-BD16-B8D65F327D1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0226053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469F22-E964-46CE-8212-20C5488C855D}" type="datetimeFigureOut">
              <a:rPr lang="ar-SA" smtClean="0"/>
              <a:t>21/01/42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E72E53-A057-484E-BD16-B8D65F327D1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8923629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469F22-E964-46CE-8212-20C5488C855D}" type="datetimeFigureOut">
              <a:rPr lang="ar-SA" smtClean="0"/>
              <a:t>21/01/42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E72E53-A057-484E-BD16-B8D65F327D1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1817139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469F22-E964-46CE-8212-20C5488C855D}" type="datetimeFigureOut">
              <a:rPr lang="ar-SA" smtClean="0"/>
              <a:t>21/01/42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E72E53-A057-484E-BD16-B8D65F327D1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8251976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469F22-E964-46CE-8212-20C5488C855D}" type="datetimeFigureOut">
              <a:rPr lang="ar-SA" smtClean="0"/>
              <a:t>21/01/42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E72E53-A057-484E-BD16-B8D65F327D1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7116385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469F22-E964-46CE-8212-20C5488C855D}" type="datetimeFigureOut">
              <a:rPr lang="ar-SA" smtClean="0"/>
              <a:t>21/01/42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E72E53-A057-484E-BD16-B8D65F327D1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2558926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ar-SA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469F22-E964-46CE-8212-20C5488C855D}" type="datetimeFigureOut">
              <a:rPr lang="ar-SA" smtClean="0"/>
              <a:t>21/01/42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E72E53-A057-484E-BD16-B8D65F327D1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547039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469F22-E964-46CE-8212-20C5488C855D}" type="datetimeFigureOut">
              <a:rPr lang="ar-SA" smtClean="0"/>
              <a:t>21/01/42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E72E53-A057-484E-BD16-B8D65F327D1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5437775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.docx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46.emf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شريحة1">
            <a:extLst>
              <a:ext uri="{FF2B5EF4-FFF2-40B4-BE49-F238E27FC236}">
                <a16:creationId xmlns:a16="http://schemas.microsoft.com/office/drawing/2014/main" id="{508B35F5-0299-4CE6-9DD9-48B741542E32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02826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شريحة13">
            <a:extLst>
              <a:ext uri="{FF2B5EF4-FFF2-40B4-BE49-F238E27FC236}">
                <a16:creationId xmlns:a16="http://schemas.microsoft.com/office/drawing/2014/main" id="{373A8819-007D-4480-99C8-B6DC6DE4C9C0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52272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شريحة14">
            <a:extLst>
              <a:ext uri="{FF2B5EF4-FFF2-40B4-BE49-F238E27FC236}">
                <a16:creationId xmlns:a16="http://schemas.microsoft.com/office/drawing/2014/main" id="{B9919BCA-078D-4A9F-A16C-692585B5CA5A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34779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شريحة15">
            <a:extLst>
              <a:ext uri="{FF2B5EF4-FFF2-40B4-BE49-F238E27FC236}">
                <a16:creationId xmlns:a16="http://schemas.microsoft.com/office/drawing/2014/main" id="{35526050-B023-4E49-8F27-AC723441579F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76171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شريحة16">
            <a:extLst>
              <a:ext uri="{FF2B5EF4-FFF2-40B4-BE49-F238E27FC236}">
                <a16:creationId xmlns:a16="http://schemas.microsoft.com/office/drawing/2014/main" id="{1BE87A60-BF36-40E6-8741-57274EEEE10E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870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شريحة17">
            <a:extLst>
              <a:ext uri="{FF2B5EF4-FFF2-40B4-BE49-F238E27FC236}">
                <a16:creationId xmlns:a16="http://schemas.microsoft.com/office/drawing/2014/main" id="{96DB5BDD-3A6C-40B4-B4E5-509375C61983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798836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شريحة18">
            <a:extLst>
              <a:ext uri="{FF2B5EF4-FFF2-40B4-BE49-F238E27FC236}">
                <a16:creationId xmlns:a16="http://schemas.microsoft.com/office/drawing/2014/main" id="{E6049E4C-1EAD-40C7-A41C-9FC7293C84C1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498766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شريحة19">
            <a:extLst>
              <a:ext uri="{FF2B5EF4-FFF2-40B4-BE49-F238E27FC236}">
                <a16:creationId xmlns:a16="http://schemas.microsoft.com/office/drawing/2014/main" id="{16E63B69-5B44-4382-9472-D6771AD02E57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033771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شريحة20">
            <a:extLst>
              <a:ext uri="{FF2B5EF4-FFF2-40B4-BE49-F238E27FC236}">
                <a16:creationId xmlns:a16="http://schemas.microsoft.com/office/drawing/2014/main" id="{EA796492-C2E8-4C0A-9808-A825B992B779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307090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شريحة21">
            <a:extLst>
              <a:ext uri="{FF2B5EF4-FFF2-40B4-BE49-F238E27FC236}">
                <a16:creationId xmlns:a16="http://schemas.microsoft.com/office/drawing/2014/main" id="{E8FC5C9C-E748-4C87-B8FC-FEE2B72A9F6B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146341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شريحة22">
            <a:extLst>
              <a:ext uri="{FF2B5EF4-FFF2-40B4-BE49-F238E27FC236}">
                <a16:creationId xmlns:a16="http://schemas.microsoft.com/office/drawing/2014/main" id="{E84B0DD7-0C16-401B-9BE1-F8EE576615C0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58409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شريحة2">
            <a:extLst>
              <a:ext uri="{FF2B5EF4-FFF2-40B4-BE49-F238E27FC236}">
                <a16:creationId xmlns:a16="http://schemas.microsoft.com/office/drawing/2014/main" id="{53D7E774-8DC0-493C-90B4-D390BC382A23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146536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شريحة23">
            <a:extLst>
              <a:ext uri="{FF2B5EF4-FFF2-40B4-BE49-F238E27FC236}">
                <a16:creationId xmlns:a16="http://schemas.microsoft.com/office/drawing/2014/main" id="{40307101-0FE5-46D1-A8A8-5D72E0C314EF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771506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شريحة24">
            <a:extLst>
              <a:ext uri="{FF2B5EF4-FFF2-40B4-BE49-F238E27FC236}">
                <a16:creationId xmlns:a16="http://schemas.microsoft.com/office/drawing/2014/main" id="{4FE9463E-E619-4268-AC49-D942DC2F8309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983017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شريحة25">
            <a:extLst>
              <a:ext uri="{FF2B5EF4-FFF2-40B4-BE49-F238E27FC236}">
                <a16:creationId xmlns:a16="http://schemas.microsoft.com/office/drawing/2014/main" id="{5A6396FE-B3D7-4CDA-8038-41AE34D5A1B7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773354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شريحة26">
            <a:extLst>
              <a:ext uri="{FF2B5EF4-FFF2-40B4-BE49-F238E27FC236}">
                <a16:creationId xmlns:a16="http://schemas.microsoft.com/office/drawing/2014/main" id="{12640FB5-ED92-4070-81B2-FBEC2E81E081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184228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شريحة27">
            <a:extLst>
              <a:ext uri="{FF2B5EF4-FFF2-40B4-BE49-F238E27FC236}">
                <a16:creationId xmlns:a16="http://schemas.microsoft.com/office/drawing/2014/main" id="{88B20B5B-4113-4621-9552-EB9B03631D4F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616443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شريحة28">
            <a:extLst>
              <a:ext uri="{FF2B5EF4-FFF2-40B4-BE49-F238E27FC236}">
                <a16:creationId xmlns:a16="http://schemas.microsoft.com/office/drawing/2014/main" id="{AD14569B-E094-4DEF-9C67-C6655A84CA1D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744302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شريحة29">
            <a:extLst>
              <a:ext uri="{FF2B5EF4-FFF2-40B4-BE49-F238E27FC236}">
                <a16:creationId xmlns:a16="http://schemas.microsoft.com/office/drawing/2014/main" id="{F6836BBE-A218-4879-928D-898909C54C3B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662095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شريحة30">
            <a:extLst>
              <a:ext uri="{FF2B5EF4-FFF2-40B4-BE49-F238E27FC236}">
                <a16:creationId xmlns:a16="http://schemas.microsoft.com/office/drawing/2014/main" id="{60CB1875-D629-4FEA-AFA1-850DCA24FA11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272513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شريحة31">
            <a:extLst>
              <a:ext uri="{FF2B5EF4-FFF2-40B4-BE49-F238E27FC236}">
                <a16:creationId xmlns:a16="http://schemas.microsoft.com/office/drawing/2014/main" id="{A18AC362-9AAB-4DE8-9CC8-EBB91BB7B2FD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563714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شريحة32">
            <a:extLst>
              <a:ext uri="{FF2B5EF4-FFF2-40B4-BE49-F238E27FC236}">
                <a16:creationId xmlns:a16="http://schemas.microsoft.com/office/drawing/2014/main" id="{8A4C5244-EFA9-4775-88D8-C7FB4F8629E2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45085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شريحة3">
            <a:extLst>
              <a:ext uri="{FF2B5EF4-FFF2-40B4-BE49-F238E27FC236}">
                <a16:creationId xmlns:a16="http://schemas.microsoft.com/office/drawing/2014/main" id="{CDABCFF2-476A-46AD-A711-D9E9A9D90312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835217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شريحة33">
            <a:extLst>
              <a:ext uri="{FF2B5EF4-FFF2-40B4-BE49-F238E27FC236}">
                <a16:creationId xmlns:a16="http://schemas.microsoft.com/office/drawing/2014/main" id="{13DEF358-F5F7-4D43-8B99-5E6F6196155D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444384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شريحة34">
            <a:extLst>
              <a:ext uri="{FF2B5EF4-FFF2-40B4-BE49-F238E27FC236}">
                <a16:creationId xmlns:a16="http://schemas.microsoft.com/office/drawing/2014/main" id="{85CD1650-F8C5-4E62-BA8A-C6669BC499E9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739235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شريحة35">
            <a:extLst>
              <a:ext uri="{FF2B5EF4-FFF2-40B4-BE49-F238E27FC236}">
                <a16:creationId xmlns:a16="http://schemas.microsoft.com/office/drawing/2014/main" id="{3ECAFA6C-F24F-46BC-8291-AB8EFC45E184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588496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شريحة36">
            <a:extLst>
              <a:ext uri="{FF2B5EF4-FFF2-40B4-BE49-F238E27FC236}">
                <a16:creationId xmlns:a16="http://schemas.microsoft.com/office/drawing/2014/main" id="{8C1352CA-4FE2-44C7-95B1-D0889ED8D3C5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040912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شريحة37">
            <a:extLst>
              <a:ext uri="{FF2B5EF4-FFF2-40B4-BE49-F238E27FC236}">
                <a16:creationId xmlns:a16="http://schemas.microsoft.com/office/drawing/2014/main" id="{B3FD57D2-EB2E-462F-8189-D5495F7C4E96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170229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شريحة38">
            <a:extLst>
              <a:ext uri="{FF2B5EF4-FFF2-40B4-BE49-F238E27FC236}">
                <a16:creationId xmlns:a16="http://schemas.microsoft.com/office/drawing/2014/main" id="{2BBB6095-518F-460E-B492-69470C5B22CC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431637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شريحة39">
            <a:extLst>
              <a:ext uri="{FF2B5EF4-FFF2-40B4-BE49-F238E27FC236}">
                <a16:creationId xmlns:a16="http://schemas.microsoft.com/office/drawing/2014/main" id="{9111664C-2C0A-408B-BCA0-63C75168FBB5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110294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شريحة40">
            <a:extLst>
              <a:ext uri="{FF2B5EF4-FFF2-40B4-BE49-F238E27FC236}">
                <a16:creationId xmlns:a16="http://schemas.microsoft.com/office/drawing/2014/main" id="{972BC4D7-7BB3-434F-8AA8-AD030E48F69F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038605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شريحة41">
            <a:extLst>
              <a:ext uri="{FF2B5EF4-FFF2-40B4-BE49-F238E27FC236}">
                <a16:creationId xmlns:a16="http://schemas.microsoft.com/office/drawing/2014/main" id="{F6D6DAD8-E6BA-4BB9-B6E8-E94A5BF79699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42127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شريحة42">
            <a:extLst>
              <a:ext uri="{FF2B5EF4-FFF2-40B4-BE49-F238E27FC236}">
                <a16:creationId xmlns:a16="http://schemas.microsoft.com/office/drawing/2014/main" id="{E20744C4-99CB-40E1-B923-D743FA4B1270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69816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شريحة4">
            <a:extLst>
              <a:ext uri="{FF2B5EF4-FFF2-40B4-BE49-F238E27FC236}">
                <a16:creationId xmlns:a16="http://schemas.microsoft.com/office/drawing/2014/main" id="{56C27AB5-0524-474E-951F-60510373D526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442266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شريحة43">
            <a:extLst>
              <a:ext uri="{FF2B5EF4-FFF2-40B4-BE49-F238E27FC236}">
                <a16:creationId xmlns:a16="http://schemas.microsoft.com/office/drawing/2014/main" id="{4EFF9806-C880-44E3-90D1-43CAE59887A6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512632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شريحة44">
            <a:extLst>
              <a:ext uri="{FF2B5EF4-FFF2-40B4-BE49-F238E27FC236}">
                <a16:creationId xmlns:a16="http://schemas.microsoft.com/office/drawing/2014/main" id="{06C8836D-83DA-4157-A58D-835A7E7456A8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40984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شريحة45">
            <a:extLst>
              <a:ext uri="{FF2B5EF4-FFF2-40B4-BE49-F238E27FC236}">
                <a16:creationId xmlns:a16="http://schemas.microsoft.com/office/drawing/2014/main" id="{2BC489BF-379B-4244-B400-913302659FAD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546588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شريحة46">
            <a:extLst>
              <a:ext uri="{FF2B5EF4-FFF2-40B4-BE49-F238E27FC236}">
                <a16:creationId xmlns:a16="http://schemas.microsoft.com/office/drawing/2014/main" id="{128DB34D-E5A5-478D-BAA0-5854AAF7D1EE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554912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مجموعة 1">
            <a:extLst>
              <a:ext uri="{FF2B5EF4-FFF2-40B4-BE49-F238E27FC236}">
                <a16:creationId xmlns:a16="http://schemas.microsoft.com/office/drawing/2014/main" id="{35A2F5A1-BCBC-43C3-8F99-CF45FA5EC7C7}"/>
              </a:ext>
            </a:extLst>
          </p:cNvPr>
          <p:cNvGrpSpPr/>
          <p:nvPr/>
        </p:nvGrpSpPr>
        <p:grpSpPr>
          <a:xfrm>
            <a:off x="149225" y="930242"/>
            <a:ext cx="8847138" cy="5494691"/>
            <a:chOff x="149225" y="930242"/>
            <a:chExt cx="8847138" cy="5494691"/>
          </a:xfrm>
        </p:grpSpPr>
        <p:graphicFrame>
          <p:nvGraphicFramePr>
            <p:cNvPr id="4" name="عنصر 3">
              <a:extLst>
                <a:ext uri="{FF2B5EF4-FFF2-40B4-BE49-F238E27FC236}">
                  <a16:creationId xmlns:a16="http://schemas.microsoft.com/office/drawing/2014/main" id="{37610A32-2AD9-406F-80E1-1CF8241EA004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373452626"/>
                </p:ext>
              </p:extLst>
            </p:nvPr>
          </p:nvGraphicFramePr>
          <p:xfrm>
            <a:off x="149225" y="1440993"/>
            <a:ext cx="8847138" cy="371475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27" name="Document" r:id="rId3" imgW="8847917" imgH="3715464" progId="Word.Document.12">
                    <p:embed/>
                  </p:oleObj>
                </mc:Choice>
                <mc:Fallback>
                  <p:oleObj name="Document" r:id="rId3" imgW="8847917" imgH="3715464" progId="Word.Document.12">
                    <p:embed/>
                    <p:pic>
                      <p:nvPicPr>
                        <p:cNvPr id="4" name="عنصر 3">
                          <a:extLst>
                            <a:ext uri="{FF2B5EF4-FFF2-40B4-BE49-F238E27FC236}">
                              <a16:creationId xmlns:a16="http://schemas.microsoft.com/office/drawing/2014/main" id="{37610A32-2AD9-406F-80E1-1CF8241EA004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4"/>
                        <a:stretch>
                          <a:fillRect/>
                        </a:stretch>
                      </p:blipFill>
                      <p:spPr>
                        <a:xfrm>
                          <a:off x="149225" y="1440993"/>
                          <a:ext cx="8847138" cy="371475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6" name="مربع نص 5">
              <a:extLst>
                <a:ext uri="{FF2B5EF4-FFF2-40B4-BE49-F238E27FC236}">
                  <a16:creationId xmlns:a16="http://schemas.microsoft.com/office/drawing/2014/main" id="{829561C4-721A-44C2-9A46-9F12830DA259}"/>
                </a:ext>
              </a:extLst>
            </p:cNvPr>
            <p:cNvSpPr txBox="1"/>
            <p:nvPr/>
          </p:nvSpPr>
          <p:spPr>
            <a:xfrm>
              <a:off x="3768864" y="930242"/>
              <a:ext cx="1606273" cy="43640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rtl="1">
                <a:lnSpc>
                  <a:spcPct val="107000"/>
                </a:lnSpc>
                <a:spcAft>
                  <a:spcPts val="800"/>
                </a:spcAft>
              </a:pPr>
              <a:r>
                <a:rPr lang="ar-SA" sz="2200" b="1" kern="1800" dirty="0">
                  <a:solidFill>
                    <a:srgbClr val="576071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أنواع الشخصية</a:t>
              </a:r>
              <a:endParaRPr lang="en-US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مربع نص 7">
              <a:extLst>
                <a:ext uri="{FF2B5EF4-FFF2-40B4-BE49-F238E27FC236}">
                  <a16:creationId xmlns:a16="http://schemas.microsoft.com/office/drawing/2014/main" id="{9F215AFC-C1FD-471E-997B-3CBD59DA20FF}"/>
                </a:ext>
              </a:extLst>
            </p:cNvPr>
            <p:cNvSpPr txBox="1"/>
            <p:nvPr/>
          </p:nvSpPr>
          <p:spPr>
            <a:xfrm>
              <a:off x="250370" y="5023972"/>
              <a:ext cx="8654143" cy="140096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 rtl="1">
                <a:lnSpc>
                  <a:spcPts val="1800"/>
                </a:lnSpc>
                <a:spcAft>
                  <a:spcPts val="800"/>
                </a:spcAft>
              </a:pPr>
              <a:r>
                <a:rPr lang="ar-SA" sz="1200" b="1" dirty="0">
                  <a:solidFill>
                    <a:srgbClr val="34495E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الهوية</a:t>
              </a:r>
              <a:endParaRPr lang="en-US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algn="r" rtl="1">
                <a:spcAft>
                  <a:spcPts val="800"/>
                </a:spcAft>
              </a:pPr>
              <a:r>
                <a:rPr lang="ar-SA" sz="1400" dirty="0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وأخيراً، فإن جانب الهوية يدعم جميع الجوانب الأخرى، ويبين مدى ثقتنا في قدراتنا وقراراتنا</a:t>
              </a:r>
              <a:r>
                <a:rPr lang="en-US" sz="140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Arial" panose="020B0604020202020204" pitchFamily="34" charset="0"/>
                </a:rPr>
                <a:t>:</a:t>
              </a:r>
              <a:endParaRPr lang="en-US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marL="174625" marR="190500" lvl="0" indent="-174625" algn="r" rtl="1">
                <a:spcBef>
                  <a:spcPts val="480"/>
                </a:spcBef>
                <a:spcAft>
                  <a:spcPts val="480"/>
                </a:spcAft>
                <a:buSzPts val="1000"/>
                <a:buFont typeface="Symbol" panose="05050102010706020507" pitchFamily="18" charset="2"/>
                <a:buChar char=""/>
              </a:pPr>
              <a:r>
                <a:rPr lang="ar-SA" sz="1400" dirty="0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الأفراد الحازمون يتمتعون بالاستقرار العاطفي، والهدوء، والاسترخاء، ورفض ما يدعو للقلق أكثر من اللازم</a:t>
              </a:r>
              <a:r>
                <a:rPr lang="en-US" sz="140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Arial" panose="020B0604020202020204" pitchFamily="34" charset="0"/>
                </a:rPr>
                <a:t>. </a:t>
              </a:r>
              <a:r>
                <a:rPr lang="en-US" sz="1100" b="1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Arial" panose="020B0604020202020204" pitchFamily="34" charset="0"/>
                </a:rPr>
                <a:t>(A-) </a:t>
              </a:r>
              <a:r>
                <a:rPr lang="en-US" sz="1100" b="1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Assertive   </a:t>
              </a:r>
              <a:r>
                <a:rPr lang="ar-SA" sz="14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الحزم أو الاستقرار</a:t>
              </a:r>
              <a:endParaRPr lang="en-US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marL="174625" marR="190500" lvl="0" indent="-174625" algn="r" rtl="1">
                <a:spcBef>
                  <a:spcPts val="480"/>
                </a:spcBef>
                <a:spcAft>
                  <a:spcPts val="480"/>
                </a:spcAft>
                <a:buSzPts val="1000"/>
                <a:buFont typeface="Symbol" panose="05050102010706020507" pitchFamily="18" charset="2"/>
                <a:buChar char=""/>
              </a:pPr>
              <a:r>
                <a:rPr lang="ar-SA" sz="1400" dirty="0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الأفراد </a:t>
              </a:r>
              <a:r>
                <a:rPr lang="ar-SA" sz="1400" dirty="0">
                  <a:latin typeface="Calibri" panose="020F0502020204030204" pitchFamily="34" charset="0"/>
                  <a:cs typeface="Times New Roman" panose="02020603050405020304" pitchFamily="18" charset="0"/>
                </a:rPr>
                <a:t>الحذرون</a:t>
              </a:r>
              <a:r>
                <a:rPr lang="ar-SA" sz="1400" dirty="0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هم أفراد واعون لذاتهم، يراعون مظهرهم، يحركهم النجاح ويسعون للكمال</a:t>
              </a:r>
              <a:r>
                <a:rPr lang="en-US" sz="140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Arial" panose="020B0604020202020204" pitchFamily="34" charset="0"/>
                </a:rPr>
                <a:t>. </a:t>
              </a:r>
              <a:r>
                <a:rPr lang="en-US" sz="1100" b="1" dirty="0">
                  <a:latin typeface="Times New Roman" panose="02020603050405020304" pitchFamily="18" charset="0"/>
                  <a:cs typeface="Arial" panose="020B0604020202020204" pitchFamily="34" charset="0"/>
                </a:rPr>
                <a:t>(T-) Turbulent </a:t>
              </a:r>
              <a:r>
                <a:rPr lang="ar-SA" sz="1100" b="1" dirty="0">
                  <a:latin typeface="Times New Roman" panose="02020603050405020304" pitchFamily="18" charset="0"/>
                  <a:cs typeface="Arial" panose="020B0604020202020204" pitchFamily="34" charset="0"/>
                </a:rPr>
                <a:t>  </a:t>
              </a:r>
              <a:r>
                <a:rPr lang="ar-SA" sz="14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الاضطراب </a:t>
              </a:r>
              <a:endParaRPr lang="en-US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069424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شريحة47">
            <a:extLst>
              <a:ext uri="{FF2B5EF4-FFF2-40B4-BE49-F238E27FC236}">
                <a16:creationId xmlns:a16="http://schemas.microsoft.com/office/drawing/2014/main" id="{F7D6CF5F-5E6F-41F6-A86C-4D493C9BFD69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328453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شريحة48">
            <a:extLst>
              <a:ext uri="{FF2B5EF4-FFF2-40B4-BE49-F238E27FC236}">
                <a16:creationId xmlns:a16="http://schemas.microsoft.com/office/drawing/2014/main" id="{BC2B2396-344C-4CB1-891A-A2D251AACFA4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644078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شريحة49">
            <a:extLst>
              <a:ext uri="{FF2B5EF4-FFF2-40B4-BE49-F238E27FC236}">
                <a16:creationId xmlns:a16="http://schemas.microsoft.com/office/drawing/2014/main" id="{AE52E263-8AD1-43A2-92F5-763E3F393C94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356712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شريحة50">
            <a:extLst>
              <a:ext uri="{FF2B5EF4-FFF2-40B4-BE49-F238E27FC236}">
                <a16:creationId xmlns:a16="http://schemas.microsoft.com/office/drawing/2014/main" id="{DBBED4D4-AF76-49D6-9E7E-8241F781E651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39499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شريحة5">
            <a:extLst>
              <a:ext uri="{FF2B5EF4-FFF2-40B4-BE49-F238E27FC236}">
                <a16:creationId xmlns:a16="http://schemas.microsoft.com/office/drawing/2014/main" id="{E14CFC25-41BA-47C4-8735-C34CD254D0A0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86210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شريحة6">
            <a:extLst>
              <a:ext uri="{FF2B5EF4-FFF2-40B4-BE49-F238E27FC236}">
                <a16:creationId xmlns:a16="http://schemas.microsoft.com/office/drawing/2014/main" id="{D48E5A38-1111-43B6-953C-0CEC1D4D4EA5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94746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شريحة7">
            <a:extLst>
              <a:ext uri="{FF2B5EF4-FFF2-40B4-BE49-F238E27FC236}">
                <a16:creationId xmlns:a16="http://schemas.microsoft.com/office/drawing/2014/main" id="{AAC4A436-607D-44C4-9820-435187E7112B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70602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شريحة8">
            <a:extLst>
              <a:ext uri="{FF2B5EF4-FFF2-40B4-BE49-F238E27FC236}">
                <a16:creationId xmlns:a16="http://schemas.microsoft.com/office/drawing/2014/main" id="{331B3C4E-D2F0-4A0B-89BC-DB9E7E0EB59A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82167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شريحة9">
            <a:extLst>
              <a:ext uri="{FF2B5EF4-FFF2-40B4-BE49-F238E27FC236}">
                <a16:creationId xmlns:a16="http://schemas.microsoft.com/office/drawing/2014/main" id="{8BF4E0A5-2267-45A8-876D-3FDDB7CA49ED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254590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نسق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نسق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نسق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</TotalTime>
  <Words>65</Words>
  <Application>Microsoft Office PowerPoint</Application>
  <PresentationFormat>عرض على الشاشة (4:3)</PresentationFormat>
  <Paragraphs>5</Paragraphs>
  <Slides>48</Slides>
  <Notes>0</Notes>
  <HiddenSlides>0</HiddenSlides>
  <MMClips>0</MMClips>
  <ScaleCrop>false</ScaleCrop>
  <HeadingPairs>
    <vt:vector size="8" baseType="variant">
      <vt:variant>
        <vt:lpstr>الخطوط المستخدمة</vt:lpstr>
      </vt:variant>
      <vt:variant>
        <vt:i4>6</vt:i4>
      </vt:variant>
      <vt:variant>
        <vt:lpstr>نسق</vt:lpstr>
      </vt:variant>
      <vt:variant>
        <vt:i4>1</vt:i4>
      </vt:variant>
      <vt:variant>
        <vt:lpstr>خوادم OLE مضمنة</vt:lpstr>
      </vt:variant>
      <vt:variant>
        <vt:i4>1</vt:i4>
      </vt:variant>
      <vt:variant>
        <vt:lpstr>عناوين الشرائح</vt:lpstr>
      </vt:variant>
      <vt:variant>
        <vt:i4>48</vt:i4>
      </vt:variant>
    </vt:vector>
  </HeadingPairs>
  <TitlesOfParts>
    <vt:vector size="56" baseType="lpstr">
      <vt:lpstr>Abadi</vt:lpstr>
      <vt:lpstr>Arial</vt:lpstr>
      <vt:lpstr>Calibri</vt:lpstr>
      <vt:lpstr>Calibri Light</vt:lpstr>
      <vt:lpstr>Symbol</vt:lpstr>
      <vt:lpstr>Times New Roman</vt:lpstr>
      <vt:lpstr>نسق Office</vt:lpstr>
      <vt:lpstr>مستند Microsoft Word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د. علي بن عيسى الزهراني</dc:creator>
  <cp:lastModifiedBy>د. علي بن عيسى الزهراني</cp:lastModifiedBy>
  <cp:revision>3</cp:revision>
  <dcterms:created xsi:type="dcterms:W3CDTF">2020-09-06T21:34:59Z</dcterms:created>
  <dcterms:modified xsi:type="dcterms:W3CDTF">2020-09-07T22:43:48Z</dcterms:modified>
</cp:coreProperties>
</file>