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9"/>
  </p:notesMasterIdLst>
  <p:sldIdLst>
    <p:sldId id="391" r:id="rId2"/>
    <p:sldId id="393" r:id="rId3"/>
    <p:sldId id="394" r:id="rId4"/>
    <p:sldId id="395" r:id="rId5"/>
    <p:sldId id="396" r:id="rId6"/>
    <p:sldId id="397" r:id="rId7"/>
    <p:sldId id="398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8FB837D-C827-4EFA-A057-4D05807E0F7C}" styleName="نمط ذو نسُق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2DE63D5-997A-4646-A377-4702673A728D}" styleName="نمط فاتح 2 - تميي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3" d="100"/>
          <a:sy n="83" d="100"/>
        </p:scale>
        <p:origin x="-10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145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C98A36-1E87-476B-97C3-6D80FAA6C615}" type="datetimeFigureOut">
              <a:rPr lang="ar-SA" smtClean="0"/>
              <a:t>20/07/40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9EFD414-29C6-4C48-AB84-06334FEC8A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0705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5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e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البداية ( الأولى 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/>
          <p:cNvCxnSpPr/>
          <p:nvPr userDrawn="1"/>
        </p:nvCxnSpPr>
        <p:spPr>
          <a:xfrm>
            <a:off x="0" y="1316384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عنوان 3"/>
          <p:cNvSpPr>
            <a:spLocks noGrp="1"/>
          </p:cNvSpPr>
          <p:nvPr>
            <p:ph type="title" hasCustomPrompt="1"/>
          </p:nvPr>
        </p:nvSpPr>
        <p:spPr>
          <a:xfrm>
            <a:off x="457200" y="1772816"/>
            <a:ext cx="8229600" cy="1143000"/>
          </a:xfrm>
          <a:prstGeom prst="rect">
            <a:avLst/>
          </a:prstGeom>
        </p:spPr>
        <p:txBody>
          <a:bodyPr/>
          <a:lstStyle>
            <a:lvl1pPr marL="0" marR="0" indent="0" algn="ctr" defTabSz="9144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ar-SA" sz="3200" b="1" kern="1200" cap="all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208E2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n-cs"/>
              </a:defRPr>
            </a:lvl1pPr>
          </a:lstStyle>
          <a:p>
            <a:r>
              <a:rPr lang="ar-SA" dirty="0" smtClean="0"/>
              <a:t>انقر لتحرير عنوان المحور الشامل لورقتك</a:t>
            </a:r>
            <a:endParaRPr lang="ar-SA" dirty="0"/>
          </a:p>
        </p:txBody>
      </p:sp>
      <p:sp>
        <p:nvSpPr>
          <p:cNvPr id="8" name="عنصر نائب للنص 7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3429000"/>
            <a:ext cx="5904656" cy="9366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lang="ar-SA" sz="32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ar-SA" dirty="0" smtClean="0"/>
              <a:t>انقر لتحرير عنوان ورقتك</a:t>
            </a:r>
            <a:endParaRPr lang="ar-SA" dirty="0"/>
          </a:p>
        </p:txBody>
      </p:sp>
      <p:sp>
        <p:nvSpPr>
          <p:cNvPr id="11" name="عنصر نائب للنص 7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4941168"/>
            <a:ext cx="5904656" cy="9366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lang="ar-SA" sz="32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ar-SA" dirty="0" smtClean="0"/>
              <a:t>انقر لتحرير أسمك وماهيتك</a:t>
            </a:r>
            <a:endParaRPr lang="ar-SA" dirty="0"/>
          </a:p>
        </p:txBody>
      </p:sp>
      <p:pic>
        <p:nvPicPr>
          <p:cNvPr id="13" name="Picture 2"/>
          <p:cNvPicPr/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4949"/>
            <a:ext cx="899795" cy="89979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4" name="صورة 13"/>
          <p:cNvPicPr/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4949"/>
            <a:ext cx="899795" cy="899795"/>
          </a:xfrm>
          <a:prstGeom prst="rect">
            <a:avLst/>
          </a:prstGeom>
          <a:noFill/>
        </p:spPr>
      </p:pic>
      <p:pic>
        <p:nvPicPr>
          <p:cNvPr id="15" name="صورة 14"/>
          <p:cNvPicPr/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1" y="389414"/>
            <a:ext cx="2009775" cy="571500"/>
          </a:xfrm>
          <a:prstGeom prst="rect">
            <a:avLst/>
          </a:prstGeom>
          <a:noFill/>
        </p:spPr>
      </p:pic>
      <p:pic>
        <p:nvPicPr>
          <p:cNvPr id="10" name="Picture 2" descr="D:\Dr.AliEisa\Desktop\الاكاديمية العربية الكندية\مؤتمر القاهرة مارس 1440\PHOTO-2019-03-25-18-50-02شعار المؤتمر الجديد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2" y="332846"/>
            <a:ext cx="3648000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468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البدا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/>
          <p:cNvCxnSpPr/>
          <p:nvPr userDrawn="1"/>
        </p:nvCxnSpPr>
        <p:spPr>
          <a:xfrm>
            <a:off x="0" y="1316384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/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4949"/>
            <a:ext cx="899795" cy="89979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8" name="صورة 7"/>
          <p:cNvPicPr/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4949"/>
            <a:ext cx="899795" cy="899795"/>
          </a:xfrm>
          <a:prstGeom prst="rect">
            <a:avLst/>
          </a:prstGeom>
          <a:noFill/>
        </p:spPr>
      </p:pic>
      <p:pic>
        <p:nvPicPr>
          <p:cNvPr id="9" name="صورة 8"/>
          <p:cNvPicPr/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1" y="389414"/>
            <a:ext cx="2009775" cy="571500"/>
          </a:xfrm>
          <a:prstGeom prst="rect">
            <a:avLst/>
          </a:prstGeom>
          <a:noFill/>
        </p:spPr>
      </p:pic>
      <p:pic>
        <p:nvPicPr>
          <p:cNvPr id="10" name="Picture 2" descr="D:\Dr.AliEisa\Desktop\الاكاديمية العربية الكندية\مؤتمر القاهرة مارس 1440\PHOTO-2019-03-25-18-50-02شعار المؤتمر الجديد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2" y="332846"/>
            <a:ext cx="3648000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899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عناوين الرئيس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/>
          <p:cNvCxnSpPr/>
          <p:nvPr userDrawn="1"/>
        </p:nvCxnSpPr>
        <p:spPr>
          <a:xfrm>
            <a:off x="0" y="107464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/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963" y="116632"/>
            <a:ext cx="899795" cy="89979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8" name="صورة 7"/>
          <p:cNvPicPr/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2" y="116632"/>
            <a:ext cx="899795" cy="899795"/>
          </a:xfrm>
          <a:prstGeom prst="rect">
            <a:avLst/>
          </a:prstGeom>
          <a:noFill/>
        </p:spPr>
      </p:pic>
      <p:pic>
        <p:nvPicPr>
          <p:cNvPr id="9" name="صورة 8"/>
          <p:cNvPicPr/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1" y="281097"/>
            <a:ext cx="2009775" cy="571500"/>
          </a:xfrm>
          <a:prstGeom prst="rect">
            <a:avLst/>
          </a:prstGeom>
          <a:noFill/>
        </p:spPr>
      </p:pic>
      <p:pic>
        <p:nvPicPr>
          <p:cNvPr id="11" name="Picture 2" descr="D:\Dr.AliEisa\Desktop\الاكاديمية العربية الكندية\مؤتمر القاهرة مارس 1440\PHOTO-2019-03-25-18-50-02شعار المؤتمر الجديد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1096"/>
            <a:ext cx="3050634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4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أساس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رابط مستقيم 6"/>
          <p:cNvCxnSpPr/>
          <p:nvPr userDrawn="1"/>
        </p:nvCxnSpPr>
        <p:spPr>
          <a:xfrm>
            <a:off x="0" y="81166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عنصر نائب للنص 10"/>
          <p:cNvSpPr>
            <a:spLocks noGrp="1"/>
          </p:cNvSpPr>
          <p:nvPr>
            <p:ph type="body" sz="quarter" idx="10" hasCustomPrompt="1"/>
          </p:nvPr>
        </p:nvSpPr>
        <p:spPr>
          <a:xfrm>
            <a:off x="4600731" y="1052736"/>
            <a:ext cx="4363757" cy="624548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None/>
              <a:defRPr>
                <a:solidFill>
                  <a:srgbClr val="002060"/>
                </a:solidFill>
              </a:defRPr>
            </a:lvl1pPr>
          </a:lstStyle>
          <a:p>
            <a:pPr lvl="0"/>
            <a:r>
              <a:rPr lang="ar-SA" dirty="0" smtClean="0"/>
              <a:t>انقر لتحرير عنوان رئيس جانبي</a:t>
            </a:r>
            <a:endParaRPr lang="ar-SA" dirty="0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sz="quarter" idx="11"/>
          </p:nvPr>
        </p:nvSpPr>
        <p:spPr>
          <a:xfrm>
            <a:off x="2843808" y="2420888"/>
            <a:ext cx="5666705" cy="28803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 lvl="0"/>
            <a:r>
              <a:rPr lang="ar-SA" dirty="0" smtClean="0"/>
              <a:t>انقر لتحرير أنماط النص الرئيسي</a:t>
            </a:r>
          </a:p>
          <a:p>
            <a:pPr lvl="1"/>
            <a:r>
              <a:rPr lang="ar-SA" dirty="0" smtClean="0"/>
              <a:t>المستوى الثاني</a:t>
            </a:r>
          </a:p>
          <a:p>
            <a:pPr lvl="2"/>
            <a:r>
              <a:rPr lang="ar-SA" dirty="0" smtClean="0"/>
              <a:t>المستوى الثالث</a:t>
            </a:r>
          </a:p>
          <a:p>
            <a:pPr lvl="3"/>
            <a:r>
              <a:rPr lang="ar-SA" dirty="0" smtClean="0"/>
              <a:t>المستوى الرابع</a:t>
            </a:r>
          </a:p>
          <a:p>
            <a:pPr lvl="4"/>
            <a:r>
              <a:rPr lang="ar-SA" dirty="0" smtClean="0"/>
              <a:t>المستوى الخامس</a:t>
            </a:r>
            <a:endParaRPr lang="ar-SA" dirty="0"/>
          </a:p>
        </p:txBody>
      </p:sp>
      <p:sp>
        <p:nvSpPr>
          <p:cNvPr id="15" name="عنصر نائب للصورة 14"/>
          <p:cNvSpPr>
            <a:spLocks noGrp="1"/>
          </p:cNvSpPr>
          <p:nvPr>
            <p:ph type="pic" sz="quarter" idx="12" hasCustomPrompt="1"/>
          </p:nvPr>
        </p:nvSpPr>
        <p:spPr>
          <a:xfrm>
            <a:off x="467544" y="2457450"/>
            <a:ext cx="2016125" cy="19431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ar-SA" dirty="0" smtClean="0"/>
              <a:t>لإضافة صورة انقر على الايقونة</a:t>
            </a:r>
            <a:endParaRPr lang="ar-SA" dirty="0"/>
          </a:p>
        </p:txBody>
      </p:sp>
      <p:pic>
        <p:nvPicPr>
          <p:cNvPr id="9" name="Picture 2"/>
          <p:cNvPicPr/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963" y="7046"/>
            <a:ext cx="756000" cy="756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2" name="صورة 11"/>
          <p:cNvPicPr/>
          <p:nvPr userDrawn="1"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2" y="8704"/>
            <a:ext cx="756000" cy="756000"/>
          </a:xfrm>
          <a:prstGeom prst="rect">
            <a:avLst/>
          </a:prstGeom>
          <a:noFill/>
        </p:spPr>
      </p:pic>
      <p:pic>
        <p:nvPicPr>
          <p:cNvPr id="14" name="صورة 13"/>
          <p:cNvPicPr/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1" y="91580"/>
            <a:ext cx="2009775" cy="571500"/>
          </a:xfrm>
          <a:prstGeom prst="rect">
            <a:avLst/>
          </a:prstGeom>
          <a:noFill/>
        </p:spPr>
      </p:pic>
      <p:pic>
        <p:nvPicPr>
          <p:cNvPr id="10" name="Picture 2" descr="D:\Dr.AliEisa\Desktop\الاكاديمية العربية الكندية\مؤتمر القاهرة مارس 1440\PHOTO-2019-03-25-18-50-02شعار المؤتمر الجديد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9492"/>
            <a:ext cx="3050634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487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عنوان أساس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رابط مستقيم 6"/>
          <p:cNvCxnSpPr/>
          <p:nvPr userDrawn="1"/>
        </p:nvCxnSpPr>
        <p:spPr>
          <a:xfrm>
            <a:off x="0" y="81166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عنصر نائب للنص 10"/>
          <p:cNvSpPr>
            <a:spLocks noGrp="1"/>
          </p:cNvSpPr>
          <p:nvPr>
            <p:ph type="body" sz="quarter" idx="10" hasCustomPrompt="1"/>
          </p:nvPr>
        </p:nvSpPr>
        <p:spPr>
          <a:xfrm>
            <a:off x="4600731" y="1052736"/>
            <a:ext cx="4363757" cy="624548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None/>
              <a:defRPr>
                <a:solidFill>
                  <a:srgbClr val="002060"/>
                </a:solidFill>
              </a:defRPr>
            </a:lvl1pPr>
          </a:lstStyle>
          <a:p>
            <a:pPr lvl="0"/>
            <a:r>
              <a:rPr lang="ar-SA" dirty="0" smtClean="0"/>
              <a:t>انقر لتحرير عنوان رئيس جانبي</a:t>
            </a:r>
            <a:endParaRPr lang="ar-SA" dirty="0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sz="quarter" idx="11"/>
          </p:nvPr>
        </p:nvSpPr>
        <p:spPr>
          <a:xfrm>
            <a:off x="2843808" y="2420888"/>
            <a:ext cx="5666705" cy="28803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 lvl="0"/>
            <a:r>
              <a:rPr lang="ar-SA" dirty="0" smtClean="0"/>
              <a:t>انقر لتحرير أنماط النص الرئيسي</a:t>
            </a:r>
          </a:p>
          <a:p>
            <a:pPr lvl="1"/>
            <a:r>
              <a:rPr lang="ar-SA" dirty="0" smtClean="0"/>
              <a:t>المستوى الثاني</a:t>
            </a:r>
          </a:p>
          <a:p>
            <a:pPr lvl="2"/>
            <a:r>
              <a:rPr lang="ar-SA" dirty="0" smtClean="0"/>
              <a:t>المستوى الثالث</a:t>
            </a:r>
          </a:p>
          <a:p>
            <a:pPr lvl="3"/>
            <a:r>
              <a:rPr lang="ar-SA" dirty="0" smtClean="0"/>
              <a:t>المستوى الرابع</a:t>
            </a:r>
          </a:p>
          <a:p>
            <a:pPr lvl="4"/>
            <a:r>
              <a:rPr lang="ar-SA" dirty="0" smtClean="0"/>
              <a:t>المستوى الخامس</a:t>
            </a:r>
            <a:endParaRPr lang="ar-SA" dirty="0"/>
          </a:p>
        </p:txBody>
      </p:sp>
      <p:pic>
        <p:nvPicPr>
          <p:cNvPr id="10" name="Picture 2"/>
          <p:cNvPicPr/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963" y="7046"/>
            <a:ext cx="756000" cy="756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6" name="صورة 15"/>
          <p:cNvPicPr/>
          <p:nvPr userDrawn="1"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2" y="8704"/>
            <a:ext cx="756000" cy="756000"/>
          </a:xfrm>
          <a:prstGeom prst="rect">
            <a:avLst/>
          </a:prstGeom>
          <a:noFill/>
        </p:spPr>
      </p:pic>
      <p:pic>
        <p:nvPicPr>
          <p:cNvPr id="17" name="صورة 16"/>
          <p:cNvPicPr/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1" y="91580"/>
            <a:ext cx="2009775" cy="571500"/>
          </a:xfrm>
          <a:prstGeom prst="rect">
            <a:avLst/>
          </a:prstGeom>
          <a:noFill/>
        </p:spPr>
      </p:pic>
      <p:pic>
        <p:nvPicPr>
          <p:cNvPr id="18" name="Picture 2" descr="D:\Dr.AliEisa\Desktop\الاكاديمية العربية الكندية\مؤتمر القاهرة مارس 1440\PHOTO-2019-03-25-18-50-02شعار المؤتمر الجديد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9492"/>
            <a:ext cx="3050634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6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رابط مستقيم 8"/>
          <p:cNvCxnSpPr/>
          <p:nvPr userDrawn="1"/>
        </p:nvCxnSpPr>
        <p:spPr>
          <a:xfrm>
            <a:off x="0" y="81166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/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963" y="7046"/>
            <a:ext cx="756000" cy="756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2" name="صورة 11"/>
          <p:cNvPicPr/>
          <p:nvPr userDrawn="1"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2" y="8704"/>
            <a:ext cx="756000" cy="756000"/>
          </a:xfrm>
          <a:prstGeom prst="rect">
            <a:avLst/>
          </a:prstGeom>
          <a:noFill/>
        </p:spPr>
      </p:pic>
      <p:pic>
        <p:nvPicPr>
          <p:cNvPr id="13" name="صورة 12"/>
          <p:cNvPicPr/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1" y="91580"/>
            <a:ext cx="2009775" cy="571500"/>
          </a:xfrm>
          <a:prstGeom prst="rect">
            <a:avLst/>
          </a:prstGeom>
          <a:noFill/>
        </p:spPr>
      </p:pic>
      <p:pic>
        <p:nvPicPr>
          <p:cNvPr id="14" name="Picture 2" descr="D:\Dr.AliEisa\Desktop\الاكاديمية العربية الكندية\مؤتمر القاهرة مارس 1440\PHOTO-2019-03-25-18-50-02شعار المؤتمر الجديد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9492"/>
            <a:ext cx="3050634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637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8"/>
          <p:cNvGrpSpPr/>
          <p:nvPr userDrawn="1"/>
        </p:nvGrpSpPr>
        <p:grpSpPr>
          <a:xfrm>
            <a:off x="251520" y="4398899"/>
            <a:ext cx="3173068" cy="2094373"/>
            <a:chOff x="179515" y="4315172"/>
            <a:chExt cx="3173068" cy="2094373"/>
          </a:xfrm>
        </p:grpSpPr>
        <p:sp>
          <p:nvSpPr>
            <p:cNvPr id="4" name="مستطيل 29"/>
            <p:cNvSpPr/>
            <p:nvPr/>
          </p:nvSpPr>
          <p:spPr>
            <a:xfrm>
              <a:off x="182084" y="4315172"/>
              <a:ext cx="3170499" cy="1477332"/>
            </a:xfrm>
            <a:prstGeom prst="rect">
              <a:avLst/>
            </a:prstGeom>
            <a:solidFill>
              <a:srgbClr val="EFE5BB"/>
            </a:solidFill>
            <a:ln>
              <a:noFill/>
              <a:prstDash val="solid"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1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800" b="1" i="0" u="none" strike="noStrike" kern="1200" cap="none" spc="0" baseline="0" dirty="0">
                  <a:uFillTx/>
                  <a:latin typeface="Calibri"/>
                  <a:cs typeface="Arial" pitchFamily="34"/>
                </a:rPr>
                <a:t>د. علي بن عيسى الزهراني</a:t>
              </a:r>
            </a:p>
            <a:p>
              <a:pPr marL="0" marR="0" lvl="0" indent="0" algn="ctr" defTabSz="914400" rtl="1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800" b="1" i="0" u="none" strike="noStrike" kern="1200" cap="none" spc="0" baseline="0" dirty="0">
                  <a:solidFill>
                    <a:srgbClr val="C00000"/>
                  </a:solidFill>
                  <a:uFillTx/>
                  <a:latin typeface="Calibri"/>
                  <a:cs typeface="Arial" pitchFamily="34"/>
                </a:rPr>
                <a:t>مدرب معتمد من </a:t>
              </a:r>
              <a:r>
                <a:rPr lang="en-US" sz="1800" b="1" i="0" u="none" strike="noStrike" kern="1200" cap="none" spc="0" baseline="0" dirty="0">
                  <a:solidFill>
                    <a:srgbClr val="C00000"/>
                  </a:solidFill>
                  <a:uFillTx/>
                  <a:latin typeface="Calibri"/>
                </a:rPr>
                <a:t>HRDA</a:t>
              </a:r>
              <a:endParaRPr lang="ar-SA" sz="18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  <a:cs typeface="Arial" pitchFamily="34"/>
              </a:endParaRPr>
            </a:p>
            <a:p>
              <a:pPr marL="0" marR="0" lvl="0" indent="0" algn="ctr" defTabSz="914400" rtl="1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800" b="1" i="0" u="none" strike="noStrike" kern="1200" cap="none" spc="0" baseline="0" dirty="0">
                  <a:uFillTx/>
                  <a:latin typeface="Calibri"/>
                  <a:cs typeface="Arial" pitchFamily="34"/>
                </a:rPr>
                <a:t>خبير التدريب في البورد العربي</a:t>
              </a:r>
            </a:p>
            <a:p>
              <a:pPr marL="0" marR="0" lvl="0" indent="0" algn="ctr" defTabSz="914400" rtl="1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800" b="1" i="0" u="none" strike="noStrike" kern="1200" cap="none" spc="0" baseline="0" dirty="0">
                  <a:solidFill>
                    <a:srgbClr val="C00000"/>
                  </a:solidFill>
                  <a:uFillTx/>
                  <a:latin typeface="Arial" pitchFamily="34"/>
                  <a:cs typeface="Arial" pitchFamily="34"/>
                </a:rPr>
                <a:t>عضو رابطة المدربين العرب</a:t>
              </a:r>
            </a:p>
            <a:p>
              <a:pPr marL="0" marR="0" lvl="0" indent="0" algn="ctr" defTabSz="914400" rtl="1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SA" sz="1800" b="1" i="0" u="none" strike="noStrike" kern="1200" cap="none" spc="0" baseline="0" dirty="0">
                  <a:uFillTx/>
                  <a:latin typeface="Calibri"/>
                  <a:cs typeface="Arial" pitchFamily="34"/>
                </a:rPr>
                <a:t>مستشار الأكاديمية العربية الكندية </a:t>
              </a:r>
              <a:r>
                <a:rPr lang="en-US" sz="1800" b="1" i="0" u="none" strike="noStrike" kern="1200" cap="none" spc="0" baseline="0" dirty="0">
                  <a:uFillTx/>
                  <a:latin typeface="Calibri"/>
                  <a:cs typeface="Arial" pitchFamily="34"/>
                </a:rPr>
                <a:t>ACA</a:t>
              </a:r>
              <a:endParaRPr lang="ar-SA" sz="1800" b="1" i="0" u="none" strike="noStrike" kern="1200" cap="none" spc="0" baseline="0" dirty="0">
                <a:uFillTx/>
                <a:latin typeface="Calibri"/>
                <a:cs typeface="Arial" pitchFamily="34"/>
              </a:endParaRPr>
            </a:p>
          </p:txBody>
        </p:sp>
        <p:sp>
          <p:nvSpPr>
            <p:cNvPr id="5" name="Text Box 6"/>
            <p:cNvSpPr txBox="1"/>
            <p:nvPr/>
          </p:nvSpPr>
          <p:spPr>
            <a:xfrm>
              <a:off x="179515" y="5827334"/>
              <a:ext cx="3170608" cy="58221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 dirty="0" err="1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dr.ali.easa</a:t>
              </a:r>
              <a:r>
                <a:rPr lang="en-US" sz="400" b="1" i="0" u="none" strike="noStrike" kern="1200" cap="none" spc="0" baseline="0" dirty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 </a:t>
              </a:r>
              <a:r>
                <a:rPr lang="en-US" sz="1200" b="1" i="0" u="none" strike="noStrike" kern="1200" cap="none" spc="0" baseline="0" dirty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@</a:t>
              </a:r>
              <a:r>
                <a:rPr lang="en-US" sz="400" b="1" i="0" u="none" strike="noStrike" kern="1200" cap="none" spc="0" baseline="0" dirty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 </a:t>
              </a:r>
              <a:r>
                <a:rPr lang="en-US" sz="1200" b="1" i="0" u="none" strike="noStrike" kern="1200" cap="none" spc="0" baseline="0" dirty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gmail.com</a:t>
              </a:r>
            </a:p>
            <a:p>
              <a:pPr marL="0" marR="0" lvl="0" indent="0" algn="ctr" defTabSz="914400" rtl="1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AU" sz="1400" b="1" i="0" u="none" strike="noStrike" kern="1200" cap="none" spc="0" baseline="0" dirty="0">
                  <a:solidFill>
                    <a:srgbClr val="C00000"/>
                  </a:solidFill>
                  <a:uFillTx/>
                  <a:latin typeface="Arial" pitchFamily="34"/>
                  <a:cs typeface="Arial" pitchFamily="34"/>
                </a:rPr>
                <a:t>+966-505-703-203</a:t>
              </a:r>
              <a:endParaRPr lang="en-US" sz="1400" b="1" i="0" u="none" strike="noStrike" kern="1200" cap="none" spc="0" baseline="0" dirty="0">
                <a:solidFill>
                  <a:srgbClr val="C00000"/>
                </a:solidFill>
                <a:uFillTx/>
                <a:latin typeface="Arial" pitchFamily="34"/>
                <a:cs typeface="Arial" pitchFamily="34"/>
              </a:endParaRPr>
            </a:p>
          </p:txBody>
        </p:sp>
      </p:grpSp>
      <p:grpSp>
        <p:nvGrpSpPr>
          <p:cNvPr id="6" name="مجموعة 5"/>
          <p:cNvGrpSpPr/>
          <p:nvPr userDrawn="1"/>
        </p:nvGrpSpPr>
        <p:grpSpPr>
          <a:xfrm>
            <a:off x="4067944" y="5807122"/>
            <a:ext cx="4698337" cy="464902"/>
            <a:chOff x="3927701" y="5849038"/>
            <a:chExt cx="5168170" cy="562531"/>
          </a:xfrm>
        </p:grpSpPr>
        <p:pic>
          <p:nvPicPr>
            <p:cNvPr id="7" name="Picture 2" descr="انستقرام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7367" y="5861764"/>
              <a:ext cx="530297" cy="53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 descr="تويتر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5706" y="5880225"/>
              <a:ext cx="644613" cy="53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 descr="سنابي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7018" y="5849038"/>
              <a:ext cx="555701" cy="556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 descr="فيسبوك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993" y="5856992"/>
              <a:ext cx="539823" cy="540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 descr="ويب سايت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7701" y="5872917"/>
              <a:ext cx="473139" cy="507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7" descr="يوتيوب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273" y="5888179"/>
              <a:ext cx="514420" cy="515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WordArt 8"/>
            <p:cNvSpPr>
              <a:spLocks noChangeArrowheads="1" noChangeShapeType="1"/>
            </p:cNvSpPr>
            <p:nvPr/>
          </p:nvSpPr>
          <p:spPr bwMode="auto">
            <a:xfrm>
              <a:off x="7587575" y="5911395"/>
              <a:ext cx="1508296" cy="469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b="1" dirty="0"/>
                <a:t>@dralieasa</a:t>
              </a:r>
              <a:endParaRPr lang="ar-SA" sz="1600" b="1" dirty="0"/>
            </a:p>
          </p:txBody>
        </p:sp>
      </p:grpSp>
      <p:sp>
        <p:nvSpPr>
          <p:cNvPr id="14" name="Text Box 12"/>
          <p:cNvSpPr txBox="1">
            <a:spLocks noChangeArrowheads="1"/>
          </p:cNvSpPr>
          <p:nvPr userDrawn="1"/>
        </p:nvSpPr>
        <p:spPr bwMode="auto">
          <a:xfrm>
            <a:off x="4684683" y="2204864"/>
            <a:ext cx="3288913" cy="76944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defRPr/>
            </a:pPr>
            <a:r>
              <a:rPr lang="ar-SA" altLang="en-US" sz="4400" b="1" dirty="0" smtClean="0">
                <a:latin typeface="Traditional Arabic" pitchFamily="2" charset="-78"/>
                <a:cs typeface="Traditional Arabic" pitchFamily="2" charset="-78"/>
              </a:rPr>
              <a:t>تم بحمد </a:t>
            </a:r>
            <a:r>
              <a:rPr lang="ar-SA" altLang="en-US" sz="4400" b="1" dirty="0">
                <a:latin typeface="Traditional Arabic" pitchFamily="2" charset="-78"/>
                <a:cs typeface="Traditional Arabic" pitchFamily="2" charset="-78"/>
              </a:rPr>
              <a:t>الله وتوفيقه</a:t>
            </a:r>
            <a:endParaRPr lang="en-US" altLang="en-US" sz="4400" b="1" dirty="0">
              <a:latin typeface="Traditional Arabic" pitchFamily="2" charset="-78"/>
              <a:cs typeface="Traditional Arabic" pitchFamily="2" charset="-78"/>
            </a:endParaRPr>
          </a:p>
        </p:txBody>
      </p:sp>
      <p:sp>
        <p:nvSpPr>
          <p:cNvPr id="15" name="مربع نص 14"/>
          <p:cNvSpPr txBox="1"/>
          <p:nvPr userDrawn="1"/>
        </p:nvSpPr>
        <p:spPr>
          <a:xfrm>
            <a:off x="4067944" y="3257108"/>
            <a:ext cx="45223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SA" sz="4800" b="1" dirty="0"/>
              <a:t>سبحانك </a:t>
            </a:r>
            <a:r>
              <a:rPr lang="ar-SA" sz="4800" b="1" dirty="0" smtClean="0"/>
              <a:t>اللهم وبحمدك</a:t>
            </a:r>
            <a:endParaRPr lang="ar-SA" sz="4800" b="1" dirty="0"/>
          </a:p>
        </p:txBody>
      </p:sp>
      <p:grpSp>
        <p:nvGrpSpPr>
          <p:cNvPr id="16" name="مجموعة 15"/>
          <p:cNvGrpSpPr/>
          <p:nvPr userDrawn="1"/>
        </p:nvGrpSpPr>
        <p:grpSpPr>
          <a:xfrm>
            <a:off x="3990338" y="4651945"/>
            <a:ext cx="4677602" cy="830997"/>
            <a:chOff x="5227616" y="4838915"/>
            <a:chExt cx="3369607" cy="524477"/>
          </a:xfrm>
        </p:grpSpPr>
        <p:pic>
          <p:nvPicPr>
            <p:cNvPr id="17" name="صورة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7616" y="4869159"/>
              <a:ext cx="3369607" cy="432000"/>
            </a:xfrm>
            <a:prstGeom prst="rect">
              <a:avLst/>
            </a:prstGeom>
          </p:spPr>
        </p:pic>
        <p:sp>
          <p:nvSpPr>
            <p:cNvPr id="18" name="مربع نص 17"/>
            <p:cNvSpPr txBox="1"/>
            <p:nvPr/>
          </p:nvSpPr>
          <p:spPr>
            <a:xfrm rot="20996549">
              <a:off x="7711151" y="4931433"/>
              <a:ext cx="718490" cy="330226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SA" sz="2800" b="1" dirty="0" smtClean="0"/>
                <a:t>القاهرة</a:t>
              </a:r>
              <a:endParaRPr lang="ar-SA" sz="2400" b="1" dirty="0"/>
            </a:p>
          </p:txBody>
        </p:sp>
        <p:sp>
          <p:nvSpPr>
            <p:cNvPr id="19" name="مربع نص 18"/>
            <p:cNvSpPr txBox="1"/>
            <p:nvPr/>
          </p:nvSpPr>
          <p:spPr>
            <a:xfrm>
              <a:off x="5304912" y="4838915"/>
              <a:ext cx="2003734" cy="52447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/>
              <a:r>
                <a:rPr lang="ar-SA" sz="2400" b="1" dirty="0" smtClean="0"/>
                <a:t>28 /7 – 1 /8/ 1440هـ</a:t>
              </a:r>
            </a:p>
            <a:p>
              <a:pPr algn="ctr"/>
              <a:r>
                <a:rPr lang="ar-SA" sz="2400" b="1" dirty="0" smtClean="0"/>
                <a:t>4-6/ 4/ 2019م</a:t>
              </a:r>
              <a:endParaRPr lang="ar-SA" sz="2400" b="1" dirty="0"/>
            </a:p>
          </p:txBody>
        </p:sp>
      </p:grpSp>
      <p:pic>
        <p:nvPicPr>
          <p:cNvPr id="20" name="صورة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37" y="1484784"/>
            <a:ext cx="2789111" cy="2789111"/>
          </a:xfrm>
          <a:prstGeom prst="rect">
            <a:avLst/>
          </a:prstGeom>
        </p:spPr>
      </p:pic>
      <p:sp>
        <p:nvSpPr>
          <p:cNvPr id="21" name="Text Box 12"/>
          <p:cNvSpPr txBox="1">
            <a:spLocks noChangeArrowheads="1"/>
          </p:cNvSpPr>
          <p:nvPr userDrawn="1"/>
        </p:nvSpPr>
        <p:spPr bwMode="auto">
          <a:xfrm>
            <a:off x="5058599" y="1147391"/>
            <a:ext cx="2541080" cy="76944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defRPr/>
            </a:pPr>
            <a:r>
              <a:rPr lang="ar-SA" altLang="en-US" sz="4400" b="1" dirty="0" smtClean="0">
                <a:latin typeface="Traditional Arabic" pitchFamily="2" charset="-78"/>
                <a:cs typeface="Traditional Arabic" pitchFamily="2" charset="-78"/>
              </a:rPr>
              <a:t>شكرا لإنصاتكم</a:t>
            </a:r>
            <a:endParaRPr lang="en-US" altLang="en-US" sz="4400" b="1" dirty="0">
              <a:latin typeface="Traditional Arabic" pitchFamily="2" charset="-78"/>
              <a:cs typeface="Traditional Arabic" pitchFamily="2" charset="-78"/>
            </a:endParaRPr>
          </a:p>
        </p:txBody>
      </p:sp>
      <p:cxnSp>
        <p:nvCxnSpPr>
          <p:cNvPr id="22" name="رابط مستقيم 21"/>
          <p:cNvCxnSpPr/>
          <p:nvPr userDrawn="1"/>
        </p:nvCxnSpPr>
        <p:spPr>
          <a:xfrm>
            <a:off x="0" y="811660"/>
            <a:ext cx="914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/>
          <p:nvPr userDrawn="1"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963" y="7046"/>
            <a:ext cx="756000" cy="756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8" name="صورة 27"/>
          <p:cNvPicPr/>
          <p:nvPr userDrawn="1"/>
        </p:nvPicPr>
        <p:blipFill>
          <a:blip r:embed="rId11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2" y="8704"/>
            <a:ext cx="756000" cy="756000"/>
          </a:xfrm>
          <a:prstGeom prst="rect">
            <a:avLst/>
          </a:prstGeom>
          <a:noFill/>
        </p:spPr>
      </p:pic>
      <p:pic>
        <p:nvPicPr>
          <p:cNvPr id="29" name="صورة 28"/>
          <p:cNvPicPr/>
          <p:nvPr userDrawn="1"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1" y="91580"/>
            <a:ext cx="2009775" cy="571500"/>
          </a:xfrm>
          <a:prstGeom prst="rect">
            <a:avLst/>
          </a:prstGeom>
          <a:noFill/>
        </p:spPr>
      </p:pic>
      <p:pic>
        <p:nvPicPr>
          <p:cNvPr id="30" name="Picture 2" descr="D:\Dr.AliEisa\Desktop\الاكاديمية العربية الكندية\مؤتمر القاهرة مارس 1440\PHOTO-2019-03-25-18-50-02شعار المؤتمر الجديد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9492"/>
            <a:ext cx="3050634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12"/>
          <p:cNvSpPr txBox="1">
            <a:spLocks noChangeArrowheads="1"/>
          </p:cNvSpPr>
          <p:nvPr userDrawn="1"/>
        </p:nvSpPr>
        <p:spPr bwMode="auto">
          <a:xfrm rot="19154665">
            <a:off x="1488130" y="2870206"/>
            <a:ext cx="1234633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defRPr/>
            </a:pPr>
            <a:r>
              <a:rPr lang="ar-SA" altLang="en-US" sz="2800" dirty="0" smtClean="0">
                <a:latin typeface="Traditional Arabic" pitchFamily="2" charset="-78"/>
                <a:cs typeface="Traditional Arabic" pitchFamily="2" charset="-78"/>
              </a:rPr>
              <a:t>صورة المقدم</a:t>
            </a:r>
            <a:endParaRPr lang="en-US" altLang="en-US" sz="2800" dirty="0">
              <a:latin typeface="Traditional Arabic" pitchFamily="2" charset="-78"/>
              <a:cs typeface="Traditional Arabic" pitchFamily="2" charset="-78"/>
            </a:endParaRPr>
          </a:p>
        </p:txBody>
      </p:sp>
      <p:sp>
        <p:nvSpPr>
          <p:cNvPr id="32" name="Text Box 12"/>
          <p:cNvSpPr txBox="1">
            <a:spLocks noChangeArrowheads="1"/>
          </p:cNvSpPr>
          <p:nvPr userDrawn="1"/>
        </p:nvSpPr>
        <p:spPr bwMode="auto">
          <a:xfrm rot="19154665">
            <a:off x="1516449" y="5020256"/>
            <a:ext cx="116891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defRPr/>
            </a:pPr>
            <a:r>
              <a:rPr lang="ar-SA" altLang="en-US" sz="2800" dirty="0" smtClean="0">
                <a:latin typeface="Traditional Arabic" pitchFamily="2" charset="-78"/>
                <a:cs typeface="Traditional Arabic" pitchFamily="2" charset="-78"/>
              </a:rPr>
              <a:t>هوية المقدم</a:t>
            </a:r>
            <a:endParaRPr lang="en-US" altLang="en-US" sz="2800" dirty="0">
              <a:latin typeface="Traditional Arabic" pitchFamily="2" charset="-78"/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902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رابط مستقيم 12"/>
          <p:cNvCxnSpPr/>
          <p:nvPr/>
        </p:nvCxnSpPr>
        <p:spPr>
          <a:xfrm>
            <a:off x="23773" y="6525344"/>
            <a:ext cx="9108504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مربع نص 13"/>
          <p:cNvSpPr txBox="1"/>
          <p:nvPr/>
        </p:nvSpPr>
        <p:spPr>
          <a:xfrm>
            <a:off x="4091642" y="6525344"/>
            <a:ext cx="465682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tabLst>
                <a:tab pos="1524000" algn="r"/>
                <a:tab pos="3587750" algn="r"/>
                <a:tab pos="6189663" algn="l"/>
                <a:tab pos="8159750" algn="l"/>
              </a:tabLst>
              <a:defRPr/>
            </a:pPr>
            <a:r>
              <a:rPr lang="ar-SA" sz="1600" b="1" kern="120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المؤتمر الدولي للتكامل بين القطاعات الثلاثة لتحقيق الخطط التنموية </a:t>
            </a:r>
            <a:endParaRPr lang="en-US" sz="1200" b="1" u="sng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07498" y="6537067"/>
            <a:ext cx="1916230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84138" algn="ctr" rtl="0" fontAlgn="base">
              <a:spcBef>
                <a:spcPct val="0"/>
              </a:spcBef>
              <a:spcAft>
                <a:spcPct val="0"/>
              </a:spcAft>
              <a:tabLst>
                <a:tab pos="4487863" algn="r"/>
                <a:tab pos="8159750" algn="l"/>
              </a:tabLst>
              <a:defRPr/>
            </a:pPr>
            <a:r>
              <a:rPr lang="ar-SA" sz="1600" b="1" kern="1200" dirty="0" smtClean="0">
                <a:solidFill>
                  <a:srgbClr val="C00000"/>
                </a:solidFill>
                <a:effectLst/>
                <a:latin typeface="+mn-lt"/>
                <a:ea typeface="+mn-ea"/>
                <a:cs typeface="+mn-cs"/>
              </a:rPr>
              <a:t>القاهرة - مارس 2019م</a:t>
            </a:r>
            <a:endParaRPr lang="en-US" sz="1200" b="1" dirty="0">
              <a:solidFill>
                <a:srgbClr val="C00000"/>
              </a:solidFill>
              <a:ea typeface="Arial Unicode MS" pitchFamily="34" charset="-12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8621599" y="6513621"/>
            <a:ext cx="48690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fld id="{29D6CA3C-8716-46B8-B6FB-36747D8680C9}" type="slidenum">
              <a:rPr lang="ar-SA">
                <a:solidFill>
                  <a:schemeClr val="tx1"/>
                </a:solidFill>
              </a:rPr>
              <a:pPr/>
              <a:t>‹#›</a:t>
            </a:fld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-36512" y="6516052"/>
            <a:ext cx="57606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SA" b="1" dirty="0" smtClean="0"/>
              <a:t>15</a:t>
            </a:r>
            <a:endParaRPr lang="ar-SA" b="1" dirty="0"/>
          </a:p>
        </p:txBody>
      </p:sp>
      <p:sp>
        <p:nvSpPr>
          <p:cNvPr id="7" name="مربع نص 6"/>
          <p:cNvSpPr txBox="1"/>
          <p:nvPr/>
        </p:nvSpPr>
        <p:spPr>
          <a:xfrm>
            <a:off x="3073093" y="6513621"/>
            <a:ext cx="1018549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84138" algn="ctr" rtl="0" fontAlgn="base">
              <a:spcBef>
                <a:spcPct val="0"/>
              </a:spcBef>
              <a:spcAft>
                <a:spcPct val="0"/>
              </a:spcAft>
              <a:tabLst>
                <a:tab pos="4487863" algn="r"/>
                <a:tab pos="8159750" algn="l"/>
              </a:tabLst>
              <a:defRPr/>
            </a:pPr>
            <a:r>
              <a:rPr lang="ar-SA" sz="1600" b="1" kern="1200" dirty="0" smtClean="0">
                <a:solidFill>
                  <a:srgbClr val="0070C0"/>
                </a:solidFill>
                <a:effectLst/>
                <a:latin typeface="+mn-lt"/>
                <a:ea typeface="+mn-ea"/>
                <a:cs typeface="+mn-cs"/>
              </a:rPr>
              <a:t>اسم ا لمقدم</a:t>
            </a:r>
            <a:endParaRPr lang="en-US" sz="1200" b="1" dirty="0">
              <a:solidFill>
                <a:srgbClr val="0070C0"/>
              </a:solidFill>
              <a:ea typeface="Arial Unicode MS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8" r:id="rId2"/>
    <p:sldLayoutId id="2147483665" r:id="rId3"/>
    <p:sldLayoutId id="2147483659" r:id="rId4"/>
    <p:sldLayoutId id="2147483666" r:id="rId5"/>
    <p:sldLayoutId id="2147483664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80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لنص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818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ar-SA" dirty="0" smtClean="0"/>
              <a:t>تجربة عنوان رئيس جانبي</a:t>
            </a:r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ar-SA" dirty="0" smtClean="0"/>
              <a:t>تجربة فقرة رئيسة</a:t>
            </a:r>
          </a:p>
          <a:p>
            <a:r>
              <a:rPr lang="ar-SA" dirty="0"/>
              <a:t>تجربة فقرة </a:t>
            </a:r>
            <a:r>
              <a:rPr lang="ar-SA" dirty="0" smtClean="0"/>
              <a:t>رئيسة أخرى</a:t>
            </a:r>
            <a:endParaRPr lang="ar-SA" dirty="0"/>
          </a:p>
          <a:p>
            <a:pPr lvl="1"/>
            <a:r>
              <a:rPr lang="ar-SA" dirty="0" smtClean="0"/>
              <a:t>اولا</a:t>
            </a:r>
          </a:p>
          <a:p>
            <a:pPr lvl="1"/>
            <a:r>
              <a:rPr lang="ar-SA" dirty="0" smtClean="0"/>
              <a:t>ثانيا</a:t>
            </a:r>
          </a:p>
          <a:p>
            <a:pPr lvl="2"/>
            <a:r>
              <a:rPr lang="ar-SA" dirty="0" smtClean="0"/>
              <a:t>ومنها</a:t>
            </a:r>
            <a:endParaRPr lang="ar-SA" dirty="0"/>
          </a:p>
        </p:txBody>
      </p:sp>
      <p:pic>
        <p:nvPicPr>
          <p:cNvPr id="7" name="عنصر نائب للصورة 6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" b="18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538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صورة 3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04756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نص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لنص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13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04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6426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9360</TotalTime>
  <Words>14</Words>
  <Application>Microsoft Office PowerPoint</Application>
  <PresentationFormat>عرض على الشاشة (3:4)‏</PresentationFormat>
  <Paragraphs>6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dr.ali.easa</dc:creator>
  <cp:lastModifiedBy>Dr.AliEisa</cp:lastModifiedBy>
  <cp:revision>266</cp:revision>
  <dcterms:created xsi:type="dcterms:W3CDTF">2016-08-19T19:49:50Z</dcterms:created>
  <dcterms:modified xsi:type="dcterms:W3CDTF">2019-03-26T15:31:17Z</dcterms:modified>
</cp:coreProperties>
</file>